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63" r:id="rId2"/>
    <p:sldId id="262" r:id="rId3"/>
    <p:sldId id="264" r:id="rId4"/>
    <p:sldId id="267" r:id="rId5"/>
    <p:sldId id="279" r:id="rId6"/>
    <p:sldId id="265" r:id="rId7"/>
    <p:sldId id="266" r:id="rId8"/>
    <p:sldId id="268" r:id="rId9"/>
    <p:sldId id="269" r:id="rId10"/>
    <p:sldId id="270" r:id="rId11"/>
    <p:sldId id="260" r:id="rId12"/>
    <p:sldId id="280" r:id="rId13"/>
    <p:sldId id="284" r:id="rId14"/>
    <p:sldId id="285" r:id="rId15"/>
    <p:sldId id="286" r:id="rId16"/>
    <p:sldId id="289" r:id="rId17"/>
    <p:sldId id="282" r:id="rId18"/>
    <p:sldId id="290" r:id="rId19"/>
    <p:sldId id="297" r:id="rId20"/>
    <p:sldId id="291" r:id="rId21"/>
    <p:sldId id="298" r:id="rId22"/>
    <p:sldId id="292" r:id="rId23"/>
    <p:sldId id="293" r:id="rId24"/>
    <p:sldId id="294" r:id="rId25"/>
    <p:sldId id="295" r:id="rId26"/>
    <p:sldId id="296" r:id="rId27"/>
    <p:sldId id="305" r:id="rId28"/>
    <p:sldId id="304" r:id="rId29"/>
    <p:sldId id="301" r:id="rId30"/>
    <p:sldId id="302" r:id="rId31"/>
    <p:sldId id="306" r:id="rId32"/>
    <p:sldId id="307" r:id="rId33"/>
    <p:sldId id="308" r:id="rId34"/>
    <p:sldId id="309" r:id="rId35"/>
    <p:sldId id="310" r:id="rId36"/>
    <p:sldId id="316" r:id="rId37"/>
    <p:sldId id="303" r:id="rId38"/>
    <p:sldId id="311" r:id="rId39"/>
    <p:sldId id="312" r:id="rId40"/>
    <p:sldId id="314" r:id="rId41"/>
    <p:sldId id="313" r:id="rId42"/>
    <p:sldId id="317" r:id="rId43"/>
    <p:sldId id="318" r:id="rId44"/>
    <p:sldId id="319" r:id="rId45"/>
    <p:sldId id="320" r:id="rId46"/>
    <p:sldId id="321" r:id="rId47"/>
    <p:sldId id="322" r:id="rId48"/>
    <p:sldId id="324" r:id="rId49"/>
    <p:sldId id="323" r:id="rId5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1216"/>
    <a:srgbClr val="D10429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29" autoAdjust="0"/>
    <p:restoredTop sz="94434" autoAdjust="0"/>
  </p:normalViewPr>
  <p:slideViewPr>
    <p:cSldViewPr snapToGrid="0">
      <p:cViewPr varScale="1">
        <p:scale>
          <a:sx n="110" d="100"/>
          <a:sy n="110" d="100"/>
        </p:scale>
        <p:origin x="-6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gif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0FB779-006F-431B-9B64-7FC3AD356B7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C555458C-6EBB-41E0-951D-FF9588C98693}">
      <dgm:prSet phldrT="[Metin]" custT="1"/>
      <dgm:spPr>
        <a:noFill/>
        <a:ln>
          <a:solidFill>
            <a:srgbClr val="FF0000"/>
          </a:solidFill>
        </a:ln>
      </dgm:spPr>
      <dgm:t>
        <a:bodyPr/>
        <a:lstStyle/>
        <a:p>
          <a:r>
            <a:rPr lang="tr-TR" sz="1800" b="1" dirty="0" smtClean="0">
              <a:solidFill>
                <a:schemeClr val="tx1"/>
              </a:solidFill>
              <a:latin typeface="Comic Sans MS" panose="030F0702030302020204" pitchFamily="66" charset="0"/>
            </a:rPr>
            <a:t>TEMEL KAVRAMLAR </a:t>
          </a:r>
          <a:endParaRPr lang="tr-TR" sz="1800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85DA6D31-2BD4-4780-858C-0C252A2BE085}" type="parTrans" cxnId="{B680DE69-162D-4D2F-9759-6DA4F0B2A23D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4ABBA594-0769-4028-A291-0488E3DB56BF}" type="sibTrans" cxnId="{B680DE69-162D-4D2F-9759-6DA4F0B2A23D}">
      <dgm:prSet/>
      <dgm:spPr/>
      <dgm:t>
        <a:bodyPr/>
        <a:lstStyle/>
        <a:p>
          <a:endParaRPr lang="tr-TR" b="1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0C01B78B-37FA-4CB6-84AC-169694268002}">
      <dgm:prSet phldrT="[Metin]" custT="1"/>
      <dgm:spPr>
        <a:noFill/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tr-TR" sz="1800" b="1" dirty="0" smtClean="0">
              <a:solidFill>
                <a:schemeClr val="tx1"/>
              </a:solidFill>
              <a:latin typeface="Comic Sans MS" panose="030F0702030302020204" pitchFamily="66" charset="0"/>
            </a:rPr>
            <a:t>BİLGİNİN KORUNACAK NİTELİKLERİ</a:t>
          </a:r>
          <a:endParaRPr lang="tr-TR" sz="1800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5B9C9EEE-A1F4-4017-9E00-93F1AC36DBDA}" type="parTrans" cxnId="{779357A1-0690-439C-BAED-F2D2B43E40D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75FE47F3-64FF-4416-AD59-2123169B0CD0}" type="sibTrans" cxnId="{779357A1-0690-439C-BAED-F2D2B43E40D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B0048228-3528-4165-8773-AB734411FF02}">
      <dgm:prSet phldrT="[Metin]" custT="1"/>
      <dgm:spPr>
        <a:noFill/>
        <a:ln>
          <a:solidFill>
            <a:srgbClr val="FFFF00"/>
          </a:solidFill>
        </a:ln>
      </dgm:spPr>
      <dgm:t>
        <a:bodyPr/>
        <a:lstStyle/>
        <a:p>
          <a:r>
            <a:rPr lang="tr-TR" sz="1800" b="1" dirty="0" smtClean="0">
              <a:solidFill>
                <a:schemeClr val="tx1"/>
              </a:solidFill>
              <a:latin typeface="Comic Sans MS" panose="030F0702030302020204" pitchFamily="66" charset="0"/>
            </a:rPr>
            <a:t>BİLGİNİN SINIFLANDIRILMASI</a:t>
          </a:r>
          <a:endParaRPr lang="tr-TR" sz="1800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B334F96D-AB4E-452B-BCE6-F2583CAD23FC}" type="parTrans" cxnId="{287CCFAE-B872-42B7-882F-2FE346A004E7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71B01C4D-D027-487B-90B3-B3FC161FE32F}" type="sibTrans" cxnId="{287CCFAE-B872-42B7-882F-2FE346A004E7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1EFE6239-326D-4610-AA7C-ACEDB14D311F}">
      <dgm:prSet phldrT="[Metin]" custT="1"/>
      <dgm:spPr>
        <a:noFill/>
        <a:ln>
          <a:solidFill>
            <a:srgbClr val="FFFF00"/>
          </a:solidFill>
        </a:ln>
      </dgm:spPr>
      <dgm:t>
        <a:bodyPr/>
        <a:lstStyle/>
        <a:p>
          <a:r>
            <a:rPr lang="tr-TR" sz="1800" b="1" dirty="0" smtClean="0">
              <a:solidFill>
                <a:schemeClr val="tx1"/>
              </a:solidFill>
              <a:latin typeface="Comic Sans MS" panose="030F0702030302020204" pitchFamily="66" charset="0"/>
            </a:rPr>
            <a:t>SORUMLULUK</a:t>
          </a:r>
          <a:endParaRPr lang="tr-TR" sz="1800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E57C77B4-BDE4-47A0-B555-FCDF26D9DD9A}" type="parTrans" cxnId="{81020761-33B9-4804-A8D5-EA523EDD8901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665F58E8-12FF-4AB4-93AF-80108BDA601C}" type="sibTrans" cxnId="{81020761-33B9-4804-A8D5-EA523EDD8901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79AEBF6F-0A7E-4182-894B-F83D0E013571}">
      <dgm:prSet phldrT="[Metin]" custT="1"/>
      <dgm:spPr>
        <a:noFill/>
        <a:ln>
          <a:solidFill>
            <a:srgbClr val="00B0F0"/>
          </a:solidFill>
        </a:ln>
      </dgm:spPr>
      <dgm:t>
        <a:bodyPr/>
        <a:lstStyle/>
        <a:p>
          <a:r>
            <a:rPr lang="tr-TR" sz="1800" b="1" dirty="0" smtClean="0">
              <a:solidFill>
                <a:schemeClr val="tx1"/>
              </a:solidFill>
              <a:latin typeface="Comic Sans MS" panose="030F0702030302020204" pitchFamily="66" charset="0"/>
            </a:rPr>
            <a:t>BİLGİNİN KORUNMASINA YÖNELİK MEVZUAT</a:t>
          </a:r>
          <a:endParaRPr lang="tr-TR" sz="1800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4D378F4F-0EA1-4A7A-89D0-35CB33CBAAAD}" type="parTrans" cxnId="{42C92C6A-9F68-4BF6-A94C-30ED306BDEDB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76372C10-262F-442D-99BD-044A5ECA305E}" type="sibTrans" cxnId="{42C92C6A-9F68-4BF6-A94C-30ED306BDEDB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C01DC476-807B-4F5A-8C6F-1475B0486913}">
      <dgm:prSet phldrT="[Metin]" custT="1"/>
      <dgm:spPr>
        <a:noFill/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tr-TR" sz="1800" b="1" dirty="0" smtClean="0">
              <a:solidFill>
                <a:schemeClr val="tx1"/>
              </a:solidFill>
              <a:latin typeface="Comic Sans MS" panose="030F0702030302020204" pitchFamily="66" charset="0"/>
            </a:rPr>
            <a:t>BİLGİNİN BULUNDUĞU ORTAMLAR</a:t>
          </a:r>
          <a:endParaRPr lang="tr-TR" sz="1800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852126EE-1A6A-488B-A733-495027B30FC4}" type="parTrans" cxnId="{C4E22EAA-D11E-4357-B382-441A2D8F2069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4C3FF240-3AD8-4109-BF03-DF27F4CF2A2C}" type="sibTrans" cxnId="{C4E22EAA-D11E-4357-B382-441A2D8F2069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E809512A-F645-47BB-A2E2-4EB420F2449F}">
      <dgm:prSet phldrT="[Metin]" custT="1"/>
      <dgm:spPr>
        <a:noFill/>
        <a:ln>
          <a:solidFill>
            <a:srgbClr val="FF0000"/>
          </a:solidFill>
        </a:ln>
      </dgm:spPr>
      <dgm:t>
        <a:bodyPr/>
        <a:lstStyle/>
        <a:p>
          <a:r>
            <a:rPr lang="tr-TR" sz="1800" b="1" dirty="0" smtClean="0">
              <a:solidFill>
                <a:schemeClr val="tx1"/>
              </a:solidFill>
              <a:latin typeface="Comic Sans MS" panose="030F0702030302020204" pitchFamily="66" charset="0"/>
            </a:rPr>
            <a:t>TEHDİTLER - TEDBİRLER</a:t>
          </a:r>
          <a:endParaRPr lang="tr-TR" sz="1800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DDA35EF0-B25F-47F2-B5D9-1EAFB1DF0801}" type="parTrans" cxnId="{4965EF8E-F118-4C22-B134-62A250D9E217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74D17B9D-A87C-4395-BC29-9B01F31EE96A}" type="sibTrans" cxnId="{4965EF8E-F118-4C22-B134-62A250D9E217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193D09B6-F441-4E79-90E3-8608F2D01AFD}" type="pres">
      <dgm:prSet presAssocID="{100FB779-006F-431B-9B64-7FC3AD356B7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BAAB9C74-1BE6-4313-A13F-F3536F4E1A23}" type="pres">
      <dgm:prSet presAssocID="{100FB779-006F-431B-9B64-7FC3AD356B73}" presName="Name1" presStyleCnt="0"/>
      <dgm:spPr/>
    </dgm:pt>
    <dgm:pt modelId="{602239F3-C3B4-44ED-968D-D988E32F06B7}" type="pres">
      <dgm:prSet presAssocID="{100FB779-006F-431B-9B64-7FC3AD356B73}" presName="cycle" presStyleCnt="0"/>
      <dgm:spPr/>
    </dgm:pt>
    <dgm:pt modelId="{F6916661-1375-4EE6-90C7-B1F6F656B5D2}" type="pres">
      <dgm:prSet presAssocID="{100FB779-006F-431B-9B64-7FC3AD356B73}" presName="srcNode" presStyleLbl="node1" presStyleIdx="0" presStyleCnt="7"/>
      <dgm:spPr/>
    </dgm:pt>
    <dgm:pt modelId="{96C1C9A4-ABBD-444A-A1F0-CF13603B2BE1}" type="pres">
      <dgm:prSet presAssocID="{100FB779-006F-431B-9B64-7FC3AD356B73}" presName="conn" presStyleLbl="parChTrans1D2" presStyleIdx="0" presStyleCnt="1"/>
      <dgm:spPr/>
      <dgm:t>
        <a:bodyPr/>
        <a:lstStyle/>
        <a:p>
          <a:endParaRPr lang="tr-TR"/>
        </a:p>
      </dgm:t>
    </dgm:pt>
    <dgm:pt modelId="{D8530CE2-0805-42FB-8F0D-19551AC18211}" type="pres">
      <dgm:prSet presAssocID="{100FB779-006F-431B-9B64-7FC3AD356B73}" presName="extraNode" presStyleLbl="node1" presStyleIdx="0" presStyleCnt="7"/>
      <dgm:spPr/>
    </dgm:pt>
    <dgm:pt modelId="{04213032-9F40-4D78-A765-177882F1E13D}" type="pres">
      <dgm:prSet presAssocID="{100FB779-006F-431B-9B64-7FC3AD356B73}" presName="dstNode" presStyleLbl="node1" presStyleIdx="0" presStyleCnt="7"/>
      <dgm:spPr/>
    </dgm:pt>
    <dgm:pt modelId="{53285EBE-81DF-4476-82BA-E87D38416175}" type="pres">
      <dgm:prSet presAssocID="{C555458C-6EBB-41E0-951D-FF9588C98693}" presName="text_1" presStyleLbl="node1" presStyleIdx="0" presStyleCnt="7" custScaleY="1312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1BD486E-1E0C-406F-B117-568328CEF54B}" type="pres">
      <dgm:prSet presAssocID="{C555458C-6EBB-41E0-951D-FF9588C98693}" presName="accent_1" presStyleCnt="0"/>
      <dgm:spPr/>
    </dgm:pt>
    <dgm:pt modelId="{D59166E6-B066-4BB7-B468-CA832B0627CE}" type="pres">
      <dgm:prSet presAssocID="{C555458C-6EBB-41E0-951D-FF9588C98693}" presName="accentRepeatNode" presStyleLbl="solidFgAcc1" presStyleIdx="0" presStyleCnt="7" custScaleX="19683" custScaleY="6825"/>
      <dgm:spPr/>
      <dgm:t>
        <a:bodyPr/>
        <a:lstStyle/>
        <a:p>
          <a:endParaRPr lang="tr-TR"/>
        </a:p>
      </dgm:t>
    </dgm:pt>
    <dgm:pt modelId="{03F7DEB4-DCC1-4386-8D9F-AB63302D2572}" type="pres">
      <dgm:prSet presAssocID="{0C01B78B-37FA-4CB6-84AC-169694268002}" presName="text_2" presStyleLbl="node1" presStyleIdx="1" presStyleCnt="7" custScaleY="1312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D9FB4C5-3E24-4A48-BA1C-39DE1FF01C98}" type="pres">
      <dgm:prSet presAssocID="{0C01B78B-37FA-4CB6-84AC-169694268002}" presName="accent_2" presStyleCnt="0"/>
      <dgm:spPr/>
    </dgm:pt>
    <dgm:pt modelId="{454B2A72-A22F-48B3-B69B-67ADB9C38A76}" type="pres">
      <dgm:prSet presAssocID="{0C01B78B-37FA-4CB6-84AC-169694268002}" presName="accentRepeatNode" presStyleLbl="solidFgAcc1" presStyleIdx="1" presStyleCnt="7" custScaleX="19683" custScaleY="6825"/>
      <dgm:spPr/>
    </dgm:pt>
    <dgm:pt modelId="{4B8A9786-84D1-46EA-BAA7-2D4547292882}" type="pres">
      <dgm:prSet presAssocID="{B0048228-3528-4165-8773-AB734411FF02}" presName="text_3" presStyleLbl="node1" presStyleIdx="2" presStyleCnt="7" custScaleY="1312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16600AB-591A-40A8-AC94-EE938018B091}" type="pres">
      <dgm:prSet presAssocID="{B0048228-3528-4165-8773-AB734411FF02}" presName="accent_3" presStyleCnt="0"/>
      <dgm:spPr/>
    </dgm:pt>
    <dgm:pt modelId="{7E22DE05-30A6-4150-9B1F-DE15D8DC029A}" type="pres">
      <dgm:prSet presAssocID="{B0048228-3528-4165-8773-AB734411FF02}" presName="accentRepeatNode" presStyleLbl="solidFgAcc1" presStyleIdx="2" presStyleCnt="7" custScaleX="19683" custScaleY="6825"/>
      <dgm:spPr/>
    </dgm:pt>
    <dgm:pt modelId="{1D12BF35-E93E-42B7-BF8C-BE6BCA3D21A2}" type="pres">
      <dgm:prSet presAssocID="{C01DC476-807B-4F5A-8C6F-1475B0486913}" presName="text_4" presStyleLbl="node1" presStyleIdx="3" presStyleCnt="7" custScaleY="1312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359A8E2-BB87-44CA-A3A4-4972B52044D4}" type="pres">
      <dgm:prSet presAssocID="{C01DC476-807B-4F5A-8C6F-1475B0486913}" presName="accent_4" presStyleCnt="0"/>
      <dgm:spPr/>
    </dgm:pt>
    <dgm:pt modelId="{85B7BA4A-044C-4B99-B9FB-15247859809F}" type="pres">
      <dgm:prSet presAssocID="{C01DC476-807B-4F5A-8C6F-1475B0486913}" presName="accentRepeatNode" presStyleLbl="solidFgAcc1" presStyleIdx="3" presStyleCnt="7" custFlipVert="1" custScaleX="15813" custScaleY="6825"/>
      <dgm:spPr/>
    </dgm:pt>
    <dgm:pt modelId="{1CAC1FE2-E6AE-49A1-A5ED-A7E78FE538D9}" type="pres">
      <dgm:prSet presAssocID="{1EFE6239-326D-4610-AA7C-ACEDB14D311F}" presName="text_5" presStyleLbl="node1" presStyleIdx="4" presStyleCnt="7" custScaleY="1312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25613A4-A9B0-41AF-B1F7-5FCF546D3EBC}" type="pres">
      <dgm:prSet presAssocID="{1EFE6239-326D-4610-AA7C-ACEDB14D311F}" presName="accent_5" presStyleCnt="0"/>
      <dgm:spPr/>
    </dgm:pt>
    <dgm:pt modelId="{E69157DF-555C-4BB9-8CE4-C988BC03DB76}" type="pres">
      <dgm:prSet presAssocID="{1EFE6239-326D-4610-AA7C-ACEDB14D311F}" presName="accentRepeatNode" presStyleLbl="solidFgAcc1" presStyleIdx="4" presStyleCnt="7" custScaleX="19683" custScaleY="6825"/>
      <dgm:spPr/>
    </dgm:pt>
    <dgm:pt modelId="{287EAFC8-C843-43E4-85B3-2BEC1788D7D0}" type="pres">
      <dgm:prSet presAssocID="{79AEBF6F-0A7E-4182-894B-F83D0E013571}" presName="text_6" presStyleLbl="node1" presStyleIdx="5" presStyleCnt="7" custScaleY="1312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25BEAB7-8857-4964-8920-828ABFC92254}" type="pres">
      <dgm:prSet presAssocID="{79AEBF6F-0A7E-4182-894B-F83D0E013571}" presName="accent_6" presStyleCnt="0"/>
      <dgm:spPr/>
    </dgm:pt>
    <dgm:pt modelId="{24D3F1A1-BA7C-4F44-B19C-0BEAA2A58B98}" type="pres">
      <dgm:prSet presAssocID="{79AEBF6F-0A7E-4182-894B-F83D0E013571}" presName="accentRepeatNode" presStyleLbl="solidFgAcc1" presStyleIdx="5" presStyleCnt="7" custScaleX="19683" custScaleY="6825"/>
      <dgm:spPr/>
    </dgm:pt>
    <dgm:pt modelId="{112D89C1-50F7-4879-ABA6-55CF73B1152E}" type="pres">
      <dgm:prSet presAssocID="{E809512A-F645-47BB-A2E2-4EB420F2449F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2280C3A-E7EA-44A7-BCA5-C22C2985603B}" type="pres">
      <dgm:prSet presAssocID="{E809512A-F645-47BB-A2E2-4EB420F2449F}" presName="accent_7" presStyleCnt="0"/>
      <dgm:spPr/>
    </dgm:pt>
    <dgm:pt modelId="{082AC6CB-A5FD-4C2F-8ED4-B85DDE3BCFD9}" type="pres">
      <dgm:prSet presAssocID="{E809512A-F645-47BB-A2E2-4EB420F2449F}" presName="accentRepeatNode" presStyleLbl="solidFgAcc1" presStyleIdx="6" presStyleCnt="7" custScaleX="14789" custScaleY="8909"/>
      <dgm:spPr/>
    </dgm:pt>
  </dgm:ptLst>
  <dgm:cxnLst>
    <dgm:cxn modelId="{E15CD303-DB25-485F-9677-C395C4F94868}" type="presOf" srcId="{E809512A-F645-47BB-A2E2-4EB420F2449F}" destId="{112D89C1-50F7-4879-ABA6-55CF73B1152E}" srcOrd="0" destOrd="0" presId="urn:microsoft.com/office/officeart/2008/layout/VerticalCurvedList"/>
    <dgm:cxn modelId="{0D9305D9-3B8C-46BB-ACAA-F83CFC8CA97E}" type="presOf" srcId="{0C01B78B-37FA-4CB6-84AC-169694268002}" destId="{03F7DEB4-DCC1-4386-8D9F-AB63302D2572}" srcOrd="0" destOrd="0" presId="urn:microsoft.com/office/officeart/2008/layout/VerticalCurvedList"/>
    <dgm:cxn modelId="{779357A1-0690-439C-BAED-F2D2B43E40D2}" srcId="{100FB779-006F-431B-9B64-7FC3AD356B73}" destId="{0C01B78B-37FA-4CB6-84AC-169694268002}" srcOrd="1" destOrd="0" parTransId="{5B9C9EEE-A1F4-4017-9E00-93F1AC36DBDA}" sibTransId="{75FE47F3-64FF-4416-AD59-2123169B0CD0}"/>
    <dgm:cxn modelId="{3CA4BA48-B546-4F88-886F-F992513E6475}" type="presOf" srcId="{1EFE6239-326D-4610-AA7C-ACEDB14D311F}" destId="{1CAC1FE2-E6AE-49A1-A5ED-A7E78FE538D9}" srcOrd="0" destOrd="0" presId="urn:microsoft.com/office/officeart/2008/layout/VerticalCurvedList"/>
    <dgm:cxn modelId="{5D5BA4AE-B6E9-45CB-A2C7-9E8B89F3F408}" type="presOf" srcId="{C555458C-6EBB-41E0-951D-FF9588C98693}" destId="{53285EBE-81DF-4476-82BA-E87D38416175}" srcOrd="0" destOrd="0" presId="urn:microsoft.com/office/officeart/2008/layout/VerticalCurvedList"/>
    <dgm:cxn modelId="{81020761-33B9-4804-A8D5-EA523EDD8901}" srcId="{100FB779-006F-431B-9B64-7FC3AD356B73}" destId="{1EFE6239-326D-4610-AA7C-ACEDB14D311F}" srcOrd="4" destOrd="0" parTransId="{E57C77B4-BDE4-47A0-B555-FCDF26D9DD9A}" sibTransId="{665F58E8-12FF-4AB4-93AF-80108BDA601C}"/>
    <dgm:cxn modelId="{4965EF8E-F118-4C22-B134-62A250D9E217}" srcId="{100FB779-006F-431B-9B64-7FC3AD356B73}" destId="{E809512A-F645-47BB-A2E2-4EB420F2449F}" srcOrd="6" destOrd="0" parTransId="{DDA35EF0-B25F-47F2-B5D9-1EAFB1DF0801}" sibTransId="{74D17B9D-A87C-4395-BC29-9B01F31EE96A}"/>
    <dgm:cxn modelId="{287CCFAE-B872-42B7-882F-2FE346A004E7}" srcId="{100FB779-006F-431B-9B64-7FC3AD356B73}" destId="{B0048228-3528-4165-8773-AB734411FF02}" srcOrd="2" destOrd="0" parTransId="{B334F96D-AB4E-452B-BCE6-F2583CAD23FC}" sibTransId="{71B01C4D-D027-487B-90B3-B3FC161FE32F}"/>
    <dgm:cxn modelId="{B680DE69-162D-4D2F-9759-6DA4F0B2A23D}" srcId="{100FB779-006F-431B-9B64-7FC3AD356B73}" destId="{C555458C-6EBB-41E0-951D-FF9588C98693}" srcOrd="0" destOrd="0" parTransId="{85DA6D31-2BD4-4780-858C-0C252A2BE085}" sibTransId="{4ABBA594-0769-4028-A291-0488E3DB56BF}"/>
    <dgm:cxn modelId="{DD36A7A9-0C47-473F-97AC-58EBFB9371F7}" type="presOf" srcId="{B0048228-3528-4165-8773-AB734411FF02}" destId="{4B8A9786-84D1-46EA-BAA7-2D4547292882}" srcOrd="0" destOrd="0" presId="urn:microsoft.com/office/officeart/2008/layout/VerticalCurvedList"/>
    <dgm:cxn modelId="{23EC92A8-4855-4A37-8AF6-A9619AA32957}" type="presOf" srcId="{79AEBF6F-0A7E-4182-894B-F83D0E013571}" destId="{287EAFC8-C843-43E4-85B3-2BEC1788D7D0}" srcOrd="0" destOrd="0" presId="urn:microsoft.com/office/officeart/2008/layout/VerticalCurvedList"/>
    <dgm:cxn modelId="{3EE5A6C7-2012-4564-A2AE-73E8229BD0BF}" type="presOf" srcId="{4ABBA594-0769-4028-A291-0488E3DB56BF}" destId="{96C1C9A4-ABBD-444A-A1F0-CF13603B2BE1}" srcOrd="0" destOrd="0" presId="urn:microsoft.com/office/officeart/2008/layout/VerticalCurvedList"/>
    <dgm:cxn modelId="{06403F42-4568-4113-A326-145F42864B0F}" type="presOf" srcId="{100FB779-006F-431B-9B64-7FC3AD356B73}" destId="{193D09B6-F441-4E79-90E3-8608F2D01AFD}" srcOrd="0" destOrd="0" presId="urn:microsoft.com/office/officeart/2008/layout/VerticalCurvedList"/>
    <dgm:cxn modelId="{C4E22EAA-D11E-4357-B382-441A2D8F2069}" srcId="{100FB779-006F-431B-9B64-7FC3AD356B73}" destId="{C01DC476-807B-4F5A-8C6F-1475B0486913}" srcOrd="3" destOrd="0" parTransId="{852126EE-1A6A-488B-A733-495027B30FC4}" sibTransId="{4C3FF240-3AD8-4109-BF03-DF27F4CF2A2C}"/>
    <dgm:cxn modelId="{42C92C6A-9F68-4BF6-A94C-30ED306BDEDB}" srcId="{100FB779-006F-431B-9B64-7FC3AD356B73}" destId="{79AEBF6F-0A7E-4182-894B-F83D0E013571}" srcOrd="5" destOrd="0" parTransId="{4D378F4F-0EA1-4A7A-89D0-35CB33CBAAAD}" sibTransId="{76372C10-262F-442D-99BD-044A5ECA305E}"/>
    <dgm:cxn modelId="{CF25C00C-EBF5-4B7D-B588-9E8320BAA5AA}" type="presOf" srcId="{C01DC476-807B-4F5A-8C6F-1475B0486913}" destId="{1D12BF35-E93E-42B7-BF8C-BE6BCA3D21A2}" srcOrd="0" destOrd="0" presId="urn:microsoft.com/office/officeart/2008/layout/VerticalCurvedList"/>
    <dgm:cxn modelId="{A094A244-20A2-42D7-B0B8-0ADC31B25D3F}" type="presParOf" srcId="{193D09B6-F441-4E79-90E3-8608F2D01AFD}" destId="{BAAB9C74-1BE6-4313-A13F-F3536F4E1A23}" srcOrd="0" destOrd="0" presId="urn:microsoft.com/office/officeart/2008/layout/VerticalCurvedList"/>
    <dgm:cxn modelId="{A8D722BD-A335-4BC9-93E5-7894A17403EF}" type="presParOf" srcId="{BAAB9C74-1BE6-4313-A13F-F3536F4E1A23}" destId="{602239F3-C3B4-44ED-968D-D988E32F06B7}" srcOrd="0" destOrd="0" presId="urn:microsoft.com/office/officeart/2008/layout/VerticalCurvedList"/>
    <dgm:cxn modelId="{F945F60B-C548-4262-9EC2-53A9D38BAC21}" type="presParOf" srcId="{602239F3-C3B4-44ED-968D-D988E32F06B7}" destId="{F6916661-1375-4EE6-90C7-B1F6F656B5D2}" srcOrd="0" destOrd="0" presId="urn:microsoft.com/office/officeart/2008/layout/VerticalCurvedList"/>
    <dgm:cxn modelId="{1BF80062-07B7-437E-9646-5D4C747FA426}" type="presParOf" srcId="{602239F3-C3B4-44ED-968D-D988E32F06B7}" destId="{96C1C9A4-ABBD-444A-A1F0-CF13603B2BE1}" srcOrd="1" destOrd="0" presId="urn:microsoft.com/office/officeart/2008/layout/VerticalCurvedList"/>
    <dgm:cxn modelId="{1766C08E-DE09-4F56-9CEE-55C0E167DCEA}" type="presParOf" srcId="{602239F3-C3B4-44ED-968D-D988E32F06B7}" destId="{D8530CE2-0805-42FB-8F0D-19551AC18211}" srcOrd="2" destOrd="0" presId="urn:microsoft.com/office/officeart/2008/layout/VerticalCurvedList"/>
    <dgm:cxn modelId="{166C997A-2702-438C-850A-474BF940C148}" type="presParOf" srcId="{602239F3-C3B4-44ED-968D-D988E32F06B7}" destId="{04213032-9F40-4D78-A765-177882F1E13D}" srcOrd="3" destOrd="0" presId="urn:microsoft.com/office/officeart/2008/layout/VerticalCurvedList"/>
    <dgm:cxn modelId="{7C2E799D-A2AF-4BBB-B7F1-504EE5BE083B}" type="presParOf" srcId="{BAAB9C74-1BE6-4313-A13F-F3536F4E1A23}" destId="{53285EBE-81DF-4476-82BA-E87D38416175}" srcOrd="1" destOrd="0" presId="urn:microsoft.com/office/officeart/2008/layout/VerticalCurvedList"/>
    <dgm:cxn modelId="{CFE8D46A-6BAC-4B6E-83A4-94398A7746A3}" type="presParOf" srcId="{BAAB9C74-1BE6-4313-A13F-F3536F4E1A23}" destId="{A1BD486E-1E0C-406F-B117-568328CEF54B}" srcOrd="2" destOrd="0" presId="urn:microsoft.com/office/officeart/2008/layout/VerticalCurvedList"/>
    <dgm:cxn modelId="{3B31E66F-D92E-42F4-AE9D-26EA25A13293}" type="presParOf" srcId="{A1BD486E-1E0C-406F-B117-568328CEF54B}" destId="{D59166E6-B066-4BB7-B468-CA832B0627CE}" srcOrd="0" destOrd="0" presId="urn:microsoft.com/office/officeart/2008/layout/VerticalCurvedList"/>
    <dgm:cxn modelId="{3C0E138F-E4B9-4E6E-ACF8-584C1E91E51D}" type="presParOf" srcId="{BAAB9C74-1BE6-4313-A13F-F3536F4E1A23}" destId="{03F7DEB4-DCC1-4386-8D9F-AB63302D2572}" srcOrd="3" destOrd="0" presId="urn:microsoft.com/office/officeart/2008/layout/VerticalCurvedList"/>
    <dgm:cxn modelId="{E603A112-7A42-4851-837B-2AF09C48CA42}" type="presParOf" srcId="{BAAB9C74-1BE6-4313-A13F-F3536F4E1A23}" destId="{1D9FB4C5-3E24-4A48-BA1C-39DE1FF01C98}" srcOrd="4" destOrd="0" presId="urn:microsoft.com/office/officeart/2008/layout/VerticalCurvedList"/>
    <dgm:cxn modelId="{02C7FFF8-E16A-4529-A0AB-353F3BC1EBA7}" type="presParOf" srcId="{1D9FB4C5-3E24-4A48-BA1C-39DE1FF01C98}" destId="{454B2A72-A22F-48B3-B69B-67ADB9C38A76}" srcOrd="0" destOrd="0" presId="urn:microsoft.com/office/officeart/2008/layout/VerticalCurvedList"/>
    <dgm:cxn modelId="{6DAA718F-6EFC-4549-B4E1-1F45A2B8F42D}" type="presParOf" srcId="{BAAB9C74-1BE6-4313-A13F-F3536F4E1A23}" destId="{4B8A9786-84D1-46EA-BAA7-2D4547292882}" srcOrd="5" destOrd="0" presId="urn:microsoft.com/office/officeart/2008/layout/VerticalCurvedList"/>
    <dgm:cxn modelId="{B148230C-C687-4406-9274-FC30031832E6}" type="presParOf" srcId="{BAAB9C74-1BE6-4313-A13F-F3536F4E1A23}" destId="{116600AB-591A-40A8-AC94-EE938018B091}" srcOrd="6" destOrd="0" presId="urn:microsoft.com/office/officeart/2008/layout/VerticalCurvedList"/>
    <dgm:cxn modelId="{A1C8617E-2757-4795-9D36-03462FEB3547}" type="presParOf" srcId="{116600AB-591A-40A8-AC94-EE938018B091}" destId="{7E22DE05-30A6-4150-9B1F-DE15D8DC029A}" srcOrd="0" destOrd="0" presId="urn:microsoft.com/office/officeart/2008/layout/VerticalCurvedList"/>
    <dgm:cxn modelId="{A8FD176D-4E67-4DC2-A272-37B3D799A8E3}" type="presParOf" srcId="{BAAB9C74-1BE6-4313-A13F-F3536F4E1A23}" destId="{1D12BF35-E93E-42B7-BF8C-BE6BCA3D21A2}" srcOrd="7" destOrd="0" presId="urn:microsoft.com/office/officeart/2008/layout/VerticalCurvedList"/>
    <dgm:cxn modelId="{083064AD-5C9B-476B-B0D0-F8E9B3577430}" type="presParOf" srcId="{BAAB9C74-1BE6-4313-A13F-F3536F4E1A23}" destId="{B359A8E2-BB87-44CA-A3A4-4972B52044D4}" srcOrd="8" destOrd="0" presId="urn:microsoft.com/office/officeart/2008/layout/VerticalCurvedList"/>
    <dgm:cxn modelId="{EBFCA051-39A1-47A7-A4C7-62EE0B97FC5A}" type="presParOf" srcId="{B359A8E2-BB87-44CA-A3A4-4972B52044D4}" destId="{85B7BA4A-044C-4B99-B9FB-15247859809F}" srcOrd="0" destOrd="0" presId="urn:microsoft.com/office/officeart/2008/layout/VerticalCurvedList"/>
    <dgm:cxn modelId="{CD30C5FC-6867-413F-9F93-941498E0C7E0}" type="presParOf" srcId="{BAAB9C74-1BE6-4313-A13F-F3536F4E1A23}" destId="{1CAC1FE2-E6AE-49A1-A5ED-A7E78FE538D9}" srcOrd="9" destOrd="0" presId="urn:microsoft.com/office/officeart/2008/layout/VerticalCurvedList"/>
    <dgm:cxn modelId="{ECB3D6BF-59BB-41CE-97E7-F30EEA037FD5}" type="presParOf" srcId="{BAAB9C74-1BE6-4313-A13F-F3536F4E1A23}" destId="{F25613A4-A9B0-41AF-B1F7-5FCF546D3EBC}" srcOrd="10" destOrd="0" presId="urn:microsoft.com/office/officeart/2008/layout/VerticalCurvedList"/>
    <dgm:cxn modelId="{CF47AFBF-6D5D-46C9-8D50-1D214A9A6FF6}" type="presParOf" srcId="{F25613A4-A9B0-41AF-B1F7-5FCF546D3EBC}" destId="{E69157DF-555C-4BB9-8CE4-C988BC03DB76}" srcOrd="0" destOrd="0" presId="urn:microsoft.com/office/officeart/2008/layout/VerticalCurvedList"/>
    <dgm:cxn modelId="{57BF4257-C97C-46B1-B90D-1D373E09EA4A}" type="presParOf" srcId="{BAAB9C74-1BE6-4313-A13F-F3536F4E1A23}" destId="{287EAFC8-C843-43E4-85B3-2BEC1788D7D0}" srcOrd="11" destOrd="0" presId="urn:microsoft.com/office/officeart/2008/layout/VerticalCurvedList"/>
    <dgm:cxn modelId="{DA2F854E-65A4-460D-80E8-DD343D953FCA}" type="presParOf" srcId="{BAAB9C74-1BE6-4313-A13F-F3536F4E1A23}" destId="{425BEAB7-8857-4964-8920-828ABFC92254}" srcOrd="12" destOrd="0" presId="urn:microsoft.com/office/officeart/2008/layout/VerticalCurvedList"/>
    <dgm:cxn modelId="{806AA7C2-9CBA-4170-B69B-62AF3EC7D1A9}" type="presParOf" srcId="{425BEAB7-8857-4964-8920-828ABFC92254}" destId="{24D3F1A1-BA7C-4F44-B19C-0BEAA2A58B98}" srcOrd="0" destOrd="0" presId="urn:microsoft.com/office/officeart/2008/layout/VerticalCurvedList"/>
    <dgm:cxn modelId="{49667843-DD5E-4DDF-81AA-F5C16872BFB1}" type="presParOf" srcId="{BAAB9C74-1BE6-4313-A13F-F3536F4E1A23}" destId="{112D89C1-50F7-4879-ABA6-55CF73B1152E}" srcOrd="13" destOrd="0" presId="urn:microsoft.com/office/officeart/2008/layout/VerticalCurvedList"/>
    <dgm:cxn modelId="{9BADAB00-FCED-4EC5-9472-48747D2DC7BF}" type="presParOf" srcId="{BAAB9C74-1BE6-4313-A13F-F3536F4E1A23}" destId="{D2280C3A-E7EA-44A7-BCA5-C22C2985603B}" srcOrd="14" destOrd="0" presId="urn:microsoft.com/office/officeart/2008/layout/VerticalCurvedList"/>
    <dgm:cxn modelId="{E740731B-A6A6-4A74-873D-F19AF8A57DDE}" type="presParOf" srcId="{D2280C3A-E7EA-44A7-BCA5-C22C2985603B}" destId="{082AC6CB-A5FD-4C2F-8ED4-B85DDE3BCFD9}" srcOrd="0" destOrd="0" presId="urn:microsoft.com/office/officeart/2008/layout/VerticalCurv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BAFB591-E566-411F-9A14-84935E1DC20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D82D7E5E-5532-4B71-A5EF-3EDFC2F4784F}">
      <dgm:prSet phldrT="[Metin]"/>
      <dgm:spPr/>
      <dgm:t>
        <a:bodyPr/>
        <a:lstStyle/>
        <a:p>
          <a:r>
            <a:rPr lang="tr-TR" dirty="0" smtClean="0">
              <a:latin typeface="Comic Sans MS" panose="030F0702030302020204" pitchFamily="66" charset="0"/>
            </a:rPr>
            <a:t>Çalışma masası ve bilgisayar ekranı üzerinde bilgiye yetkisiz ulaşım engellenmelidir.</a:t>
          </a:r>
          <a:endParaRPr lang="tr-TR" dirty="0"/>
        </a:p>
      </dgm:t>
    </dgm:pt>
    <dgm:pt modelId="{0AA0DC0A-F2FC-47AB-90A9-38D02F4EA47A}" type="parTrans" cxnId="{B1234123-2F14-4F80-9990-5EC44D678462}">
      <dgm:prSet/>
      <dgm:spPr/>
      <dgm:t>
        <a:bodyPr/>
        <a:lstStyle/>
        <a:p>
          <a:endParaRPr lang="tr-TR"/>
        </a:p>
      </dgm:t>
    </dgm:pt>
    <dgm:pt modelId="{67295F19-B29B-4E46-9C3D-E234D4E73F37}" type="sibTrans" cxnId="{B1234123-2F14-4F80-9990-5EC44D678462}">
      <dgm:prSet/>
      <dgm:spPr/>
      <dgm:t>
        <a:bodyPr/>
        <a:lstStyle/>
        <a:p>
          <a:endParaRPr lang="tr-TR"/>
        </a:p>
      </dgm:t>
    </dgm:pt>
    <dgm:pt modelId="{A54974FF-B5AC-455C-9EFF-720BA371D71A}">
      <dgm:prSet phldrT="[Metin]"/>
      <dgm:spPr/>
      <dgm:t>
        <a:bodyPr/>
        <a:lstStyle/>
        <a:p>
          <a:r>
            <a:rPr lang="tr-TR" dirty="0" smtClean="0">
              <a:latin typeface="Comic Sans MS" panose="030F0702030302020204" pitchFamily="66" charset="0"/>
            </a:rPr>
            <a:t>Çalışma odaları ayrılırken kilitlenerek, anahtarları kontrol altında tutulmalıdır.</a:t>
          </a:r>
          <a:endParaRPr lang="tr-TR" dirty="0"/>
        </a:p>
      </dgm:t>
    </dgm:pt>
    <dgm:pt modelId="{8DE2E9C3-A1FE-4404-8CBE-66E2E0143C18}" type="parTrans" cxnId="{D92B861D-E844-46E7-87A5-DCE4A7819A7F}">
      <dgm:prSet/>
      <dgm:spPr/>
      <dgm:t>
        <a:bodyPr/>
        <a:lstStyle/>
        <a:p>
          <a:endParaRPr lang="tr-TR"/>
        </a:p>
      </dgm:t>
    </dgm:pt>
    <dgm:pt modelId="{C8D4E0E8-5E62-46F6-9E61-2AF6ECC334D3}" type="sibTrans" cxnId="{D92B861D-E844-46E7-87A5-DCE4A7819A7F}">
      <dgm:prSet/>
      <dgm:spPr/>
      <dgm:t>
        <a:bodyPr/>
        <a:lstStyle/>
        <a:p>
          <a:endParaRPr lang="tr-TR"/>
        </a:p>
      </dgm:t>
    </dgm:pt>
    <dgm:pt modelId="{E81382A3-3CF0-495D-93A9-F8E116B1DD10}">
      <dgm:prSet phldrT="[Metin]"/>
      <dgm:spPr/>
      <dgm:t>
        <a:bodyPr/>
        <a:lstStyle/>
        <a:p>
          <a:r>
            <a:rPr lang="tr-TR" dirty="0" smtClean="0">
              <a:latin typeface="Comic Sans MS" panose="030F0702030302020204" pitchFamily="66" charset="0"/>
            </a:rPr>
            <a:t>Kullanıcı adı ve şifre iyi korunmalıdır.</a:t>
          </a:r>
          <a:endParaRPr lang="tr-TR" dirty="0"/>
        </a:p>
      </dgm:t>
    </dgm:pt>
    <dgm:pt modelId="{157A7E5E-B5F6-4E53-B927-AF52FF776543}" type="parTrans" cxnId="{A65A85ED-9AFC-415F-B39A-699283024ECB}">
      <dgm:prSet/>
      <dgm:spPr/>
      <dgm:t>
        <a:bodyPr/>
        <a:lstStyle/>
        <a:p>
          <a:endParaRPr lang="tr-TR"/>
        </a:p>
      </dgm:t>
    </dgm:pt>
    <dgm:pt modelId="{4A0F9D87-4B46-49AA-A20F-D89C619E39A9}" type="sibTrans" cxnId="{A65A85ED-9AFC-415F-B39A-699283024ECB}">
      <dgm:prSet/>
      <dgm:spPr/>
      <dgm:t>
        <a:bodyPr/>
        <a:lstStyle/>
        <a:p>
          <a:endParaRPr lang="tr-TR"/>
        </a:p>
      </dgm:t>
    </dgm:pt>
    <dgm:pt modelId="{53D805AD-C0FA-408F-A5A7-05DA7E9D4927}">
      <dgm:prSet phldrT="[Metin]"/>
      <dgm:spPr/>
      <dgm:t>
        <a:bodyPr/>
        <a:lstStyle/>
        <a:p>
          <a:r>
            <a:rPr lang="tr-TR" dirty="0" smtClean="0">
              <a:latin typeface="Comic Sans MS" panose="030F0702030302020204" pitchFamily="66" charset="0"/>
            </a:rPr>
            <a:t>Bilgisayar başından ayrılırken Windows Logo + L tuşlarıyla bilgisayar kilitlenmelidir.</a:t>
          </a:r>
          <a:endParaRPr lang="tr-TR" dirty="0"/>
        </a:p>
      </dgm:t>
    </dgm:pt>
    <dgm:pt modelId="{4CEA4DB7-0D84-498D-832F-8BF85E689845}" type="parTrans" cxnId="{56273190-8C49-46E6-8BE4-0F5783EC6177}">
      <dgm:prSet/>
      <dgm:spPr/>
      <dgm:t>
        <a:bodyPr/>
        <a:lstStyle/>
        <a:p>
          <a:endParaRPr lang="tr-TR"/>
        </a:p>
      </dgm:t>
    </dgm:pt>
    <dgm:pt modelId="{0D68147E-DDA7-40EC-9C2D-3FBC3E6F0C84}" type="sibTrans" cxnId="{56273190-8C49-46E6-8BE4-0F5783EC6177}">
      <dgm:prSet/>
      <dgm:spPr/>
      <dgm:t>
        <a:bodyPr/>
        <a:lstStyle/>
        <a:p>
          <a:endParaRPr lang="tr-TR"/>
        </a:p>
      </dgm:t>
    </dgm:pt>
    <dgm:pt modelId="{4FF1F34F-D2D4-4F5D-842B-CABF1989106D}">
      <dgm:prSet phldrT="[Metin]"/>
      <dgm:spPr/>
      <dgm:t>
        <a:bodyPr/>
        <a:lstStyle/>
        <a:p>
          <a:r>
            <a:rPr lang="tr-TR" dirty="0" smtClean="0">
              <a:latin typeface="Comic Sans MS" panose="030F0702030302020204" pitchFamily="66" charset="0"/>
            </a:rPr>
            <a:t>Bilgisayar ekran kilidi aktif hale getirilmeli ve süresi çok uzun olmamalıdır.</a:t>
          </a:r>
          <a:endParaRPr lang="tr-TR" dirty="0"/>
        </a:p>
      </dgm:t>
    </dgm:pt>
    <dgm:pt modelId="{645C8C05-CB9D-4123-B66A-8722DA93E7B2}" type="parTrans" cxnId="{63F4F722-56D8-4348-8381-C15B0D0C5EF6}">
      <dgm:prSet/>
      <dgm:spPr/>
      <dgm:t>
        <a:bodyPr/>
        <a:lstStyle/>
        <a:p>
          <a:endParaRPr lang="tr-TR"/>
        </a:p>
      </dgm:t>
    </dgm:pt>
    <dgm:pt modelId="{8F46086C-21AA-4A8C-A6F6-CCF76318FB2D}" type="sibTrans" cxnId="{63F4F722-56D8-4348-8381-C15B0D0C5EF6}">
      <dgm:prSet/>
      <dgm:spPr/>
      <dgm:t>
        <a:bodyPr/>
        <a:lstStyle/>
        <a:p>
          <a:endParaRPr lang="tr-TR"/>
        </a:p>
      </dgm:t>
    </dgm:pt>
    <dgm:pt modelId="{3F6355D3-EAAC-409C-A23B-7231E5677342}" type="pres">
      <dgm:prSet presAssocID="{CBAFB591-E566-411F-9A14-84935E1DC20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E2DD23D-CDC3-48B2-BB2F-CDDB4E10E677}" type="pres">
      <dgm:prSet presAssocID="{D82D7E5E-5532-4B71-A5EF-3EDFC2F4784F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76B78CA-09A9-42DE-8373-8315A28B0AB6}" type="pres">
      <dgm:prSet presAssocID="{67295F19-B29B-4E46-9C3D-E234D4E73F37}" presName="spacer" presStyleCnt="0"/>
      <dgm:spPr/>
    </dgm:pt>
    <dgm:pt modelId="{AAEA401A-2D25-48DF-B53A-F1B3692CA99D}" type="pres">
      <dgm:prSet presAssocID="{A54974FF-B5AC-455C-9EFF-720BA371D71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B121A83-1ABC-4FE3-8952-C831B936E1B7}" type="pres">
      <dgm:prSet presAssocID="{C8D4E0E8-5E62-46F6-9E61-2AF6ECC334D3}" presName="spacer" presStyleCnt="0"/>
      <dgm:spPr/>
    </dgm:pt>
    <dgm:pt modelId="{23CCA19F-7D5D-4D23-97C8-ED41D9A2E788}" type="pres">
      <dgm:prSet presAssocID="{4FF1F34F-D2D4-4F5D-842B-CABF1989106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CC50B8F-EB25-437E-87C1-D6468BF47AB0}" type="pres">
      <dgm:prSet presAssocID="{8F46086C-21AA-4A8C-A6F6-CCF76318FB2D}" presName="spacer" presStyleCnt="0"/>
      <dgm:spPr/>
    </dgm:pt>
    <dgm:pt modelId="{CA65B9D2-F6A7-4D1F-A695-89BD8ACCEC28}" type="pres">
      <dgm:prSet presAssocID="{53D805AD-C0FA-408F-A5A7-05DA7E9D492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D90C0AA-70BF-493E-8B7E-6C4795CE4894}" type="pres">
      <dgm:prSet presAssocID="{0D68147E-DDA7-40EC-9C2D-3FBC3E6F0C84}" presName="spacer" presStyleCnt="0"/>
      <dgm:spPr/>
    </dgm:pt>
    <dgm:pt modelId="{4CF9F51C-594B-4C7C-AFEF-15BBAEEAA912}" type="pres">
      <dgm:prSet presAssocID="{E81382A3-3CF0-495D-93A9-F8E116B1DD1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DC138A9-1F4E-4985-9743-1980F68FEE17}" type="presOf" srcId="{53D805AD-C0FA-408F-A5A7-05DA7E9D4927}" destId="{CA65B9D2-F6A7-4D1F-A695-89BD8ACCEC28}" srcOrd="0" destOrd="0" presId="urn:microsoft.com/office/officeart/2005/8/layout/vList2"/>
    <dgm:cxn modelId="{D92B861D-E844-46E7-87A5-DCE4A7819A7F}" srcId="{CBAFB591-E566-411F-9A14-84935E1DC204}" destId="{A54974FF-B5AC-455C-9EFF-720BA371D71A}" srcOrd="1" destOrd="0" parTransId="{8DE2E9C3-A1FE-4404-8CBE-66E2E0143C18}" sibTransId="{C8D4E0E8-5E62-46F6-9E61-2AF6ECC334D3}"/>
    <dgm:cxn modelId="{B1234123-2F14-4F80-9990-5EC44D678462}" srcId="{CBAFB591-E566-411F-9A14-84935E1DC204}" destId="{D82D7E5E-5532-4B71-A5EF-3EDFC2F4784F}" srcOrd="0" destOrd="0" parTransId="{0AA0DC0A-F2FC-47AB-90A9-38D02F4EA47A}" sibTransId="{67295F19-B29B-4E46-9C3D-E234D4E73F37}"/>
    <dgm:cxn modelId="{FB7F4F7B-9E2F-4AB0-AD5A-A693A0687E5B}" type="presOf" srcId="{CBAFB591-E566-411F-9A14-84935E1DC204}" destId="{3F6355D3-EAAC-409C-A23B-7231E5677342}" srcOrd="0" destOrd="0" presId="urn:microsoft.com/office/officeart/2005/8/layout/vList2"/>
    <dgm:cxn modelId="{C17B529C-116B-4C45-950F-7C64BC28AC40}" type="presOf" srcId="{4FF1F34F-D2D4-4F5D-842B-CABF1989106D}" destId="{23CCA19F-7D5D-4D23-97C8-ED41D9A2E788}" srcOrd="0" destOrd="0" presId="urn:microsoft.com/office/officeart/2005/8/layout/vList2"/>
    <dgm:cxn modelId="{D9AD6D4F-7CC5-479A-A87B-0445DE1F72CC}" type="presOf" srcId="{A54974FF-B5AC-455C-9EFF-720BA371D71A}" destId="{AAEA401A-2D25-48DF-B53A-F1B3692CA99D}" srcOrd="0" destOrd="0" presId="urn:microsoft.com/office/officeart/2005/8/layout/vList2"/>
    <dgm:cxn modelId="{63F4F722-56D8-4348-8381-C15B0D0C5EF6}" srcId="{CBAFB591-E566-411F-9A14-84935E1DC204}" destId="{4FF1F34F-D2D4-4F5D-842B-CABF1989106D}" srcOrd="2" destOrd="0" parTransId="{645C8C05-CB9D-4123-B66A-8722DA93E7B2}" sibTransId="{8F46086C-21AA-4A8C-A6F6-CCF76318FB2D}"/>
    <dgm:cxn modelId="{56273190-8C49-46E6-8BE4-0F5783EC6177}" srcId="{CBAFB591-E566-411F-9A14-84935E1DC204}" destId="{53D805AD-C0FA-408F-A5A7-05DA7E9D4927}" srcOrd="3" destOrd="0" parTransId="{4CEA4DB7-0D84-498D-832F-8BF85E689845}" sibTransId="{0D68147E-DDA7-40EC-9C2D-3FBC3E6F0C84}"/>
    <dgm:cxn modelId="{139C6746-C5AC-4E1E-BBD1-BD688A6F89B7}" type="presOf" srcId="{E81382A3-3CF0-495D-93A9-F8E116B1DD10}" destId="{4CF9F51C-594B-4C7C-AFEF-15BBAEEAA912}" srcOrd="0" destOrd="0" presId="urn:microsoft.com/office/officeart/2005/8/layout/vList2"/>
    <dgm:cxn modelId="{A65A85ED-9AFC-415F-B39A-699283024ECB}" srcId="{CBAFB591-E566-411F-9A14-84935E1DC204}" destId="{E81382A3-3CF0-495D-93A9-F8E116B1DD10}" srcOrd="4" destOrd="0" parTransId="{157A7E5E-B5F6-4E53-B927-AF52FF776543}" sibTransId="{4A0F9D87-4B46-49AA-A20F-D89C619E39A9}"/>
    <dgm:cxn modelId="{C3B0DE5C-0518-4DDD-B7F2-35B7DEC3DBC2}" type="presOf" srcId="{D82D7E5E-5532-4B71-A5EF-3EDFC2F4784F}" destId="{FE2DD23D-CDC3-48B2-BB2F-CDDB4E10E677}" srcOrd="0" destOrd="0" presId="urn:microsoft.com/office/officeart/2005/8/layout/vList2"/>
    <dgm:cxn modelId="{0D8D1A28-7DEC-4BE4-9298-2CB422CE0318}" type="presParOf" srcId="{3F6355D3-EAAC-409C-A23B-7231E5677342}" destId="{FE2DD23D-CDC3-48B2-BB2F-CDDB4E10E677}" srcOrd="0" destOrd="0" presId="urn:microsoft.com/office/officeart/2005/8/layout/vList2"/>
    <dgm:cxn modelId="{9764A4C3-CAD4-4356-9DDC-D32806D9C876}" type="presParOf" srcId="{3F6355D3-EAAC-409C-A23B-7231E5677342}" destId="{276B78CA-09A9-42DE-8373-8315A28B0AB6}" srcOrd="1" destOrd="0" presId="urn:microsoft.com/office/officeart/2005/8/layout/vList2"/>
    <dgm:cxn modelId="{174349BA-33E1-4144-AF2D-BFA190F5FF94}" type="presParOf" srcId="{3F6355D3-EAAC-409C-A23B-7231E5677342}" destId="{AAEA401A-2D25-48DF-B53A-F1B3692CA99D}" srcOrd="2" destOrd="0" presId="urn:microsoft.com/office/officeart/2005/8/layout/vList2"/>
    <dgm:cxn modelId="{683262D8-0AC9-4748-93C2-830EE34C524A}" type="presParOf" srcId="{3F6355D3-EAAC-409C-A23B-7231E5677342}" destId="{6B121A83-1ABC-4FE3-8952-C831B936E1B7}" srcOrd="3" destOrd="0" presId="urn:microsoft.com/office/officeart/2005/8/layout/vList2"/>
    <dgm:cxn modelId="{C6A35A36-1629-4976-883A-5CA1F72499A5}" type="presParOf" srcId="{3F6355D3-EAAC-409C-A23B-7231E5677342}" destId="{23CCA19F-7D5D-4D23-97C8-ED41D9A2E788}" srcOrd="4" destOrd="0" presId="urn:microsoft.com/office/officeart/2005/8/layout/vList2"/>
    <dgm:cxn modelId="{9656A72A-3B57-4F1B-9163-AE29C6BBD118}" type="presParOf" srcId="{3F6355D3-EAAC-409C-A23B-7231E5677342}" destId="{6CC50B8F-EB25-437E-87C1-D6468BF47AB0}" srcOrd="5" destOrd="0" presId="urn:microsoft.com/office/officeart/2005/8/layout/vList2"/>
    <dgm:cxn modelId="{EAFF50D0-235C-4A10-AA53-954CE148B22B}" type="presParOf" srcId="{3F6355D3-EAAC-409C-A23B-7231E5677342}" destId="{CA65B9D2-F6A7-4D1F-A695-89BD8ACCEC28}" srcOrd="6" destOrd="0" presId="urn:microsoft.com/office/officeart/2005/8/layout/vList2"/>
    <dgm:cxn modelId="{C3A30748-96CA-4D6E-B22F-E330ADCC0600}" type="presParOf" srcId="{3F6355D3-EAAC-409C-A23B-7231E5677342}" destId="{ED90C0AA-70BF-493E-8B7E-6C4795CE4894}" srcOrd="7" destOrd="0" presId="urn:microsoft.com/office/officeart/2005/8/layout/vList2"/>
    <dgm:cxn modelId="{642A9632-72F8-4BB2-BA40-6E54F90A8383}" type="presParOf" srcId="{3F6355D3-EAAC-409C-A23B-7231E5677342}" destId="{4CF9F51C-594B-4C7C-AFEF-15BBAEEAA91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00FB779-006F-431B-9B64-7FC3AD356B7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C555458C-6EBB-41E0-951D-FF9588C98693}">
      <dgm:prSet phldrT="[Metin]" custT="1"/>
      <dgm:spPr/>
      <dgm:t>
        <a:bodyPr/>
        <a:lstStyle/>
        <a:p>
          <a:r>
            <a:rPr lang="tr-TR" sz="1800" dirty="0" smtClean="0">
              <a:solidFill>
                <a:schemeClr val="tx1"/>
              </a:solidFill>
              <a:latin typeface="Comic Sans MS" panose="030F0702030302020204" pitchFamily="66" charset="0"/>
            </a:rPr>
            <a:t>Sunuculara ve kullanıcı bilgisayarlarına erişim şifre ile korunmalıdır.</a:t>
          </a:r>
          <a:endParaRPr lang="tr-TR" sz="1800" dirty="0">
            <a:solidFill>
              <a:schemeClr val="tx1"/>
            </a:solidFill>
          </a:endParaRPr>
        </a:p>
      </dgm:t>
    </dgm:pt>
    <dgm:pt modelId="{85DA6D31-2BD4-4780-858C-0C252A2BE085}" type="parTrans" cxnId="{B680DE69-162D-4D2F-9759-6DA4F0B2A23D}">
      <dgm:prSet/>
      <dgm:spPr/>
      <dgm:t>
        <a:bodyPr/>
        <a:lstStyle/>
        <a:p>
          <a:endParaRPr lang="tr-TR"/>
        </a:p>
      </dgm:t>
    </dgm:pt>
    <dgm:pt modelId="{4ABBA594-0769-4028-A291-0488E3DB56BF}" type="sibTrans" cxnId="{B680DE69-162D-4D2F-9759-6DA4F0B2A23D}">
      <dgm:prSet/>
      <dgm:spPr/>
      <dgm:t>
        <a:bodyPr/>
        <a:lstStyle/>
        <a:p>
          <a:endParaRPr lang="tr-TR"/>
        </a:p>
      </dgm:t>
    </dgm:pt>
    <dgm:pt modelId="{0C01B78B-37FA-4CB6-84AC-169694268002}">
      <dgm:prSet phldrT="[Metin]" custT="1"/>
      <dgm:spPr/>
      <dgm:t>
        <a:bodyPr/>
        <a:lstStyle/>
        <a:p>
          <a:r>
            <a:rPr lang="tr-TR" sz="1800" dirty="0" smtClean="0">
              <a:solidFill>
                <a:schemeClr val="tx1"/>
              </a:solidFill>
              <a:latin typeface="Comic Sans MS" panose="030F0702030302020204" pitchFamily="66" charset="0"/>
            </a:rPr>
            <a:t>Ağa bağlı bilgisayarlarda ağ yöneticisince belirlenen şifreler kullanıcı tarafından ilk kullanımda zorunlu olarak değiştirilmelidir.</a:t>
          </a:r>
          <a:endParaRPr lang="tr-TR" sz="1800" dirty="0">
            <a:solidFill>
              <a:schemeClr val="tx1"/>
            </a:solidFill>
          </a:endParaRPr>
        </a:p>
      </dgm:t>
    </dgm:pt>
    <dgm:pt modelId="{5B9C9EEE-A1F4-4017-9E00-93F1AC36DBDA}" type="parTrans" cxnId="{779357A1-0690-439C-BAED-F2D2B43E40D2}">
      <dgm:prSet/>
      <dgm:spPr/>
      <dgm:t>
        <a:bodyPr/>
        <a:lstStyle/>
        <a:p>
          <a:endParaRPr lang="tr-TR"/>
        </a:p>
      </dgm:t>
    </dgm:pt>
    <dgm:pt modelId="{75FE47F3-64FF-4416-AD59-2123169B0CD0}" type="sibTrans" cxnId="{779357A1-0690-439C-BAED-F2D2B43E40D2}">
      <dgm:prSet/>
      <dgm:spPr/>
      <dgm:t>
        <a:bodyPr/>
        <a:lstStyle/>
        <a:p>
          <a:endParaRPr lang="tr-TR"/>
        </a:p>
      </dgm:t>
    </dgm:pt>
    <dgm:pt modelId="{B0048228-3528-4165-8773-AB734411FF02}">
      <dgm:prSet phldrT="[Metin]" custT="1"/>
      <dgm:spPr/>
      <dgm:t>
        <a:bodyPr/>
        <a:lstStyle/>
        <a:p>
          <a:r>
            <a:rPr lang="tr-TR" sz="1800" dirty="0" smtClean="0">
              <a:solidFill>
                <a:schemeClr val="tx1"/>
              </a:solidFill>
              <a:latin typeface="Comic Sans MS" panose="030F0702030302020204" pitchFamily="66" charset="0"/>
            </a:rPr>
            <a:t>Kişisel bilgiler gibi kolay tahmin edilebilecek bilgiler şifre olarak kullanılmamalıdır. (Örneğin doğum tarihiniz, çocuğunuzun adı, soyadınız, .... gibi)</a:t>
          </a:r>
          <a:endParaRPr lang="tr-TR" sz="1800" dirty="0">
            <a:solidFill>
              <a:schemeClr val="tx1"/>
            </a:solidFill>
          </a:endParaRPr>
        </a:p>
      </dgm:t>
    </dgm:pt>
    <dgm:pt modelId="{B334F96D-AB4E-452B-BCE6-F2583CAD23FC}" type="parTrans" cxnId="{287CCFAE-B872-42B7-882F-2FE346A004E7}">
      <dgm:prSet/>
      <dgm:spPr/>
      <dgm:t>
        <a:bodyPr/>
        <a:lstStyle/>
        <a:p>
          <a:endParaRPr lang="tr-TR"/>
        </a:p>
      </dgm:t>
    </dgm:pt>
    <dgm:pt modelId="{71B01C4D-D027-487B-90B3-B3FC161FE32F}" type="sibTrans" cxnId="{287CCFAE-B872-42B7-882F-2FE346A004E7}">
      <dgm:prSet/>
      <dgm:spPr/>
      <dgm:t>
        <a:bodyPr/>
        <a:lstStyle/>
        <a:p>
          <a:endParaRPr lang="tr-TR"/>
        </a:p>
      </dgm:t>
    </dgm:pt>
    <dgm:pt modelId="{1EFE6239-326D-4610-AA7C-ACEDB14D311F}">
      <dgm:prSet phldrT="[Metin]" custT="1"/>
      <dgm:spPr/>
      <dgm:t>
        <a:bodyPr/>
        <a:lstStyle/>
        <a:p>
          <a:r>
            <a:rPr lang="tr-TR" sz="1800" dirty="0" smtClean="0">
              <a:solidFill>
                <a:schemeClr val="tx1"/>
              </a:solidFill>
              <a:latin typeface="Comic Sans MS" panose="030F0702030302020204" pitchFamily="66" charset="0"/>
            </a:rPr>
            <a:t>Ardışık sayılar ve alfabetik karakterler kullanılmamalıdır.</a:t>
          </a:r>
          <a:endParaRPr lang="tr-TR" sz="1800" dirty="0">
            <a:solidFill>
              <a:schemeClr val="tx1"/>
            </a:solidFill>
          </a:endParaRPr>
        </a:p>
      </dgm:t>
    </dgm:pt>
    <dgm:pt modelId="{E57C77B4-BDE4-47A0-B555-FCDF26D9DD9A}" type="parTrans" cxnId="{81020761-33B9-4804-A8D5-EA523EDD8901}">
      <dgm:prSet/>
      <dgm:spPr/>
      <dgm:t>
        <a:bodyPr/>
        <a:lstStyle/>
        <a:p>
          <a:endParaRPr lang="tr-TR"/>
        </a:p>
      </dgm:t>
    </dgm:pt>
    <dgm:pt modelId="{665F58E8-12FF-4AB4-93AF-80108BDA601C}" type="sibTrans" cxnId="{81020761-33B9-4804-A8D5-EA523EDD8901}">
      <dgm:prSet/>
      <dgm:spPr/>
      <dgm:t>
        <a:bodyPr/>
        <a:lstStyle/>
        <a:p>
          <a:endParaRPr lang="tr-TR"/>
        </a:p>
      </dgm:t>
    </dgm:pt>
    <dgm:pt modelId="{79AEBF6F-0A7E-4182-894B-F83D0E013571}">
      <dgm:prSet phldrT="[Metin]" custT="1"/>
      <dgm:spPr/>
      <dgm:t>
        <a:bodyPr/>
        <a:lstStyle/>
        <a:p>
          <a:r>
            <a:rPr lang="tr-TR" sz="1800" dirty="0" smtClean="0">
              <a:solidFill>
                <a:schemeClr val="tx1"/>
              </a:solidFill>
              <a:latin typeface="Comic Sans MS" panose="030F0702030302020204" pitchFamily="66" charset="0"/>
            </a:rPr>
            <a:t>Çoğu kişinin kullanabildiği aynı veya çok benzer yöntem ile geliştirilmiş şifreler kullanılmamalıdır.</a:t>
          </a:r>
          <a:endParaRPr lang="tr-TR" sz="1800" dirty="0">
            <a:solidFill>
              <a:schemeClr val="tx1"/>
            </a:solidFill>
          </a:endParaRPr>
        </a:p>
      </dgm:t>
    </dgm:pt>
    <dgm:pt modelId="{4D378F4F-0EA1-4A7A-89D0-35CB33CBAAAD}" type="parTrans" cxnId="{42C92C6A-9F68-4BF6-A94C-30ED306BDEDB}">
      <dgm:prSet/>
      <dgm:spPr/>
      <dgm:t>
        <a:bodyPr/>
        <a:lstStyle/>
        <a:p>
          <a:endParaRPr lang="tr-TR"/>
        </a:p>
      </dgm:t>
    </dgm:pt>
    <dgm:pt modelId="{76372C10-262F-442D-99BD-044A5ECA305E}" type="sibTrans" cxnId="{42C92C6A-9F68-4BF6-A94C-30ED306BDEDB}">
      <dgm:prSet/>
      <dgm:spPr/>
      <dgm:t>
        <a:bodyPr/>
        <a:lstStyle/>
        <a:p>
          <a:endParaRPr lang="tr-TR"/>
        </a:p>
      </dgm:t>
    </dgm:pt>
    <dgm:pt modelId="{C01DC476-807B-4F5A-8C6F-1475B0486913}">
      <dgm:prSet phldrT="[Metin]" custT="1"/>
      <dgm:spPr/>
      <dgm:t>
        <a:bodyPr/>
        <a:lstStyle/>
        <a:p>
          <a:r>
            <a:rPr lang="nn-NO" sz="1800" dirty="0" smtClean="0">
              <a:solidFill>
                <a:schemeClr val="tx1"/>
              </a:solidFill>
              <a:latin typeface="Comic Sans MS" panose="030F0702030302020204" pitchFamily="66" charset="0"/>
            </a:rPr>
            <a:t>Sözlükte bulunabilen kelimeler </a:t>
          </a:r>
          <a:r>
            <a:rPr lang="tr-TR" sz="1800" dirty="0" smtClean="0">
              <a:solidFill>
                <a:schemeClr val="tx1"/>
              </a:solidFill>
              <a:latin typeface="Comic Sans MS" panose="030F0702030302020204" pitchFamily="66" charset="0"/>
            </a:rPr>
            <a:t>şifre</a:t>
          </a:r>
          <a:r>
            <a:rPr lang="nn-NO" sz="1800" dirty="0" smtClean="0">
              <a:solidFill>
                <a:schemeClr val="tx1"/>
              </a:solidFill>
              <a:latin typeface="Comic Sans MS" panose="030F0702030302020204" pitchFamily="66" charset="0"/>
            </a:rPr>
            <a:t> olarak kullanılmamalıdır.</a:t>
          </a:r>
          <a:endParaRPr lang="tr-TR" sz="1800" dirty="0">
            <a:solidFill>
              <a:schemeClr val="tx1"/>
            </a:solidFill>
          </a:endParaRPr>
        </a:p>
      </dgm:t>
    </dgm:pt>
    <dgm:pt modelId="{852126EE-1A6A-488B-A733-495027B30FC4}" type="parTrans" cxnId="{C4E22EAA-D11E-4357-B382-441A2D8F2069}">
      <dgm:prSet/>
      <dgm:spPr/>
      <dgm:t>
        <a:bodyPr/>
        <a:lstStyle/>
        <a:p>
          <a:endParaRPr lang="tr-TR"/>
        </a:p>
      </dgm:t>
    </dgm:pt>
    <dgm:pt modelId="{4C3FF240-3AD8-4109-BF03-DF27F4CF2A2C}" type="sibTrans" cxnId="{C4E22EAA-D11E-4357-B382-441A2D8F2069}">
      <dgm:prSet/>
      <dgm:spPr/>
      <dgm:t>
        <a:bodyPr/>
        <a:lstStyle/>
        <a:p>
          <a:endParaRPr lang="tr-TR"/>
        </a:p>
      </dgm:t>
    </dgm:pt>
    <dgm:pt modelId="{193D09B6-F441-4E79-90E3-8608F2D01AFD}" type="pres">
      <dgm:prSet presAssocID="{100FB779-006F-431B-9B64-7FC3AD356B7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BAAB9C74-1BE6-4313-A13F-F3536F4E1A23}" type="pres">
      <dgm:prSet presAssocID="{100FB779-006F-431B-9B64-7FC3AD356B73}" presName="Name1" presStyleCnt="0"/>
      <dgm:spPr/>
    </dgm:pt>
    <dgm:pt modelId="{602239F3-C3B4-44ED-968D-D988E32F06B7}" type="pres">
      <dgm:prSet presAssocID="{100FB779-006F-431B-9B64-7FC3AD356B73}" presName="cycle" presStyleCnt="0"/>
      <dgm:spPr/>
    </dgm:pt>
    <dgm:pt modelId="{F6916661-1375-4EE6-90C7-B1F6F656B5D2}" type="pres">
      <dgm:prSet presAssocID="{100FB779-006F-431B-9B64-7FC3AD356B73}" presName="srcNode" presStyleLbl="node1" presStyleIdx="0" presStyleCnt="6"/>
      <dgm:spPr/>
    </dgm:pt>
    <dgm:pt modelId="{96C1C9A4-ABBD-444A-A1F0-CF13603B2BE1}" type="pres">
      <dgm:prSet presAssocID="{100FB779-006F-431B-9B64-7FC3AD356B73}" presName="conn" presStyleLbl="parChTrans1D2" presStyleIdx="0" presStyleCnt="1"/>
      <dgm:spPr/>
      <dgm:t>
        <a:bodyPr/>
        <a:lstStyle/>
        <a:p>
          <a:endParaRPr lang="tr-TR"/>
        </a:p>
      </dgm:t>
    </dgm:pt>
    <dgm:pt modelId="{D8530CE2-0805-42FB-8F0D-19551AC18211}" type="pres">
      <dgm:prSet presAssocID="{100FB779-006F-431B-9B64-7FC3AD356B73}" presName="extraNode" presStyleLbl="node1" presStyleIdx="0" presStyleCnt="6"/>
      <dgm:spPr/>
    </dgm:pt>
    <dgm:pt modelId="{04213032-9F40-4D78-A765-177882F1E13D}" type="pres">
      <dgm:prSet presAssocID="{100FB779-006F-431B-9B64-7FC3AD356B73}" presName="dstNode" presStyleLbl="node1" presStyleIdx="0" presStyleCnt="6"/>
      <dgm:spPr/>
    </dgm:pt>
    <dgm:pt modelId="{53285EBE-81DF-4476-82BA-E87D38416175}" type="pres">
      <dgm:prSet presAssocID="{C555458C-6EBB-41E0-951D-FF9588C98693}" presName="text_1" presStyleLbl="node1" presStyleIdx="0" presStyleCnt="6" custScaleY="1312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1BD486E-1E0C-406F-B117-568328CEF54B}" type="pres">
      <dgm:prSet presAssocID="{C555458C-6EBB-41E0-951D-FF9588C98693}" presName="accent_1" presStyleCnt="0"/>
      <dgm:spPr/>
    </dgm:pt>
    <dgm:pt modelId="{D59166E6-B066-4BB7-B468-CA832B0627CE}" type="pres">
      <dgm:prSet presAssocID="{C555458C-6EBB-41E0-951D-FF9588C98693}" presName="accentRepeatNode" presStyleLbl="solidFgAcc1" presStyleIdx="0" presStyleCnt="6" custScaleX="19683" custScaleY="6825"/>
      <dgm:spPr/>
      <dgm:t>
        <a:bodyPr/>
        <a:lstStyle/>
        <a:p>
          <a:endParaRPr lang="tr-TR"/>
        </a:p>
      </dgm:t>
    </dgm:pt>
    <dgm:pt modelId="{03F7DEB4-DCC1-4386-8D9F-AB63302D2572}" type="pres">
      <dgm:prSet presAssocID="{0C01B78B-37FA-4CB6-84AC-169694268002}" presName="text_2" presStyleLbl="node1" presStyleIdx="1" presStyleCnt="6" custScaleY="1312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D9FB4C5-3E24-4A48-BA1C-39DE1FF01C98}" type="pres">
      <dgm:prSet presAssocID="{0C01B78B-37FA-4CB6-84AC-169694268002}" presName="accent_2" presStyleCnt="0"/>
      <dgm:spPr/>
    </dgm:pt>
    <dgm:pt modelId="{454B2A72-A22F-48B3-B69B-67ADB9C38A76}" type="pres">
      <dgm:prSet presAssocID="{0C01B78B-37FA-4CB6-84AC-169694268002}" presName="accentRepeatNode" presStyleLbl="solidFgAcc1" presStyleIdx="1" presStyleCnt="6" custScaleX="19683" custScaleY="6825"/>
      <dgm:spPr/>
    </dgm:pt>
    <dgm:pt modelId="{4B8A9786-84D1-46EA-BAA7-2D4547292882}" type="pres">
      <dgm:prSet presAssocID="{B0048228-3528-4165-8773-AB734411FF02}" presName="text_3" presStyleLbl="node1" presStyleIdx="2" presStyleCnt="6" custScaleY="1312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16600AB-591A-40A8-AC94-EE938018B091}" type="pres">
      <dgm:prSet presAssocID="{B0048228-3528-4165-8773-AB734411FF02}" presName="accent_3" presStyleCnt="0"/>
      <dgm:spPr/>
    </dgm:pt>
    <dgm:pt modelId="{7E22DE05-30A6-4150-9B1F-DE15D8DC029A}" type="pres">
      <dgm:prSet presAssocID="{B0048228-3528-4165-8773-AB734411FF02}" presName="accentRepeatNode" presStyleLbl="solidFgAcc1" presStyleIdx="2" presStyleCnt="6" custScaleX="19683" custScaleY="6825"/>
      <dgm:spPr/>
    </dgm:pt>
    <dgm:pt modelId="{1D12BF35-E93E-42B7-BF8C-BE6BCA3D21A2}" type="pres">
      <dgm:prSet presAssocID="{C01DC476-807B-4F5A-8C6F-1475B0486913}" presName="text_4" presStyleLbl="node1" presStyleIdx="3" presStyleCnt="6" custScaleY="1312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359A8E2-BB87-44CA-A3A4-4972B52044D4}" type="pres">
      <dgm:prSet presAssocID="{C01DC476-807B-4F5A-8C6F-1475B0486913}" presName="accent_4" presStyleCnt="0"/>
      <dgm:spPr/>
    </dgm:pt>
    <dgm:pt modelId="{85B7BA4A-044C-4B99-B9FB-15247859809F}" type="pres">
      <dgm:prSet presAssocID="{C01DC476-807B-4F5A-8C6F-1475B0486913}" presName="accentRepeatNode" presStyleLbl="solidFgAcc1" presStyleIdx="3" presStyleCnt="6" custFlipVert="1" custScaleX="15813" custScaleY="6825"/>
      <dgm:spPr/>
    </dgm:pt>
    <dgm:pt modelId="{1CAC1FE2-E6AE-49A1-A5ED-A7E78FE538D9}" type="pres">
      <dgm:prSet presAssocID="{1EFE6239-326D-4610-AA7C-ACEDB14D311F}" presName="text_5" presStyleLbl="node1" presStyleIdx="4" presStyleCnt="6" custScaleY="1312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25613A4-A9B0-41AF-B1F7-5FCF546D3EBC}" type="pres">
      <dgm:prSet presAssocID="{1EFE6239-326D-4610-AA7C-ACEDB14D311F}" presName="accent_5" presStyleCnt="0"/>
      <dgm:spPr/>
    </dgm:pt>
    <dgm:pt modelId="{E69157DF-555C-4BB9-8CE4-C988BC03DB76}" type="pres">
      <dgm:prSet presAssocID="{1EFE6239-326D-4610-AA7C-ACEDB14D311F}" presName="accentRepeatNode" presStyleLbl="solidFgAcc1" presStyleIdx="4" presStyleCnt="6" custScaleX="19683" custScaleY="6825"/>
      <dgm:spPr/>
    </dgm:pt>
    <dgm:pt modelId="{287EAFC8-C843-43E4-85B3-2BEC1788D7D0}" type="pres">
      <dgm:prSet presAssocID="{79AEBF6F-0A7E-4182-894B-F83D0E013571}" presName="text_6" presStyleLbl="node1" presStyleIdx="5" presStyleCnt="6" custScaleY="1312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25BEAB7-8857-4964-8920-828ABFC92254}" type="pres">
      <dgm:prSet presAssocID="{79AEBF6F-0A7E-4182-894B-F83D0E013571}" presName="accent_6" presStyleCnt="0"/>
      <dgm:spPr/>
    </dgm:pt>
    <dgm:pt modelId="{24D3F1A1-BA7C-4F44-B19C-0BEAA2A58B98}" type="pres">
      <dgm:prSet presAssocID="{79AEBF6F-0A7E-4182-894B-F83D0E013571}" presName="accentRepeatNode" presStyleLbl="solidFgAcc1" presStyleIdx="5" presStyleCnt="6" custScaleX="19683" custScaleY="6825"/>
      <dgm:spPr/>
    </dgm:pt>
  </dgm:ptLst>
  <dgm:cxnLst>
    <dgm:cxn modelId="{B1D2D917-3FA9-468D-92A3-8E3635DF6DDC}" type="presOf" srcId="{100FB779-006F-431B-9B64-7FC3AD356B73}" destId="{193D09B6-F441-4E79-90E3-8608F2D01AFD}" srcOrd="0" destOrd="0" presId="urn:microsoft.com/office/officeart/2008/layout/VerticalCurvedList"/>
    <dgm:cxn modelId="{94C50598-FCB4-42C9-8B7F-FF35D252CB7C}" type="presOf" srcId="{1EFE6239-326D-4610-AA7C-ACEDB14D311F}" destId="{1CAC1FE2-E6AE-49A1-A5ED-A7E78FE538D9}" srcOrd="0" destOrd="0" presId="urn:microsoft.com/office/officeart/2008/layout/VerticalCurvedList"/>
    <dgm:cxn modelId="{81020761-33B9-4804-A8D5-EA523EDD8901}" srcId="{100FB779-006F-431B-9B64-7FC3AD356B73}" destId="{1EFE6239-326D-4610-AA7C-ACEDB14D311F}" srcOrd="4" destOrd="0" parTransId="{E57C77B4-BDE4-47A0-B555-FCDF26D9DD9A}" sibTransId="{665F58E8-12FF-4AB4-93AF-80108BDA601C}"/>
    <dgm:cxn modelId="{C4791815-4603-4F46-ADBB-8A0B85D5FAB2}" type="presOf" srcId="{79AEBF6F-0A7E-4182-894B-F83D0E013571}" destId="{287EAFC8-C843-43E4-85B3-2BEC1788D7D0}" srcOrd="0" destOrd="0" presId="urn:microsoft.com/office/officeart/2008/layout/VerticalCurvedList"/>
    <dgm:cxn modelId="{B680DE69-162D-4D2F-9759-6DA4F0B2A23D}" srcId="{100FB779-006F-431B-9B64-7FC3AD356B73}" destId="{C555458C-6EBB-41E0-951D-FF9588C98693}" srcOrd="0" destOrd="0" parTransId="{85DA6D31-2BD4-4780-858C-0C252A2BE085}" sibTransId="{4ABBA594-0769-4028-A291-0488E3DB56BF}"/>
    <dgm:cxn modelId="{779357A1-0690-439C-BAED-F2D2B43E40D2}" srcId="{100FB779-006F-431B-9B64-7FC3AD356B73}" destId="{0C01B78B-37FA-4CB6-84AC-169694268002}" srcOrd="1" destOrd="0" parTransId="{5B9C9EEE-A1F4-4017-9E00-93F1AC36DBDA}" sibTransId="{75FE47F3-64FF-4416-AD59-2123169B0CD0}"/>
    <dgm:cxn modelId="{C4E22EAA-D11E-4357-B382-441A2D8F2069}" srcId="{100FB779-006F-431B-9B64-7FC3AD356B73}" destId="{C01DC476-807B-4F5A-8C6F-1475B0486913}" srcOrd="3" destOrd="0" parTransId="{852126EE-1A6A-488B-A733-495027B30FC4}" sibTransId="{4C3FF240-3AD8-4109-BF03-DF27F4CF2A2C}"/>
    <dgm:cxn modelId="{287CCFAE-B872-42B7-882F-2FE346A004E7}" srcId="{100FB779-006F-431B-9B64-7FC3AD356B73}" destId="{B0048228-3528-4165-8773-AB734411FF02}" srcOrd="2" destOrd="0" parTransId="{B334F96D-AB4E-452B-BCE6-F2583CAD23FC}" sibTransId="{71B01C4D-D027-487B-90B3-B3FC161FE32F}"/>
    <dgm:cxn modelId="{E2F55475-EC5C-4EB7-A5C6-C4E1E72790C7}" type="presOf" srcId="{B0048228-3528-4165-8773-AB734411FF02}" destId="{4B8A9786-84D1-46EA-BAA7-2D4547292882}" srcOrd="0" destOrd="0" presId="urn:microsoft.com/office/officeart/2008/layout/VerticalCurvedList"/>
    <dgm:cxn modelId="{E84A13D1-9899-4F9E-A4E8-10A804A61504}" type="presOf" srcId="{C01DC476-807B-4F5A-8C6F-1475B0486913}" destId="{1D12BF35-E93E-42B7-BF8C-BE6BCA3D21A2}" srcOrd="0" destOrd="0" presId="urn:microsoft.com/office/officeart/2008/layout/VerticalCurvedList"/>
    <dgm:cxn modelId="{D9E95F26-E55F-4E78-A050-824374F2271F}" type="presOf" srcId="{0C01B78B-37FA-4CB6-84AC-169694268002}" destId="{03F7DEB4-DCC1-4386-8D9F-AB63302D2572}" srcOrd="0" destOrd="0" presId="urn:microsoft.com/office/officeart/2008/layout/VerticalCurvedList"/>
    <dgm:cxn modelId="{48A1CB72-0A5F-4E85-8919-1D5C4DD444C7}" type="presOf" srcId="{4ABBA594-0769-4028-A291-0488E3DB56BF}" destId="{96C1C9A4-ABBD-444A-A1F0-CF13603B2BE1}" srcOrd="0" destOrd="0" presId="urn:microsoft.com/office/officeart/2008/layout/VerticalCurvedList"/>
    <dgm:cxn modelId="{42C92C6A-9F68-4BF6-A94C-30ED306BDEDB}" srcId="{100FB779-006F-431B-9B64-7FC3AD356B73}" destId="{79AEBF6F-0A7E-4182-894B-F83D0E013571}" srcOrd="5" destOrd="0" parTransId="{4D378F4F-0EA1-4A7A-89D0-35CB33CBAAAD}" sibTransId="{76372C10-262F-442D-99BD-044A5ECA305E}"/>
    <dgm:cxn modelId="{5C60E8AA-24D6-49BB-AD4A-E1A3F9021499}" type="presOf" srcId="{C555458C-6EBB-41E0-951D-FF9588C98693}" destId="{53285EBE-81DF-4476-82BA-E87D38416175}" srcOrd="0" destOrd="0" presId="urn:microsoft.com/office/officeart/2008/layout/VerticalCurvedList"/>
    <dgm:cxn modelId="{742439D9-6206-4A57-8E94-4A2731ECAB11}" type="presParOf" srcId="{193D09B6-F441-4E79-90E3-8608F2D01AFD}" destId="{BAAB9C74-1BE6-4313-A13F-F3536F4E1A23}" srcOrd="0" destOrd="0" presId="urn:microsoft.com/office/officeart/2008/layout/VerticalCurvedList"/>
    <dgm:cxn modelId="{79FD8C28-8B30-4C1B-B715-A78C1E86B61C}" type="presParOf" srcId="{BAAB9C74-1BE6-4313-A13F-F3536F4E1A23}" destId="{602239F3-C3B4-44ED-968D-D988E32F06B7}" srcOrd="0" destOrd="0" presId="urn:microsoft.com/office/officeart/2008/layout/VerticalCurvedList"/>
    <dgm:cxn modelId="{0F7646CD-DC08-4A06-AA57-DAC30454DE30}" type="presParOf" srcId="{602239F3-C3B4-44ED-968D-D988E32F06B7}" destId="{F6916661-1375-4EE6-90C7-B1F6F656B5D2}" srcOrd="0" destOrd="0" presId="urn:microsoft.com/office/officeart/2008/layout/VerticalCurvedList"/>
    <dgm:cxn modelId="{48B888BC-E540-4799-852F-C8DBB7C62CD4}" type="presParOf" srcId="{602239F3-C3B4-44ED-968D-D988E32F06B7}" destId="{96C1C9A4-ABBD-444A-A1F0-CF13603B2BE1}" srcOrd="1" destOrd="0" presId="urn:microsoft.com/office/officeart/2008/layout/VerticalCurvedList"/>
    <dgm:cxn modelId="{5AB42B74-DA82-4AA6-850F-C3159D6FA18C}" type="presParOf" srcId="{602239F3-C3B4-44ED-968D-D988E32F06B7}" destId="{D8530CE2-0805-42FB-8F0D-19551AC18211}" srcOrd="2" destOrd="0" presId="urn:microsoft.com/office/officeart/2008/layout/VerticalCurvedList"/>
    <dgm:cxn modelId="{0A007DF7-F72D-4D11-910D-21B0BB39E68A}" type="presParOf" srcId="{602239F3-C3B4-44ED-968D-D988E32F06B7}" destId="{04213032-9F40-4D78-A765-177882F1E13D}" srcOrd="3" destOrd="0" presId="urn:microsoft.com/office/officeart/2008/layout/VerticalCurvedList"/>
    <dgm:cxn modelId="{7E122763-D456-47ED-AEE9-7DA3468A1680}" type="presParOf" srcId="{BAAB9C74-1BE6-4313-A13F-F3536F4E1A23}" destId="{53285EBE-81DF-4476-82BA-E87D38416175}" srcOrd="1" destOrd="0" presId="urn:microsoft.com/office/officeart/2008/layout/VerticalCurvedList"/>
    <dgm:cxn modelId="{B55CB681-4207-46A3-865B-2C4084555A9A}" type="presParOf" srcId="{BAAB9C74-1BE6-4313-A13F-F3536F4E1A23}" destId="{A1BD486E-1E0C-406F-B117-568328CEF54B}" srcOrd="2" destOrd="0" presId="urn:microsoft.com/office/officeart/2008/layout/VerticalCurvedList"/>
    <dgm:cxn modelId="{547F2A79-E1CE-49FA-A459-B7C7B62F55FE}" type="presParOf" srcId="{A1BD486E-1E0C-406F-B117-568328CEF54B}" destId="{D59166E6-B066-4BB7-B468-CA832B0627CE}" srcOrd="0" destOrd="0" presId="urn:microsoft.com/office/officeart/2008/layout/VerticalCurvedList"/>
    <dgm:cxn modelId="{338B306F-EDCB-435A-8272-8F5B4F6930B8}" type="presParOf" srcId="{BAAB9C74-1BE6-4313-A13F-F3536F4E1A23}" destId="{03F7DEB4-DCC1-4386-8D9F-AB63302D2572}" srcOrd="3" destOrd="0" presId="urn:microsoft.com/office/officeart/2008/layout/VerticalCurvedList"/>
    <dgm:cxn modelId="{7CC7371A-C697-49DA-9E0A-FED194CDC7B4}" type="presParOf" srcId="{BAAB9C74-1BE6-4313-A13F-F3536F4E1A23}" destId="{1D9FB4C5-3E24-4A48-BA1C-39DE1FF01C98}" srcOrd="4" destOrd="0" presId="urn:microsoft.com/office/officeart/2008/layout/VerticalCurvedList"/>
    <dgm:cxn modelId="{E645669D-7C60-47DE-B2E0-7B0144A1BAA8}" type="presParOf" srcId="{1D9FB4C5-3E24-4A48-BA1C-39DE1FF01C98}" destId="{454B2A72-A22F-48B3-B69B-67ADB9C38A76}" srcOrd="0" destOrd="0" presId="urn:microsoft.com/office/officeart/2008/layout/VerticalCurvedList"/>
    <dgm:cxn modelId="{C32CDE37-312A-4DE7-9947-F94402FE7CBA}" type="presParOf" srcId="{BAAB9C74-1BE6-4313-A13F-F3536F4E1A23}" destId="{4B8A9786-84D1-46EA-BAA7-2D4547292882}" srcOrd="5" destOrd="0" presId="urn:microsoft.com/office/officeart/2008/layout/VerticalCurvedList"/>
    <dgm:cxn modelId="{91796AD2-6D05-4D81-9423-507661345A29}" type="presParOf" srcId="{BAAB9C74-1BE6-4313-A13F-F3536F4E1A23}" destId="{116600AB-591A-40A8-AC94-EE938018B091}" srcOrd="6" destOrd="0" presId="urn:microsoft.com/office/officeart/2008/layout/VerticalCurvedList"/>
    <dgm:cxn modelId="{55EA49E5-B10C-478D-9857-C1C3C7F659D0}" type="presParOf" srcId="{116600AB-591A-40A8-AC94-EE938018B091}" destId="{7E22DE05-30A6-4150-9B1F-DE15D8DC029A}" srcOrd="0" destOrd="0" presId="urn:microsoft.com/office/officeart/2008/layout/VerticalCurvedList"/>
    <dgm:cxn modelId="{C679AA66-AE2D-4511-B1AE-84A39216DB14}" type="presParOf" srcId="{BAAB9C74-1BE6-4313-A13F-F3536F4E1A23}" destId="{1D12BF35-E93E-42B7-BF8C-BE6BCA3D21A2}" srcOrd="7" destOrd="0" presId="urn:microsoft.com/office/officeart/2008/layout/VerticalCurvedList"/>
    <dgm:cxn modelId="{65E9DAD5-9649-400C-8DD3-C3F3BF5319EF}" type="presParOf" srcId="{BAAB9C74-1BE6-4313-A13F-F3536F4E1A23}" destId="{B359A8E2-BB87-44CA-A3A4-4972B52044D4}" srcOrd="8" destOrd="0" presId="urn:microsoft.com/office/officeart/2008/layout/VerticalCurvedList"/>
    <dgm:cxn modelId="{9F4561D1-4F2E-4606-A1B8-79098CB1E882}" type="presParOf" srcId="{B359A8E2-BB87-44CA-A3A4-4972B52044D4}" destId="{85B7BA4A-044C-4B99-B9FB-15247859809F}" srcOrd="0" destOrd="0" presId="urn:microsoft.com/office/officeart/2008/layout/VerticalCurvedList"/>
    <dgm:cxn modelId="{C2CEB290-AA7F-4BFE-B2D9-35A9270E8BD1}" type="presParOf" srcId="{BAAB9C74-1BE6-4313-A13F-F3536F4E1A23}" destId="{1CAC1FE2-E6AE-49A1-A5ED-A7E78FE538D9}" srcOrd="9" destOrd="0" presId="urn:microsoft.com/office/officeart/2008/layout/VerticalCurvedList"/>
    <dgm:cxn modelId="{80450BCF-E374-458B-A3AA-30012601A4E1}" type="presParOf" srcId="{BAAB9C74-1BE6-4313-A13F-F3536F4E1A23}" destId="{F25613A4-A9B0-41AF-B1F7-5FCF546D3EBC}" srcOrd="10" destOrd="0" presId="urn:microsoft.com/office/officeart/2008/layout/VerticalCurvedList"/>
    <dgm:cxn modelId="{D490E229-EA7D-4AA6-9F30-01084D47EA2F}" type="presParOf" srcId="{F25613A4-A9B0-41AF-B1F7-5FCF546D3EBC}" destId="{E69157DF-555C-4BB9-8CE4-C988BC03DB76}" srcOrd="0" destOrd="0" presId="urn:microsoft.com/office/officeart/2008/layout/VerticalCurvedList"/>
    <dgm:cxn modelId="{7AF778B8-FD42-4F53-A6FD-D4DE36E29FAA}" type="presParOf" srcId="{BAAB9C74-1BE6-4313-A13F-F3536F4E1A23}" destId="{287EAFC8-C843-43E4-85B3-2BEC1788D7D0}" srcOrd="11" destOrd="0" presId="urn:microsoft.com/office/officeart/2008/layout/VerticalCurvedList"/>
    <dgm:cxn modelId="{8DBDE497-6DC7-495D-A9EB-2F131E4D9A22}" type="presParOf" srcId="{BAAB9C74-1BE6-4313-A13F-F3536F4E1A23}" destId="{425BEAB7-8857-4964-8920-828ABFC92254}" srcOrd="12" destOrd="0" presId="urn:microsoft.com/office/officeart/2008/layout/VerticalCurvedList"/>
    <dgm:cxn modelId="{1A1268F3-F2C4-46DD-8499-C6D6756C8227}" type="presParOf" srcId="{425BEAB7-8857-4964-8920-828ABFC92254}" destId="{24D3F1A1-BA7C-4F44-B19C-0BEAA2A58B9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C200AB-703A-4B46-BFF0-3C16408F3EA1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75AE0BE-09CF-4943-B7CE-CB6463C1C5C6}">
      <dgm:prSet phldrT="[Metin]"/>
      <dgm:spPr/>
      <dgm:t>
        <a:bodyPr/>
        <a:lstStyle/>
        <a:p>
          <a:r>
            <a:rPr lang="tr-TR" dirty="0" smtClean="0">
              <a:solidFill>
                <a:srgbClr val="FF0000"/>
              </a:solidFill>
            </a:rPr>
            <a:t>1971</a:t>
          </a:r>
          <a:endParaRPr lang="tr-TR" dirty="0">
            <a:solidFill>
              <a:srgbClr val="FF0000"/>
            </a:solidFill>
          </a:endParaRPr>
        </a:p>
      </dgm:t>
    </dgm:pt>
    <dgm:pt modelId="{F8BEDB1B-F9E7-434C-AB63-4117B8850FF9}" type="parTrans" cxnId="{8343584A-611E-47D4-A913-6C3276B1839F}">
      <dgm:prSet/>
      <dgm:spPr/>
      <dgm:t>
        <a:bodyPr/>
        <a:lstStyle/>
        <a:p>
          <a:endParaRPr lang="tr-TR"/>
        </a:p>
      </dgm:t>
    </dgm:pt>
    <dgm:pt modelId="{09001041-7DEE-4DB5-8527-CF1A4378B8E9}" type="sibTrans" cxnId="{8343584A-611E-47D4-A913-6C3276B1839F}">
      <dgm:prSet/>
      <dgm:spPr/>
      <dgm:t>
        <a:bodyPr/>
        <a:lstStyle/>
        <a:p>
          <a:endParaRPr lang="tr-TR"/>
        </a:p>
      </dgm:t>
    </dgm:pt>
    <dgm:pt modelId="{24E3EB1B-B4AE-46E0-B91D-EF9C21A56888}">
      <dgm:prSet phldrT="[Metin]"/>
      <dgm:spPr/>
      <dgm:t>
        <a:bodyPr/>
        <a:lstStyle/>
        <a:p>
          <a:r>
            <a:rPr lang="tr-TR" dirty="0" smtClean="0">
              <a:solidFill>
                <a:srgbClr val="FF0000"/>
              </a:solidFill>
            </a:rPr>
            <a:t>AHMET</a:t>
          </a:r>
          <a:endParaRPr lang="tr-TR" dirty="0">
            <a:solidFill>
              <a:srgbClr val="FF0000"/>
            </a:solidFill>
          </a:endParaRPr>
        </a:p>
      </dgm:t>
    </dgm:pt>
    <dgm:pt modelId="{444C460B-2BA6-46A9-8661-79A10A40CA28}" type="parTrans" cxnId="{991A41AF-4F38-480A-9356-61B3F5CE494C}">
      <dgm:prSet/>
      <dgm:spPr/>
      <dgm:t>
        <a:bodyPr/>
        <a:lstStyle/>
        <a:p>
          <a:endParaRPr lang="tr-TR"/>
        </a:p>
      </dgm:t>
    </dgm:pt>
    <dgm:pt modelId="{04B59F38-9578-42A8-B03C-6661DE7C4150}" type="sibTrans" cxnId="{991A41AF-4F38-480A-9356-61B3F5CE494C}">
      <dgm:prSet/>
      <dgm:spPr/>
      <dgm:t>
        <a:bodyPr/>
        <a:lstStyle/>
        <a:p>
          <a:endParaRPr lang="tr-TR"/>
        </a:p>
      </dgm:t>
    </dgm:pt>
    <dgm:pt modelId="{5763EA35-B624-427A-A9A0-2F9C8A71D716}">
      <dgm:prSet phldrT="[Metin]"/>
      <dgm:spPr/>
      <dgm:t>
        <a:bodyPr/>
        <a:lstStyle/>
        <a:p>
          <a:r>
            <a:rPr lang="tr-TR" dirty="0" smtClean="0">
              <a:solidFill>
                <a:srgbClr val="FF0000"/>
              </a:solidFill>
            </a:rPr>
            <a:t>ANTALYA</a:t>
          </a:r>
          <a:endParaRPr lang="tr-TR" dirty="0">
            <a:solidFill>
              <a:srgbClr val="FF0000"/>
            </a:solidFill>
          </a:endParaRPr>
        </a:p>
      </dgm:t>
    </dgm:pt>
    <dgm:pt modelId="{8F202782-6175-44E5-89F3-F26319D588E8}" type="parTrans" cxnId="{2F5CD72A-74E3-4CC7-895E-606BEEBFC54A}">
      <dgm:prSet/>
      <dgm:spPr/>
      <dgm:t>
        <a:bodyPr/>
        <a:lstStyle/>
        <a:p>
          <a:endParaRPr lang="tr-TR"/>
        </a:p>
      </dgm:t>
    </dgm:pt>
    <dgm:pt modelId="{0F616B5F-0A5F-43A4-BA37-1D4BFC24A5D1}" type="sibTrans" cxnId="{2F5CD72A-74E3-4CC7-895E-606BEEBFC54A}">
      <dgm:prSet/>
      <dgm:spPr/>
      <dgm:t>
        <a:bodyPr/>
        <a:lstStyle/>
        <a:p>
          <a:endParaRPr lang="tr-TR"/>
        </a:p>
      </dgm:t>
    </dgm:pt>
    <dgm:pt modelId="{D9182273-BF19-491A-BD82-178B0C886A11}">
      <dgm:prSet phldrT="[Metin]" phldr="1"/>
      <dgm:spPr/>
      <dgm:t>
        <a:bodyPr/>
        <a:lstStyle/>
        <a:p>
          <a:endParaRPr lang="tr-TR" dirty="0"/>
        </a:p>
      </dgm:t>
    </dgm:pt>
    <dgm:pt modelId="{23AA9BC7-018D-4642-B1D8-463322DEB203}" type="sibTrans" cxnId="{8E3824A2-59F4-4E7D-B2AE-FD4836FD5FE5}">
      <dgm:prSet/>
      <dgm:spPr/>
      <dgm:t>
        <a:bodyPr/>
        <a:lstStyle/>
        <a:p>
          <a:endParaRPr lang="tr-TR"/>
        </a:p>
      </dgm:t>
    </dgm:pt>
    <dgm:pt modelId="{5045B92E-FEBC-4228-B2E2-20657D73011E}" type="parTrans" cxnId="{8E3824A2-59F4-4E7D-B2AE-FD4836FD5FE5}">
      <dgm:prSet/>
      <dgm:spPr/>
      <dgm:t>
        <a:bodyPr/>
        <a:lstStyle/>
        <a:p>
          <a:endParaRPr lang="tr-TR"/>
        </a:p>
      </dgm:t>
    </dgm:pt>
    <dgm:pt modelId="{36C98139-01B9-4541-9B4C-0280C9E328A8}" type="pres">
      <dgm:prSet presAssocID="{29C200AB-703A-4B46-BFF0-3C16408F3EA1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0D42486-1FB5-456C-9A58-76FB05D556E0}" type="pres">
      <dgm:prSet presAssocID="{29C200AB-703A-4B46-BFF0-3C16408F3EA1}" presName="ellipse" presStyleLbl="trBgShp" presStyleIdx="0" presStyleCnt="1"/>
      <dgm:spPr/>
    </dgm:pt>
    <dgm:pt modelId="{191E6A74-290C-494A-85F1-86400118A02F}" type="pres">
      <dgm:prSet presAssocID="{29C200AB-703A-4B46-BFF0-3C16408F3EA1}" presName="arrow1" presStyleLbl="fgShp" presStyleIdx="0" presStyleCnt="1"/>
      <dgm:spPr/>
    </dgm:pt>
    <dgm:pt modelId="{A12E733B-EAC8-41BB-B1A6-3223AED58D27}" type="pres">
      <dgm:prSet presAssocID="{29C200AB-703A-4B46-BFF0-3C16408F3EA1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100BE89-33A4-4F0A-9670-481C7FF2ECA2}" type="pres">
      <dgm:prSet presAssocID="{24E3EB1B-B4AE-46E0-B91D-EF9C21A56888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ABADAF7-1A44-4A6E-A8B8-A4E28B10FCD9}" type="pres">
      <dgm:prSet presAssocID="{5763EA35-B624-427A-A9A0-2F9C8A71D716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14D36CD-A380-436B-B006-95A262D0D574}" type="pres">
      <dgm:prSet presAssocID="{D9182273-BF19-491A-BD82-178B0C886A11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7EA0D86-8E63-4920-B16F-0186055FC993}" type="pres">
      <dgm:prSet presAssocID="{29C200AB-703A-4B46-BFF0-3C16408F3EA1}" presName="funnel" presStyleLbl="trAlignAcc1" presStyleIdx="0" presStyleCnt="1"/>
      <dgm:spPr/>
    </dgm:pt>
  </dgm:ptLst>
  <dgm:cxnLst>
    <dgm:cxn modelId="{1F0656E0-B76C-4FBC-BB71-0CDDD500ABAC}" type="presOf" srcId="{5763EA35-B624-427A-A9A0-2F9C8A71D716}" destId="{1100BE89-33A4-4F0A-9670-481C7FF2ECA2}" srcOrd="0" destOrd="0" presId="urn:microsoft.com/office/officeart/2005/8/layout/funnel1"/>
    <dgm:cxn modelId="{991A41AF-4F38-480A-9356-61B3F5CE494C}" srcId="{29C200AB-703A-4B46-BFF0-3C16408F3EA1}" destId="{24E3EB1B-B4AE-46E0-B91D-EF9C21A56888}" srcOrd="1" destOrd="0" parTransId="{444C460B-2BA6-46A9-8661-79A10A40CA28}" sibTransId="{04B59F38-9578-42A8-B03C-6661DE7C4150}"/>
    <dgm:cxn modelId="{1FE2B7E3-F74A-4487-887E-C65406529984}" type="presOf" srcId="{D9182273-BF19-491A-BD82-178B0C886A11}" destId="{A12E733B-EAC8-41BB-B1A6-3223AED58D27}" srcOrd="0" destOrd="0" presId="urn:microsoft.com/office/officeart/2005/8/layout/funnel1"/>
    <dgm:cxn modelId="{B98B7E17-83CB-4E4C-8811-982D42EF589D}" type="presOf" srcId="{475AE0BE-09CF-4943-B7CE-CB6463C1C5C6}" destId="{614D36CD-A380-436B-B006-95A262D0D574}" srcOrd="0" destOrd="0" presId="urn:microsoft.com/office/officeart/2005/8/layout/funnel1"/>
    <dgm:cxn modelId="{8343584A-611E-47D4-A913-6C3276B1839F}" srcId="{29C200AB-703A-4B46-BFF0-3C16408F3EA1}" destId="{475AE0BE-09CF-4943-B7CE-CB6463C1C5C6}" srcOrd="0" destOrd="0" parTransId="{F8BEDB1B-F9E7-434C-AB63-4117B8850FF9}" sibTransId="{09001041-7DEE-4DB5-8527-CF1A4378B8E9}"/>
    <dgm:cxn modelId="{DB5F3782-9179-434B-B825-686648C63577}" type="presOf" srcId="{29C200AB-703A-4B46-BFF0-3C16408F3EA1}" destId="{36C98139-01B9-4541-9B4C-0280C9E328A8}" srcOrd="0" destOrd="0" presId="urn:microsoft.com/office/officeart/2005/8/layout/funnel1"/>
    <dgm:cxn modelId="{8C2C6DA0-B4D0-4583-B984-300EAA2FF25B}" type="presOf" srcId="{24E3EB1B-B4AE-46E0-B91D-EF9C21A56888}" destId="{9ABADAF7-1A44-4A6E-A8B8-A4E28B10FCD9}" srcOrd="0" destOrd="0" presId="urn:microsoft.com/office/officeart/2005/8/layout/funnel1"/>
    <dgm:cxn modelId="{2F5CD72A-74E3-4CC7-895E-606BEEBFC54A}" srcId="{29C200AB-703A-4B46-BFF0-3C16408F3EA1}" destId="{5763EA35-B624-427A-A9A0-2F9C8A71D716}" srcOrd="2" destOrd="0" parTransId="{8F202782-6175-44E5-89F3-F26319D588E8}" sibTransId="{0F616B5F-0A5F-43A4-BA37-1D4BFC24A5D1}"/>
    <dgm:cxn modelId="{8E3824A2-59F4-4E7D-B2AE-FD4836FD5FE5}" srcId="{29C200AB-703A-4B46-BFF0-3C16408F3EA1}" destId="{D9182273-BF19-491A-BD82-178B0C886A11}" srcOrd="3" destOrd="0" parTransId="{5045B92E-FEBC-4228-B2E2-20657D73011E}" sibTransId="{23AA9BC7-018D-4642-B1D8-463322DEB203}"/>
    <dgm:cxn modelId="{DE9A8364-8A46-4007-8F2E-4D63C4B798CC}" type="presParOf" srcId="{36C98139-01B9-4541-9B4C-0280C9E328A8}" destId="{80D42486-1FB5-456C-9A58-76FB05D556E0}" srcOrd="0" destOrd="0" presId="urn:microsoft.com/office/officeart/2005/8/layout/funnel1"/>
    <dgm:cxn modelId="{DB14CC26-39E9-4A48-B748-6E3C46E8D02B}" type="presParOf" srcId="{36C98139-01B9-4541-9B4C-0280C9E328A8}" destId="{191E6A74-290C-494A-85F1-86400118A02F}" srcOrd="1" destOrd="0" presId="urn:microsoft.com/office/officeart/2005/8/layout/funnel1"/>
    <dgm:cxn modelId="{1C6B62E7-5AA4-4A25-9268-FE119D82B1A2}" type="presParOf" srcId="{36C98139-01B9-4541-9B4C-0280C9E328A8}" destId="{A12E733B-EAC8-41BB-B1A6-3223AED58D27}" srcOrd="2" destOrd="0" presId="urn:microsoft.com/office/officeart/2005/8/layout/funnel1"/>
    <dgm:cxn modelId="{D3C1B721-8C3D-4515-95EB-858F7459D9D9}" type="presParOf" srcId="{36C98139-01B9-4541-9B4C-0280C9E328A8}" destId="{1100BE89-33A4-4F0A-9670-481C7FF2ECA2}" srcOrd="3" destOrd="0" presId="urn:microsoft.com/office/officeart/2005/8/layout/funnel1"/>
    <dgm:cxn modelId="{A9E40C59-E89D-49CA-8312-86FAE77F4C6F}" type="presParOf" srcId="{36C98139-01B9-4541-9B4C-0280C9E328A8}" destId="{9ABADAF7-1A44-4A6E-A8B8-A4E28B10FCD9}" srcOrd="4" destOrd="0" presId="urn:microsoft.com/office/officeart/2005/8/layout/funnel1"/>
    <dgm:cxn modelId="{245F8074-3889-40AF-8E2F-F3BD791D1A06}" type="presParOf" srcId="{36C98139-01B9-4541-9B4C-0280C9E328A8}" destId="{614D36CD-A380-436B-B006-95A262D0D574}" srcOrd="5" destOrd="0" presId="urn:microsoft.com/office/officeart/2005/8/layout/funnel1"/>
    <dgm:cxn modelId="{201F2B25-4D5A-40B5-8B55-650BC0FE62B6}" type="presParOf" srcId="{36C98139-01B9-4541-9B4C-0280C9E328A8}" destId="{07EA0D86-8E63-4920-B16F-0186055FC99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AC817C-BD06-4871-BF2C-2F65CE69DBE6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E99C8CD9-1F17-4DBD-A6E7-8288C2D52DD2}">
      <dgm:prSet phldrT="[Metin]" custT="1"/>
      <dgm:spPr/>
      <dgm:t>
        <a:bodyPr/>
        <a:lstStyle/>
        <a:p>
          <a:r>
            <a:rPr lang="tr-TR" sz="1800" b="1" dirty="0" smtClean="0">
              <a:latin typeface="Comic Sans MS" panose="030F0702030302020204" pitchFamily="66" charset="0"/>
            </a:rPr>
            <a:t>İNSAN KAYNAKLI TEHDİTLER</a:t>
          </a:r>
          <a:endParaRPr lang="tr-TR" sz="1800" b="1" dirty="0">
            <a:latin typeface="Comic Sans MS" panose="030F0702030302020204" pitchFamily="66" charset="0"/>
          </a:endParaRPr>
        </a:p>
      </dgm:t>
    </dgm:pt>
    <dgm:pt modelId="{1E4EC423-F40B-4B49-895D-CDE07FF875B9}" type="parTrans" cxnId="{69A662B1-FB5D-4F12-A09F-3C93134CF8E6}">
      <dgm:prSet/>
      <dgm:spPr/>
      <dgm:t>
        <a:bodyPr/>
        <a:lstStyle/>
        <a:p>
          <a:endParaRPr lang="tr-TR"/>
        </a:p>
      </dgm:t>
    </dgm:pt>
    <dgm:pt modelId="{73019E59-F6F5-4BA7-93BD-3484B50F4381}" type="sibTrans" cxnId="{69A662B1-FB5D-4F12-A09F-3C93134CF8E6}">
      <dgm:prSet/>
      <dgm:spPr/>
      <dgm:t>
        <a:bodyPr/>
        <a:lstStyle/>
        <a:p>
          <a:endParaRPr lang="tr-TR"/>
        </a:p>
      </dgm:t>
    </dgm:pt>
    <dgm:pt modelId="{78911B32-B915-4786-8136-2942AAA5D5EE}">
      <dgm:prSet phldrT="[Metin]" custT="1"/>
      <dgm:spPr/>
      <dgm:t>
        <a:bodyPr/>
        <a:lstStyle/>
        <a:p>
          <a:r>
            <a:rPr lang="tr-TR" sz="1600" b="1" dirty="0" smtClean="0">
              <a:latin typeface="Comic Sans MS" panose="030F0702030302020204" pitchFamily="66" charset="0"/>
            </a:rPr>
            <a:t>DAHİLİ TEHDİTLER</a:t>
          </a:r>
          <a:endParaRPr lang="tr-TR" sz="1600" b="1" dirty="0">
            <a:latin typeface="Comic Sans MS" panose="030F0702030302020204" pitchFamily="66" charset="0"/>
          </a:endParaRPr>
        </a:p>
      </dgm:t>
    </dgm:pt>
    <dgm:pt modelId="{85E9E01C-8440-4367-94A5-E405A828B847}" type="parTrans" cxnId="{55A4BA0F-56CB-42F2-B1E4-BBB2924F55B1}">
      <dgm:prSet/>
      <dgm:spPr/>
      <dgm:t>
        <a:bodyPr/>
        <a:lstStyle/>
        <a:p>
          <a:endParaRPr lang="tr-TR"/>
        </a:p>
      </dgm:t>
    </dgm:pt>
    <dgm:pt modelId="{CC08697A-50DA-4633-889A-2EB61C8497A3}" type="sibTrans" cxnId="{55A4BA0F-56CB-42F2-B1E4-BBB2924F55B1}">
      <dgm:prSet/>
      <dgm:spPr/>
      <dgm:t>
        <a:bodyPr/>
        <a:lstStyle/>
        <a:p>
          <a:endParaRPr lang="tr-TR"/>
        </a:p>
      </dgm:t>
    </dgm:pt>
    <dgm:pt modelId="{6D7FA76C-3C7D-4EBB-B3AC-78AFE0F43F93}">
      <dgm:prSet phldrT="[Metin]" custT="1"/>
      <dgm:spPr/>
      <dgm:t>
        <a:bodyPr/>
        <a:lstStyle/>
        <a:p>
          <a:r>
            <a:rPr lang="tr-TR" sz="1800" dirty="0" smtClean="0">
              <a:latin typeface="Comic Sans MS" panose="030F0702030302020204" pitchFamily="66" charset="0"/>
            </a:rPr>
            <a:t>Kötü Niyetli Tehditler</a:t>
          </a:r>
          <a:endParaRPr lang="tr-TR" sz="1800" dirty="0">
            <a:latin typeface="Comic Sans MS" panose="030F0702030302020204" pitchFamily="66" charset="0"/>
          </a:endParaRPr>
        </a:p>
      </dgm:t>
    </dgm:pt>
    <dgm:pt modelId="{63C87A43-98B1-4670-8596-CE82831B1450}" type="parTrans" cxnId="{CB79D428-7C62-4057-B21E-1B263E750C8C}">
      <dgm:prSet/>
      <dgm:spPr/>
      <dgm:t>
        <a:bodyPr/>
        <a:lstStyle/>
        <a:p>
          <a:endParaRPr lang="tr-TR"/>
        </a:p>
      </dgm:t>
    </dgm:pt>
    <dgm:pt modelId="{69D16357-80D0-43C1-BF40-DDDB4791F30F}" type="sibTrans" cxnId="{CB79D428-7C62-4057-B21E-1B263E750C8C}">
      <dgm:prSet/>
      <dgm:spPr/>
      <dgm:t>
        <a:bodyPr/>
        <a:lstStyle/>
        <a:p>
          <a:endParaRPr lang="tr-TR"/>
        </a:p>
      </dgm:t>
    </dgm:pt>
    <dgm:pt modelId="{433AD033-AA3C-44F7-93BB-CA6CEB38C0AD}">
      <dgm:prSet phldrT="[Metin]" custT="1"/>
      <dgm:spPr/>
      <dgm:t>
        <a:bodyPr/>
        <a:lstStyle/>
        <a:p>
          <a:r>
            <a:rPr lang="tr-TR" sz="1800" dirty="0" smtClean="0">
              <a:latin typeface="Comic Sans MS" panose="030F0702030302020204" pitchFamily="66" charset="0"/>
            </a:rPr>
            <a:t>Kötü Niyetli Olmayan Tehditler</a:t>
          </a:r>
          <a:endParaRPr lang="tr-TR" sz="1800" dirty="0">
            <a:latin typeface="Comic Sans MS" panose="030F0702030302020204" pitchFamily="66" charset="0"/>
          </a:endParaRPr>
        </a:p>
      </dgm:t>
    </dgm:pt>
    <dgm:pt modelId="{7401BA62-EA25-4128-ABED-FB6786AB7447}" type="parTrans" cxnId="{FD800BF3-80A8-496B-B57A-50099740F54F}">
      <dgm:prSet/>
      <dgm:spPr/>
      <dgm:t>
        <a:bodyPr/>
        <a:lstStyle/>
        <a:p>
          <a:endParaRPr lang="tr-TR"/>
        </a:p>
      </dgm:t>
    </dgm:pt>
    <dgm:pt modelId="{833DD451-78AD-448C-A8E6-09B2A4723DD3}" type="sibTrans" cxnId="{FD800BF3-80A8-496B-B57A-50099740F54F}">
      <dgm:prSet/>
      <dgm:spPr/>
      <dgm:t>
        <a:bodyPr/>
        <a:lstStyle/>
        <a:p>
          <a:endParaRPr lang="tr-TR"/>
        </a:p>
      </dgm:t>
    </dgm:pt>
    <dgm:pt modelId="{96612778-811D-4C6D-8617-F47E74837907}">
      <dgm:prSet phldrT="[Metin]" custT="1"/>
      <dgm:spPr/>
      <dgm:t>
        <a:bodyPr/>
        <a:lstStyle/>
        <a:p>
          <a:r>
            <a:rPr lang="tr-TR" sz="1600" b="1" dirty="0" smtClean="0">
              <a:latin typeface="Comic Sans MS" panose="030F0702030302020204" pitchFamily="66" charset="0"/>
            </a:rPr>
            <a:t>HARİCİ TEHDİTLER</a:t>
          </a:r>
          <a:endParaRPr lang="tr-TR" sz="1600" b="1" dirty="0">
            <a:latin typeface="Comic Sans MS" panose="030F0702030302020204" pitchFamily="66" charset="0"/>
          </a:endParaRPr>
        </a:p>
      </dgm:t>
    </dgm:pt>
    <dgm:pt modelId="{BA0BA26F-4FC7-4224-AFAC-27F272629837}" type="parTrans" cxnId="{23719ADD-CDE0-4B77-A5D2-5774E342E510}">
      <dgm:prSet/>
      <dgm:spPr/>
      <dgm:t>
        <a:bodyPr/>
        <a:lstStyle/>
        <a:p>
          <a:endParaRPr lang="tr-TR"/>
        </a:p>
      </dgm:t>
    </dgm:pt>
    <dgm:pt modelId="{11710F4C-214E-4BB1-A0BF-3CF0910DCC45}" type="sibTrans" cxnId="{23719ADD-CDE0-4B77-A5D2-5774E342E510}">
      <dgm:prSet/>
      <dgm:spPr/>
      <dgm:t>
        <a:bodyPr/>
        <a:lstStyle/>
        <a:p>
          <a:endParaRPr lang="tr-TR"/>
        </a:p>
      </dgm:t>
    </dgm:pt>
    <dgm:pt modelId="{85D6D82A-91F7-4FAC-B071-1DB49718DEC3}">
      <dgm:prSet phldrT="[Metin]"/>
      <dgm:spPr/>
      <dgm:t>
        <a:bodyPr/>
        <a:lstStyle/>
        <a:p>
          <a:r>
            <a:rPr lang="tr-TR" dirty="0" smtClean="0">
              <a:latin typeface="Comic Sans MS" panose="030F0702030302020204" pitchFamily="66" charset="0"/>
            </a:rPr>
            <a:t>Hedefe Yönelik Saldırılar</a:t>
          </a:r>
          <a:endParaRPr lang="tr-TR" dirty="0">
            <a:latin typeface="Comic Sans MS" panose="030F0702030302020204" pitchFamily="66" charset="0"/>
          </a:endParaRPr>
        </a:p>
      </dgm:t>
    </dgm:pt>
    <dgm:pt modelId="{7E9BA37B-C4B5-4EBC-A51E-2EF0DF22DCF8}" type="parTrans" cxnId="{B0987182-7E68-431F-8FC9-F8BF5AEBDA10}">
      <dgm:prSet/>
      <dgm:spPr/>
      <dgm:t>
        <a:bodyPr/>
        <a:lstStyle/>
        <a:p>
          <a:endParaRPr lang="tr-TR"/>
        </a:p>
      </dgm:t>
    </dgm:pt>
    <dgm:pt modelId="{904D4F3B-3459-45FB-A668-821BAE637BD9}" type="sibTrans" cxnId="{B0987182-7E68-431F-8FC9-F8BF5AEBDA10}">
      <dgm:prSet/>
      <dgm:spPr/>
      <dgm:t>
        <a:bodyPr/>
        <a:lstStyle/>
        <a:p>
          <a:endParaRPr lang="tr-TR"/>
        </a:p>
      </dgm:t>
    </dgm:pt>
    <dgm:pt modelId="{52B9DF39-10B6-4FD7-8E7A-BE6D0E160269}">
      <dgm:prSet phldrT="[Metin]"/>
      <dgm:spPr/>
      <dgm:t>
        <a:bodyPr/>
        <a:lstStyle/>
        <a:p>
          <a:r>
            <a:rPr lang="tr-TR" dirty="0" smtClean="0">
              <a:latin typeface="Comic Sans MS" panose="030F0702030302020204" pitchFamily="66" charset="0"/>
            </a:rPr>
            <a:t>Hedef Gözetmeyen Saldırılar</a:t>
          </a:r>
          <a:endParaRPr lang="tr-TR" dirty="0">
            <a:latin typeface="Comic Sans MS" panose="030F0702030302020204" pitchFamily="66" charset="0"/>
          </a:endParaRPr>
        </a:p>
      </dgm:t>
    </dgm:pt>
    <dgm:pt modelId="{4CB39208-7BC8-4B44-816C-5DD6EE97AB5A}" type="parTrans" cxnId="{2CF098D3-A185-48AB-B324-786F209E4EB2}">
      <dgm:prSet/>
      <dgm:spPr/>
      <dgm:t>
        <a:bodyPr/>
        <a:lstStyle/>
        <a:p>
          <a:endParaRPr lang="tr-TR"/>
        </a:p>
      </dgm:t>
    </dgm:pt>
    <dgm:pt modelId="{9A6C64D5-1DFF-473A-B6B3-F57E9CC22F43}" type="sibTrans" cxnId="{2CF098D3-A185-48AB-B324-786F209E4EB2}">
      <dgm:prSet/>
      <dgm:spPr/>
      <dgm:t>
        <a:bodyPr/>
        <a:lstStyle/>
        <a:p>
          <a:endParaRPr lang="tr-TR"/>
        </a:p>
      </dgm:t>
    </dgm:pt>
    <dgm:pt modelId="{D1079A19-C56E-472A-A820-8A4AE1FB996E}">
      <dgm:prSet phldrT="[Metin]" custT="1"/>
      <dgm:spPr/>
      <dgm:t>
        <a:bodyPr/>
        <a:lstStyle/>
        <a:p>
          <a:r>
            <a:rPr lang="tr-TR" sz="2000" b="1" dirty="0" smtClean="0">
              <a:latin typeface="Comic Sans MS" panose="030F0702030302020204" pitchFamily="66" charset="0"/>
            </a:rPr>
            <a:t>TEHDİTLER</a:t>
          </a:r>
          <a:endParaRPr lang="tr-TR" sz="2000" dirty="0"/>
        </a:p>
      </dgm:t>
    </dgm:pt>
    <dgm:pt modelId="{44D3D313-E62B-4F0B-9CD5-0C31B6528DCE}" type="parTrans" cxnId="{8B0FFE8F-D330-4280-A895-4477F75FA8CA}">
      <dgm:prSet/>
      <dgm:spPr/>
      <dgm:t>
        <a:bodyPr/>
        <a:lstStyle/>
        <a:p>
          <a:endParaRPr lang="tr-TR"/>
        </a:p>
      </dgm:t>
    </dgm:pt>
    <dgm:pt modelId="{87F6CB2A-CC3B-4BA6-BD47-495854E8C2DD}" type="sibTrans" cxnId="{8B0FFE8F-D330-4280-A895-4477F75FA8CA}">
      <dgm:prSet/>
      <dgm:spPr/>
      <dgm:t>
        <a:bodyPr/>
        <a:lstStyle/>
        <a:p>
          <a:endParaRPr lang="tr-TR"/>
        </a:p>
      </dgm:t>
    </dgm:pt>
    <dgm:pt modelId="{543D58FA-A81F-4D60-B046-95C4EA096B2E}">
      <dgm:prSet custT="1"/>
      <dgm:spPr/>
      <dgm:t>
        <a:bodyPr/>
        <a:lstStyle/>
        <a:p>
          <a:r>
            <a:rPr lang="tr-TR" sz="1800" b="1" dirty="0" smtClean="0">
              <a:latin typeface="Comic Sans MS" panose="030F0702030302020204" pitchFamily="66" charset="0"/>
            </a:rPr>
            <a:t>DOĞA KAYNAKLI TEHDİTLER</a:t>
          </a:r>
          <a:endParaRPr lang="tr-TR" sz="1800" b="1" dirty="0">
            <a:latin typeface="Comic Sans MS" panose="030F0702030302020204" pitchFamily="66" charset="0"/>
          </a:endParaRPr>
        </a:p>
      </dgm:t>
    </dgm:pt>
    <dgm:pt modelId="{264DB066-DAE1-442F-A1DC-B4AC17C3154E}" type="parTrans" cxnId="{0BAEF93F-A004-4B38-A25C-9342E219386F}">
      <dgm:prSet/>
      <dgm:spPr/>
      <dgm:t>
        <a:bodyPr/>
        <a:lstStyle/>
        <a:p>
          <a:endParaRPr lang="tr-TR"/>
        </a:p>
      </dgm:t>
    </dgm:pt>
    <dgm:pt modelId="{A051CC2E-48B9-45A2-B8D2-7582C4999A76}" type="sibTrans" cxnId="{0BAEF93F-A004-4B38-A25C-9342E219386F}">
      <dgm:prSet/>
      <dgm:spPr/>
      <dgm:t>
        <a:bodyPr/>
        <a:lstStyle/>
        <a:p>
          <a:endParaRPr lang="tr-TR"/>
        </a:p>
      </dgm:t>
    </dgm:pt>
    <dgm:pt modelId="{F7D83088-AA29-4237-990F-9FB3FFB7E2CE}" type="pres">
      <dgm:prSet presAssocID="{83AC817C-BD06-4871-BF2C-2F65CE69DBE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AA10F96F-4BF2-4661-A706-93F49C0F11B4}" type="pres">
      <dgm:prSet presAssocID="{D1079A19-C56E-472A-A820-8A4AE1FB996E}" presName="hierRoot1" presStyleCnt="0"/>
      <dgm:spPr/>
    </dgm:pt>
    <dgm:pt modelId="{162858C6-6EE2-4BF3-80E8-E68DE01E88E2}" type="pres">
      <dgm:prSet presAssocID="{D1079A19-C56E-472A-A820-8A4AE1FB996E}" presName="composite" presStyleCnt="0"/>
      <dgm:spPr/>
    </dgm:pt>
    <dgm:pt modelId="{2276AE2F-9E3A-48C4-8278-08605F0FBA0E}" type="pres">
      <dgm:prSet presAssocID="{D1079A19-C56E-472A-A820-8A4AE1FB996E}" presName="background" presStyleLbl="node0" presStyleIdx="0" presStyleCnt="1"/>
      <dgm:spPr/>
    </dgm:pt>
    <dgm:pt modelId="{A250C045-E853-46D9-92E2-6EDAF15A9760}" type="pres">
      <dgm:prSet presAssocID="{D1079A19-C56E-472A-A820-8A4AE1FB996E}" presName="text" presStyleLbl="fgAcc0" presStyleIdx="0" presStyleCnt="1" custScaleX="122269" custLinFactX="-2023" custLinFactNeighborX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E9F08FC-9CE7-4DCB-B8FC-5821453D5E27}" type="pres">
      <dgm:prSet presAssocID="{D1079A19-C56E-472A-A820-8A4AE1FB996E}" presName="hierChild2" presStyleCnt="0"/>
      <dgm:spPr/>
    </dgm:pt>
    <dgm:pt modelId="{CD89395B-7576-44D1-809E-7E3AA8CCE846}" type="pres">
      <dgm:prSet presAssocID="{1E4EC423-F40B-4B49-895D-CDE07FF875B9}" presName="Name10" presStyleLbl="parChTrans1D2" presStyleIdx="0" presStyleCnt="2"/>
      <dgm:spPr/>
      <dgm:t>
        <a:bodyPr/>
        <a:lstStyle/>
        <a:p>
          <a:endParaRPr lang="tr-TR"/>
        </a:p>
      </dgm:t>
    </dgm:pt>
    <dgm:pt modelId="{E56FBC05-C3DC-413C-B7D9-39225396AA83}" type="pres">
      <dgm:prSet presAssocID="{E99C8CD9-1F17-4DBD-A6E7-8288C2D52DD2}" presName="hierRoot2" presStyleCnt="0"/>
      <dgm:spPr/>
    </dgm:pt>
    <dgm:pt modelId="{E05789A6-B7BF-4346-8EE1-151833A67537}" type="pres">
      <dgm:prSet presAssocID="{E99C8CD9-1F17-4DBD-A6E7-8288C2D52DD2}" presName="composite2" presStyleCnt="0"/>
      <dgm:spPr/>
    </dgm:pt>
    <dgm:pt modelId="{36ACF1C1-1F82-4065-BDB0-81A37C7A7EAE}" type="pres">
      <dgm:prSet presAssocID="{E99C8CD9-1F17-4DBD-A6E7-8288C2D52DD2}" presName="background2" presStyleLbl="node2" presStyleIdx="0" presStyleCnt="2"/>
      <dgm:spPr/>
    </dgm:pt>
    <dgm:pt modelId="{147B0EAB-5C18-4E79-826A-E040493EF168}" type="pres">
      <dgm:prSet presAssocID="{E99C8CD9-1F17-4DBD-A6E7-8288C2D52DD2}" presName="text2" presStyleLbl="fgAcc2" presStyleIdx="0" presStyleCnt="2" custLinFactX="-2023" custLinFactNeighborX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A17CFFF-490F-4D98-BFDB-3593D13A51CD}" type="pres">
      <dgm:prSet presAssocID="{E99C8CD9-1F17-4DBD-A6E7-8288C2D52DD2}" presName="hierChild3" presStyleCnt="0"/>
      <dgm:spPr/>
    </dgm:pt>
    <dgm:pt modelId="{18474872-F5C4-4891-BEF9-BF95307BC215}" type="pres">
      <dgm:prSet presAssocID="{85E9E01C-8440-4367-94A5-E405A828B847}" presName="Name17" presStyleLbl="parChTrans1D3" presStyleIdx="0" presStyleCnt="2"/>
      <dgm:spPr/>
      <dgm:t>
        <a:bodyPr/>
        <a:lstStyle/>
        <a:p>
          <a:endParaRPr lang="tr-TR"/>
        </a:p>
      </dgm:t>
    </dgm:pt>
    <dgm:pt modelId="{DBD8BD96-E165-4ABA-B2CC-83FA64F81EA7}" type="pres">
      <dgm:prSet presAssocID="{78911B32-B915-4786-8136-2942AAA5D5EE}" presName="hierRoot3" presStyleCnt="0"/>
      <dgm:spPr/>
    </dgm:pt>
    <dgm:pt modelId="{9168233D-6C61-4A13-B0F3-B1F593930FDD}" type="pres">
      <dgm:prSet presAssocID="{78911B32-B915-4786-8136-2942AAA5D5EE}" presName="composite3" presStyleCnt="0"/>
      <dgm:spPr/>
    </dgm:pt>
    <dgm:pt modelId="{DF9403FC-22ED-4180-9235-9B7FCC48E8D0}" type="pres">
      <dgm:prSet presAssocID="{78911B32-B915-4786-8136-2942AAA5D5EE}" presName="background3" presStyleLbl="node3" presStyleIdx="0" presStyleCnt="2"/>
      <dgm:spPr/>
    </dgm:pt>
    <dgm:pt modelId="{9B6A36B9-0427-43E9-90B5-AA696634663E}" type="pres">
      <dgm:prSet presAssocID="{78911B32-B915-4786-8136-2942AAA5D5EE}" presName="text3" presStyleLbl="fgAcc3" presStyleIdx="0" presStyleCnt="2" custLinFactX="-2023" custLinFactNeighborX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95F8019-757D-422D-82C5-D22860208957}" type="pres">
      <dgm:prSet presAssocID="{78911B32-B915-4786-8136-2942AAA5D5EE}" presName="hierChild4" presStyleCnt="0"/>
      <dgm:spPr/>
    </dgm:pt>
    <dgm:pt modelId="{B9B4AEBE-F539-4016-AC1C-0AA4B35E2B8D}" type="pres">
      <dgm:prSet presAssocID="{63C87A43-98B1-4670-8596-CE82831B1450}" presName="Name23" presStyleLbl="parChTrans1D4" presStyleIdx="0" presStyleCnt="4"/>
      <dgm:spPr/>
      <dgm:t>
        <a:bodyPr/>
        <a:lstStyle/>
        <a:p>
          <a:endParaRPr lang="tr-TR"/>
        </a:p>
      </dgm:t>
    </dgm:pt>
    <dgm:pt modelId="{A52EC3E1-4D44-4D39-B70E-36106AFBEC3C}" type="pres">
      <dgm:prSet presAssocID="{6D7FA76C-3C7D-4EBB-B3AC-78AFE0F43F93}" presName="hierRoot4" presStyleCnt="0"/>
      <dgm:spPr/>
    </dgm:pt>
    <dgm:pt modelId="{ABCFBEBC-7279-4BB7-9D30-1BEB4026E5CF}" type="pres">
      <dgm:prSet presAssocID="{6D7FA76C-3C7D-4EBB-B3AC-78AFE0F43F93}" presName="composite4" presStyleCnt="0"/>
      <dgm:spPr/>
    </dgm:pt>
    <dgm:pt modelId="{E9B4C0E6-81AD-473B-8F6F-0EF20B95F0D9}" type="pres">
      <dgm:prSet presAssocID="{6D7FA76C-3C7D-4EBB-B3AC-78AFE0F43F93}" presName="background4" presStyleLbl="node4" presStyleIdx="0" presStyleCnt="4"/>
      <dgm:spPr>
        <a:solidFill>
          <a:srgbClr val="70AD47"/>
        </a:solidFill>
      </dgm:spPr>
    </dgm:pt>
    <dgm:pt modelId="{0D328D0E-B2B6-49DD-964B-7C8945DC970A}" type="pres">
      <dgm:prSet presAssocID="{6D7FA76C-3C7D-4EBB-B3AC-78AFE0F43F93}" presName="text4" presStyleLbl="fgAcc4" presStyleIdx="0" presStyleCnt="4" custLinFactNeighborX="-9343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0EB5572-03B0-4D99-8F4C-A04B6BE8B686}" type="pres">
      <dgm:prSet presAssocID="{6D7FA76C-3C7D-4EBB-B3AC-78AFE0F43F93}" presName="hierChild5" presStyleCnt="0"/>
      <dgm:spPr/>
    </dgm:pt>
    <dgm:pt modelId="{E4CE66AE-EF67-41CF-BEBA-55C474F6AC60}" type="pres">
      <dgm:prSet presAssocID="{7401BA62-EA25-4128-ABED-FB6786AB7447}" presName="Name23" presStyleLbl="parChTrans1D4" presStyleIdx="1" presStyleCnt="4"/>
      <dgm:spPr/>
      <dgm:t>
        <a:bodyPr/>
        <a:lstStyle/>
        <a:p>
          <a:endParaRPr lang="tr-TR"/>
        </a:p>
      </dgm:t>
    </dgm:pt>
    <dgm:pt modelId="{B479B23F-6199-4DBB-B352-28AA08DC37E3}" type="pres">
      <dgm:prSet presAssocID="{433AD033-AA3C-44F7-93BB-CA6CEB38C0AD}" presName="hierRoot4" presStyleCnt="0"/>
      <dgm:spPr/>
    </dgm:pt>
    <dgm:pt modelId="{C0A5F0C1-BF78-49C7-B82E-CC81FCADDE39}" type="pres">
      <dgm:prSet presAssocID="{433AD033-AA3C-44F7-93BB-CA6CEB38C0AD}" presName="composite4" presStyleCnt="0"/>
      <dgm:spPr/>
    </dgm:pt>
    <dgm:pt modelId="{ABEB743D-3CEB-4F7E-AD6D-BE6570E5AF24}" type="pres">
      <dgm:prSet presAssocID="{433AD033-AA3C-44F7-93BB-CA6CEB38C0AD}" presName="background4" presStyleLbl="node4" presStyleIdx="1" presStyleCnt="4"/>
      <dgm:spPr/>
    </dgm:pt>
    <dgm:pt modelId="{76C98F97-8561-48FC-8592-DAD0442D28F1}" type="pres">
      <dgm:prSet presAssocID="{433AD033-AA3C-44F7-93BB-CA6CEB38C0AD}" presName="text4" presStyleLbl="fgAcc4" presStyleIdx="1" presStyleCnt="4" custLinFactX="-2023" custLinFactNeighborX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71AD0F8-18DA-45C0-BAAF-958FAB2F066E}" type="pres">
      <dgm:prSet presAssocID="{433AD033-AA3C-44F7-93BB-CA6CEB38C0AD}" presName="hierChild5" presStyleCnt="0"/>
      <dgm:spPr/>
    </dgm:pt>
    <dgm:pt modelId="{458B37DD-98D0-4A1B-BBAD-8FE73055371D}" type="pres">
      <dgm:prSet presAssocID="{BA0BA26F-4FC7-4224-AFAC-27F272629837}" presName="Name17" presStyleLbl="parChTrans1D3" presStyleIdx="1" presStyleCnt="2"/>
      <dgm:spPr/>
      <dgm:t>
        <a:bodyPr/>
        <a:lstStyle/>
        <a:p>
          <a:endParaRPr lang="tr-TR"/>
        </a:p>
      </dgm:t>
    </dgm:pt>
    <dgm:pt modelId="{EA4413FF-A784-4FA7-BE92-6924C4C35AB9}" type="pres">
      <dgm:prSet presAssocID="{96612778-811D-4C6D-8617-F47E74837907}" presName="hierRoot3" presStyleCnt="0"/>
      <dgm:spPr/>
    </dgm:pt>
    <dgm:pt modelId="{71805AFC-EFA5-4E6A-ACAD-6B8E2F999CBF}" type="pres">
      <dgm:prSet presAssocID="{96612778-811D-4C6D-8617-F47E74837907}" presName="composite3" presStyleCnt="0"/>
      <dgm:spPr/>
    </dgm:pt>
    <dgm:pt modelId="{CBC1FCFB-25E5-4F12-90A2-EA04CE2C7CE2}" type="pres">
      <dgm:prSet presAssocID="{96612778-811D-4C6D-8617-F47E74837907}" presName="background3" presStyleLbl="node3" presStyleIdx="1" presStyleCnt="2"/>
      <dgm:spPr>
        <a:ln>
          <a:solidFill>
            <a:srgbClr val="00B0F0"/>
          </a:solidFill>
        </a:ln>
      </dgm:spPr>
    </dgm:pt>
    <dgm:pt modelId="{9B30C4B1-4D4C-4642-BD6E-9BB5603B9D9F}" type="pres">
      <dgm:prSet presAssocID="{96612778-811D-4C6D-8617-F47E74837907}" presName="text3" presStyleLbl="fgAcc3" presStyleIdx="1" presStyleCnt="2" custLinFactX="-2023" custLinFactNeighborX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88F838E-923F-4F02-8EDD-FFA84FEFE91F}" type="pres">
      <dgm:prSet presAssocID="{96612778-811D-4C6D-8617-F47E74837907}" presName="hierChild4" presStyleCnt="0"/>
      <dgm:spPr/>
    </dgm:pt>
    <dgm:pt modelId="{23174EF1-7D74-45C8-9985-F191648ABA0B}" type="pres">
      <dgm:prSet presAssocID="{7E9BA37B-C4B5-4EBC-A51E-2EF0DF22DCF8}" presName="Name23" presStyleLbl="parChTrans1D4" presStyleIdx="2" presStyleCnt="4"/>
      <dgm:spPr/>
      <dgm:t>
        <a:bodyPr/>
        <a:lstStyle/>
        <a:p>
          <a:endParaRPr lang="tr-TR"/>
        </a:p>
      </dgm:t>
    </dgm:pt>
    <dgm:pt modelId="{3FD9EE8D-4E75-4962-BF94-60F65E893029}" type="pres">
      <dgm:prSet presAssocID="{85D6D82A-91F7-4FAC-B071-1DB49718DEC3}" presName="hierRoot4" presStyleCnt="0"/>
      <dgm:spPr/>
    </dgm:pt>
    <dgm:pt modelId="{8D86F232-0705-4CE2-AF21-0C8F59D77CB7}" type="pres">
      <dgm:prSet presAssocID="{85D6D82A-91F7-4FAC-B071-1DB49718DEC3}" presName="composite4" presStyleCnt="0"/>
      <dgm:spPr/>
    </dgm:pt>
    <dgm:pt modelId="{BFA68F29-C77E-43AA-B522-E9EEE4C43EA9}" type="pres">
      <dgm:prSet presAssocID="{85D6D82A-91F7-4FAC-B071-1DB49718DEC3}" presName="background4" presStyleLbl="node4" presStyleIdx="2" presStyleCnt="4"/>
      <dgm:spPr/>
    </dgm:pt>
    <dgm:pt modelId="{27870470-03C7-45B6-97E6-C97986DA5415}" type="pres">
      <dgm:prSet presAssocID="{85D6D82A-91F7-4FAC-B071-1DB49718DEC3}" presName="text4" presStyleLbl="fgAcc4" presStyleIdx="2" presStyleCnt="4" custLinFactX="-2023" custLinFactNeighborX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B456A24-6AA5-4F59-A360-210231482794}" type="pres">
      <dgm:prSet presAssocID="{85D6D82A-91F7-4FAC-B071-1DB49718DEC3}" presName="hierChild5" presStyleCnt="0"/>
      <dgm:spPr/>
    </dgm:pt>
    <dgm:pt modelId="{E67160AD-9046-479E-AAC9-2F328B0F543C}" type="pres">
      <dgm:prSet presAssocID="{4CB39208-7BC8-4B44-816C-5DD6EE97AB5A}" presName="Name23" presStyleLbl="parChTrans1D4" presStyleIdx="3" presStyleCnt="4"/>
      <dgm:spPr/>
      <dgm:t>
        <a:bodyPr/>
        <a:lstStyle/>
        <a:p>
          <a:endParaRPr lang="tr-TR"/>
        </a:p>
      </dgm:t>
    </dgm:pt>
    <dgm:pt modelId="{04B06226-1EE6-4BE1-8D40-760B1426F809}" type="pres">
      <dgm:prSet presAssocID="{52B9DF39-10B6-4FD7-8E7A-BE6D0E160269}" presName="hierRoot4" presStyleCnt="0"/>
      <dgm:spPr/>
    </dgm:pt>
    <dgm:pt modelId="{D0D9B684-342D-434C-8AC3-31943BB410A4}" type="pres">
      <dgm:prSet presAssocID="{52B9DF39-10B6-4FD7-8E7A-BE6D0E160269}" presName="composite4" presStyleCnt="0"/>
      <dgm:spPr/>
    </dgm:pt>
    <dgm:pt modelId="{CE574F19-25C6-4E94-A4CD-88858D6DB0D5}" type="pres">
      <dgm:prSet presAssocID="{52B9DF39-10B6-4FD7-8E7A-BE6D0E160269}" presName="background4" presStyleLbl="node4" presStyleIdx="3" presStyleCnt="4"/>
      <dgm:spPr/>
    </dgm:pt>
    <dgm:pt modelId="{E5B0BE0C-291F-468F-B61F-59C7D8815AF3}" type="pres">
      <dgm:prSet presAssocID="{52B9DF39-10B6-4FD7-8E7A-BE6D0E160269}" presName="text4" presStyleLbl="fgAcc4" presStyleIdx="3" presStyleCnt="4" custLinFactX="-2023" custLinFactNeighborX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0CD1462-F97F-480A-9693-81D0C5237EBC}" type="pres">
      <dgm:prSet presAssocID="{52B9DF39-10B6-4FD7-8E7A-BE6D0E160269}" presName="hierChild5" presStyleCnt="0"/>
      <dgm:spPr/>
    </dgm:pt>
    <dgm:pt modelId="{3D088CA2-2F44-40C7-A9D6-1BDA4A60F50B}" type="pres">
      <dgm:prSet presAssocID="{264DB066-DAE1-442F-A1DC-B4AC17C3154E}" presName="Name10" presStyleLbl="parChTrans1D2" presStyleIdx="1" presStyleCnt="2"/>
      <dgm:spPr/>
      <dgm:t>
        <a:bodyPr/>
        <a:lstStyle/>
        <a:p>
          <a:endParaRPr lang="tr-TR"/>
        </a:p>
      </dgm:t>
    </dgm:pt>
    <dgm:pt modelId="{D8383C29-4317-48C3-8F50-AEAA8FE33E2C}" type="pres">
      <dgm:prSet presAssocID="{543D58FA-A81F-4D60-B046-95C4EA096B2E}" presName="hierRoot2" presStyleCnt="0"/>
      <dgm:spPr/>
    </dgm:pt>
    <dgm:pt modelId="{824043A7-D1C1-4AFB-A1A8-8FCFF331C7E1}" type="pres">
      <dgm:prSet presAssocID="{543D58FA-A81F-4D60-B046-95C4EA096B2E}" presName="composite2" presStyleCnt="0"/>
      <dgm:spPr/>
    </dgm:pt>
    <dgm:pt modelId="{37A79FBB-8120-4703-AC0F-D2C198C318B7}" type="pres">
      <dgm:prSet presAssocID="{543D58FA-A81F-4D60-B046-95C4EA096B2E}" presName="background2" presStyleLbl="node2" presStyleIdx="1" presStyleCnt="2"/>
      <dgm:spPr/>
    </dgm:pt>
    <dgm:pt modelId="{1A70A51B-843D-492F-9360-0A2845117F3C}" type="pres">
      <dgm:prSet presAssocID="{543D58FA-A81F-4D60-B046-95C4EA096B2E}" presName="text2" presStyleLbl="fgAcc2" presStyleIdx="1" presStyleCnt="2" custLinFactX="67395" custLinFactNeighborX="100000" custLinFactNeighborY="13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908E301-6619-41A3-9B06-C3BDAAF9AA2A}" type="pres">
      <dgm:prSet presAssocID="{543D58FA-A81F-4D60-B046-95C4EA096B2E}" presName="hierChild3" presStyleCnt="0"/>
      <dgm:spPr/>
    </dgm:pt>
  </dgm:ptLst>
  <dgm:cxnLst>
    <dgm:cxn modelId="{2CF098D3-A185-48AB-B324-786F209E4EB2}" srcId="{96612778-811D-4C6D-8617-F47E74837907}" destId="{52B9DF39-10B6-4FD7-8E7A-BE6D0E160269}" srcOrd="1" destOrd="0" parTransId="{4CB39208-7BC8-4B44-816C-5DD6EE97AB5A}" sibTransId="{9A6C64D5-1DFF-473A-B6B3-F57E9CC22F43}"/>
    <dgm:cxn modelId="{BB02D826-BF7F-4E09-AC22-BFEC4380CD2D}" type="presOf" srcId="{85D6D82A-91F7-4FAC-B071-1DB49718DEC3}" destId="{27870470-03C7-45B6-97E6-C97986DA5415}" srcOrd="0" destOrd="0" presId="urn:microsoft.com/office/officeart/2005/8/layout/hierarchy1"/>
    <dgm:cxn modelId="{20D6517B-80B3-4F93-8D65-9F4BF6AE1B59}" type="presOf" srcId="{E99C8CD9-1F17-4DBD-A6E7-8288C2D52DD2}" destId="{147B0EAB-5C18-4E79-826A-E040493EF168}" srcOrd="0" destOrd="0" presId="urn:microsoft.com/office/officeart/2005/8/layout/hierarchy1"/>
    <dgm:cxn modelId="{8EA149F8-F660-40D8-B967-9CCD0365535E}" type="presOf" srcId="{85E9E01C-8440-4367-94A5-E405A828B847}" destId="{18474872-F5C4-4891-BEF9-BF95307BC215}" srcOrd="0" destOrd="0" presId="urn:microsoft.com/office/officeart/2005/8/layout/hierarchy1"/>
    <dgm:cxn modelId="{8AAC997F-DF2D-4C34-A27B-62B197F687A9}" type="presOf" srcId="{78911B32-B915-4786-8136-2942AAA5D5EE}" destId="{9B6A36B9-0427-43E9-90B5-AA696634663E}" srcOrd="0" destOrd="0" presId="urn:microsoft.com/office/officeart/2005/8/layout/hierarchy1"/>
    <dgm:cxn modelId="{3504A7FD-1EE8-4748-ACCF-24DCD10BAE33}" type="presOf" srcId="{7E9BA37B-C4B5-4EBC-A51E-2EF0DF22DCF8}" destId="{23174EF1-7D74-45C8-9985-F191648ABA0B}" srcOrd="0" destOrd="0" presId="urn:microsoft.com/office/officeart/2005/8/layout/hierarchy1"/>
    <dgm:cxn modelId="{6CDC5F32-51DB-46A3-AA32-D34CACD7A3C4}" type="presOf" srcId="{52B9DF39-10B6-4FD7-8E7A-BE6D0E160269}" destId="{E5B0BE0C-291F-468F-B61F-59C7D8815AF3}" srcOrd="0" destOrd="0" presId="urn:microsoft.com/office/officeart/2005/8/layout/hierarchy1"/>
    <dgm:cxn modelId="{69A662B1-FB5D-4F12-A09F-3C93134CF8E6}" srcId="{D1079A19-C56E-472A-A820-8A4AE1FB996E}" destId="{E99C8CD9-1F17-4DBD-A6E7-8288C2D52DD2}" srcOrd="0" destOrd="0" parTransId="{1E4EC423-F40B-4B49-895D-CDE07FF875B9}" sibTransId="{73019E59-F6F5-4BA7-93BD-3484B50F4381}"/>
    <dgm:cxn modelId="{D8DB8F9F-1DA8-40D0-8A5A-E1A5CF15DDD0}" type="presOf" srcId="{1E4EC423-F40B-4B49-895D-CDE07FF875B9}" destId="{CD89395B-7576-44D1-809E-7E3AA8CCE846}" srcOrd="0" destOrd="0" presId="urn:microsoft.com/office/officeart/2005/8/layout/hierarchy1"/>
    <dgm:cxn modelId="{392F0746-4B8D-479F-82CF-A5CF8A15DF62}" type="presOf" srcId="{63C87A43-98B1-4670-8596-CE82831B1450}" destId="{B9B4AEBE-F539-4016-AC1C-0AA4B35E2B8D}" srcOrd="0" destOrd="0" presId="urn:microsoft.com/office/officeart/2005/8/layout/hierarchy1"/>
    <dgm:cxn modelId="{1C3B985F-43D8-4ACD-9E87-7850EBCAF73C}" type="presOf" srcId="{4CB39208-7BC8-4B44-816C-5DD6EE97AB5A}" destId="{E67160AD-9046-479E-AAC9-2F328B0F543C}" srcOrd="0" destOrd="0" presId="urn:microsoft.com/office/officeart/2005/8/layout/hierarchy1"/>
    <dgm:cxn modelId="{73A21A26-EBD0-4658-8D2F-CD3B8875B2AE}" type="presOf" srcId="{D1079A19-C56E-472A-A820-8A4AE1FB996E}" destId="{A250C045-E853-46D9-92E2-6EDAF15A9760}" srcOrd="0" destOrd="0" presId="urn:microsoft.com/office/officeart/2005/8/layout/hierarchy1"/>
    <dgm:cxn modelId="{E99A833C-4A74-4B2B-900F-0614FBC07107}" type="presOf" srcId="{6D7FA76C-3C7D-4EBB-B3AC-78AFE0F43F93}" destId="{0D328D0E-B2B6-49DD-964B-7C8945DC970A}" srcOrd="0" destOrd="0" presId="urn:microsoft.com/office/officeart/2005/8/layout/hierarchy1"/>
    <dgm:cxn modelId="{55A4BA0F-56CB-42F2-B1E4-BBB2924F55B1}" srcId="{E99C8CD9-1F17-4DBD-A6E7-8288C2D52DD2}" destId="{78911B32-B915-4786-8136-2942AAA5D5EE}" srcOrd="0" destOrd="0" parTransId="{85E9E01C-8440-4367-94A5-E405A828B847}" sibTransId="{CC08697A-50DA-4633-889A-2EB61C8497A3}"/>
    <dgm:cxn modelId="{D73C9D1E-4358-4634-8E05-8E5FE9EF85FC}" type="presOf" srcId="{83AC817C-BD06-4871-BF2C-2F65CE69DBE6}" destId="{F7D83088-AA29-4237-990F-9FB3FFB7E2CE}" srcOrd="0" destOrd="0" presId="urn:microsoft.com/office/officeart/2005/8/layout/hierarchy1"/>
    <dgm:cxn modelId="{2D2597AC-E863-4E42-8983-C18B60EA8A59}" type="presOf" srcId="{264DB066-DAE1-442F-A1DC-B4AC17C3154E}" destId="{3D088CA2-2F44-40C7-A9D6-1BDA4A60F50B}" srcOrd="0" destOrd="0" presId="urn:microsoft.com/office/officeart/2005/8/layout/hierarchy1"/>
    <dgm:cxn modelId="{C52DD07D-E40D-4A82-84E9-4B639FA51585}" type="presOf" srcId="{96612778-811D-4C6D-8617-F47E74837907}" destId="{9B30C4B1-4D4C-4642-BD6E-9BB5603B9D9F}" srcOrd="0" destOrd="0" presId="urn:microsoft.com/office/officeart/2005/8/layout/hierarchy1"/>
    <dgm:cxn modelId="{8B0FFE8F-D330-4280-A895-4477F75FA8CA}" srcId="{83AC817C-BD06-4871-BF2C-2F65CE69DBE6}" destId="{D1079A19-C56E-472A-A820-8A4AE1FB996E}" srcOrd="0" destOrd="0" parTransId="{44D3D313-E62B-4F0B-9CD5-0C31B6528DCE}" sibTransId="{87F6CB2A-CC3B-4BA6-BD47-495854E8C2DD}"/>
    <dgm:cxn modelId="{23719ADD-CDE0-4B77-A5D2-5774E342E510}" srcId="{E99C8CD9-1F17-4DBD-A6E7-8288C2D52DD2}" destId="{96612778-811D-4C6D-8617-F47E74837907}" srcOrd="1" destOrd="0" parTransId="{BA0BA26F-4FC7-4224-AFAC-27F272629837}" sibTransId="{11710F4C-214E-4BB1-A0BF-3CF0910DCC45}"/>
    <dgm:cxn modelId="{CB79D428-7C62-4057-B21E-1B263E750C8C}" srcId="{78911B32-B915-4786-8136-2942AAA5D5EE}" destId="{6D7FA76C-3C7D-4EBB-B3AC-78AFE0F43F93}" srcOrd="0" destOrd="0" parTransId="{63C87A43-98B1-4670-8596-CE82831B1450}" sibTransId="{69D16357-80D0-43C1-BF40-DDDB4791F30F}"/>
    <dgm:cxn modelId="{0BAEF93F-A004-4B38-A25C-9342E219386F}" srcId="{D1079A19-C56E-472A-A820-8A4AE1FB996E}" destId="{543D58FA-A81F-4D60-B046-95C4EA096B2E}" srcOrd="1" destOrd="0" parTransId="{264DB066-DAE1-442F-A1DC-B4AC17C3154E}" sibTransId="{A051CC2E-48B9-45A2-B8D2-7582C4999A76}"/>
    <dgm:cxn modelId="{B2C4EF27-16F8-4E7D-9D8E-4C2CC5EC5DE3}" type="presOf" srcId="{BA0BA26F-4FC7-4224-AFAC-27F272629837}" destId="{458B37DD-98D0-4A1B-BBAD-8FE73055371D}" srcOrd="0" destOrd="0" presId="urn:microsoft.com/office/officeart/2005/8/layout/hierarchy1"/>
    <dgm:cxn modelId="{21E1E890-5FEF-4685-8E29-D8F3C5E023AF}" type="presOf" srcId="{433AD033-AA3C-44F7-93BB-CA6CEB38C0AD}" destId="{76C98F97-8561-48FC-8592-DAD0442D28F1}" srcOrd="0" destOrd="0" presId="urn:microsoft.com/office/officeart/2005/8/layout/hierarchy1"/>
    <dgm:cxn modelId="{B0987182-7E68-431F-8FC9-F8BF5AEBDA10}" srcId="{96612778-811D-4C6D-8617-F47E74837907}" destId="{85D6D82A-91F7-4FAC-B071-1DB49718DEC3}" srcOrd="0" destOrd="0" parTransId="{7E9BA37B-C4B5-4EBC-A51E-2EF0DF22DCF8}" sibTransId="{904D4F3B-3459-45FB-A668-821BAE637BD9}"/>
    <dgm:cxn modelId="{FD800BF3-80A8-496B-B57A-50099740F54F}" srcId="{78911B32-B915-4786-8136-2942AAA5D5EE}" destId="{433AD033-AA3C-44F7-93BB-CA6CEB38C0AD}" srcOrd="1" destOrd="0" parTransId="{7401BA62-EA25-4128-ABED-FB6786AB7447}" sibTransId="{833DD451-78AD-448C-A8E6-09B2A4723DD3}"/>
    <dgm:cxn modelId="{DDED748D-3CEC-41B0-B36E-8C1BA2F8C133}" type="presOf" srcId="{7401BA62-EA25-4128-ABED-FB6786AB7447}" destId="{E4CE66AE-EF67-41CF-BEBA-55C474F6AC60}" srcOrd="0" destOrd="0" presId="urn:microsoft.com/office/officeart/2005/8/layout/hierarchy1"/>
    <dgm:cxn modelId="{01577424-6338-49B4-8D78-575E47A9992A}" type="presOf" srcId="{543D58FA-A81F-4D60-B046-95C4EA096B2E}" destId="{1A70A51B-843D-492F-9360-0A2845117F3C}" srcOrd="0" destOrd="0" presId="urn:microsoft.com/office/officeart/2005/8/layout/hierarchy1"/>
    <dgm:cxn modelId="{147E6370-7124-4B1F-9091-2A3793DB848A}" type="presParOf" srcId="{F7D83088-AA29-4237-990F-9FB3FFB7E2CE}" destId="{AA10F96F-4BF2-4661-A706-93F49C0F11B4}" srcOrd="0" destOrd="0" presId="urn:microsoft.com/office/officeart/2005/8/layout/hierarchy1"/>
    <dgm:cxn modelId="{5367D864-7F37-4D84-BAFA-F0F36EC0DAC2}" type="presParOf" srcId="{AA10F96F-4BF2-4661-A706-93F49C0F11B4}" destId="{162858C6-6EE2-4BF3-80E8-E68DE01E88E2}" srcOrd="0" destOrd="0" presId="urn:microsoft.com/office/officeart/2005/8/layout/hierarchy1"/>
    <dgm:cxn modelId="{35FA3FD3-A7C6-483F-A2CD-E6278764BC32}" type="presParOf" srcId="{162858C6-6EE2-4BF3-80E8-E68DE01E88E2}" destId="{2276AE2F-9E3A-48C4-8278-08605F0FBA0E}" srcOrd="0" destOrd="0" presId="urn:microsoft.com/office/officeart/2005/8/layout/hierarchy1"/>
    <dgm:cxn modelId="{F2D308C0-9354-4C38-845B-8930D452052F}" type="presParOf" srcId="{162858C6-6EE2-4BF3-80E8-E68DE01E88E2}" destId="{A250C045-E853-46D9-92E2-6EDAF15A9760}" srcOrd="1" destOrd="0" presId="urn:microsoft.com/office/officeart/2005/8/layout/hierarchy1"/>
    <dgm:cxn modelId="{1A1FF1F1-E254-4B38-AC0C-FC82CD994576}" type="presParOf" srcId="{AA10F96F-4BF2-4661-A706-93F49C0F11B4}" destId="{DE9F08FC-9CE7-4DCB-B8FC-5821453D5E27}" srcOrd="1" destOrd="0" presId="urn:microsoft.com/office/officeart/2005/8/layout/hierarchy1"/>
    <dgm:cxn modelId="{D43A2F30-C759-4AC4-BD6A-6B65FF8E99BC}" type="presParOf" srcId="{DE9F08FC-9CE7-4DCB-B8FC-5821453D5E27}" destId="{CD89395B-7576-44D1-809E-7E3AA8CCE846}" srcOrd="0" destOrd="0" presId="urn:microsoft.com/office/officeart/2005/8/layout/hierarchy1"/>
    <dgm:cxn modelId="{B385F069-C334-41EA-A164-B5D891EA1B23}" type="presParOf" srcId="{DE9F08FC-9CE7-4DCB-B8FC-5821453D5E27}" destId="{E56FBC05-C3DC-413C-B7D9-39225396AA83}" srcOrd="1" destOrd="0" presId="urn:microsoft.com/office/officeart/2005/8/layout/hierarchy1"/>
    <dgm:cxn modelId="{81536CDA-B0E6-4524-928B-B8FCC86EAADA}" type="presParOf" srcId="{E56FBC05-C3DC-413C-B7D9-39225396AA83}" destId="{E05789A6-B7BF-4346-8EE1-151833A67537}" srcOrd="0" destOrd="0" presId="urn:microsoft.com/office/officeart/2005/8/layout/hierarchy1"/>
    <dgm:cxn modelId="{B73EF5CD-750C-413B-8DBA-4CEC60AD8A23}" type="presParOf" srcId="{E05789A6-B7BF-4346-8EE1-151833A67537}" destId="{36ACF1C1-1F82-4065-BDB0-81A37C7A7EAE}" srcOrd="0" destOrd="0" presId="urn:microsoft.com/office/officeart/2005/8/layout/hierarchy1"/>
    <dgm:cxn modelId="{CCD50E61-DF97-4626-8424-AABEDA52B290}" type="presParOf" srcId="{E05789A6-B7BF-4346-8EE1-151833A67537}" destId="{147B0EAB-5C18-4E79-826A-E040493EF168}" srcOrd="1" destOrd="0" presId="urn:microsoft.com/office/officeart/2005/8/layout/hierarchy1"/>
    <dgm:cxn modelId="{3DBF256E-74EF-42FF-B8AA-83A0327E1F6E}" type="presParOf" srcId="{E56FBC05-C3DC-413C-B7D9-39225396AA83}" destId="{2A17CFFF-490F-4D98-BFDB-3593D13A51CD}" srcOrd="1" destOrd="0" presId="urn:microsoft.com/office/officeart/2005/8/layout/hierarchy1"/>
    <dgm:cxn modelId="{A445FADC-4994-49C9-A0F8-1E5EC7B85825}" type="presParOf" srcId="{2A17CFFF-490F-4D98-BFDB-3593D13A51CD}" destId="{18474872-F5C4-4891-BEF9-BF95307BC215}" srcOrd="0" destOrd="0" presId="urn:microsoft.com/office/officeart/2005/8/layout/hierarchy1"/>
    <dgm:cxn modelId="{630E588E-0A2C-4E9F-B78A-CA96964A87C2}" type="presParOf" srcId="{2A17CFFF-490F-4D98-BFDB-3593D13A51CD}" destId="{DBD8BD96-E165-4ABA-B2CC-83FA64F81EA7}" srcOrd="1" destOrd="0" presId="urn:microsoft.com/office/officeart/2005/8/layout/hierarchy1"/>
    <dgm:cxn modelId="{1849576C-72A6-4012-8D10-672289D3D9B7}" type="presParOf" srcId="{DBD8BD96-E165-4ABA-B2CC-83FA64F81EA7}" destId="{9168233D-6C61-4A13-B0F3-B1F593930FDD}" srcOrd="0" destOrd="0" presId="urn:microsoft.com/office/officeart/2005/8/layout/hierarchy1"/>
    <dgm:cxn modelId="{9B368816-F601-4AB8-AE4A-AB140542FC03}" type="presParOf" srcId="{9168233D-6C61-4A13-B0F3-B1F593930FDD}" destId="{DF9403FC-22ED-4180-9235-9B7FCC48E8D0}" srcOrd="0" destOrd="0" presId="urn:microsoft.com/office/officeart/2005/8/layout/hierarchy1"/>
    <dgm:cxn modelId="{29A81A09-BAA6-44C5-A4B7-E538398F323C}" type="presParOf" srcId="{9168233D-6C61-4A13-B0F3-B1F593930FDD}" destId="{9B6A36B9-0427-43E9-90B5-AA696634663E}" srcOrd="1" destOrd="0" presId="urn:microsoft.com/office/officeart/2005/8/layout/hierarchy1"/>
    <dgm:cxn modelId="{FAB515C2-7DF8-49AE-99CA-43661E3C4E31}" type="presParOf" srcId="{DBD8BD96-E165-4ABA-B2CC-83FA64F81EA7}" destId="{395F8019-757D-422D-82C5-D22860208957}" srcOrd="1" destOrd="0" presId="urn:microsoft.com/office/officeart/2005/8/layout/hierarchy1"/>
    <dgm:cxn modelId="{9E72D5CA-FF70-4F3B-B444-8A6FD2124C3C}" type="presParOf" srcId="{395F8019-757D-422D-82C5-D22860208957}" destId="{B9B4AEBE-F539-4016-AC1C-0AA4B35E2B8D}" srcOrd="0" destOrd="0" presId="urn:microsoft.com/office/officeart/2005/8/layout/hierarchy1"/>
    <dgm:cxn modelId="{7CCAB163-A179-41A3-B1C8-E9C59D708AD7}" type="presParOf" srcId="{395F8019-757D-422D-82C5-D22860208957}" destId="{A52EC3E1-4D44-4D39-B70E-36106AFBEC3C}" srcOrd="1" destOrd="0" presId="urn:microsoft.com/office/officeart/2005/8/layout/hierarchy1"/>
    <dgm:cxn modelId="{82F9BBC0-778F-405A-B0EA-D2506F0C8360}" type="presParOf" srcId="{A52EC3E1-4D44-4D39-B70E-36106AFBEC3C}" destId="{ABCFBEBC-7279-4BB7-9D30-1BEB4026E5CF}" srcOrd="0" destOrd="0" presId="urn:microsoft.com/office/officeart/2005/8/layout/hierarchy1"/>
    <dgm:cxn modelId="{AE5FEAA1-2F52-419B-A0A1-954F046D8FCE}" type="presParOf" srcId="{ABCFBEBC-7279-4BB7-9D30-1BEB4026E5CF}" destId="{E9B4C0E6-81AD-473B-8F6F-0EF20B95F0D9}" srcOrd="0" destOrd="0" presId="urn:microsoft.com/office/officeart/2005/8/layout/hierarchy1"/>
    <dgm:cxn modelId="{A05539D7-3EE7-4562-862D-C7DC6CA769D9}" type="presParOf" srcId="{ABCFBEBC-7279-4BB7-9D30-1BEB4026E5CF}" destId="{0D328D0E-B2B6-49DD-964B-7C8945DC970A}" srcOrd="1" destOrd="0" presId="urn:microsoft.com/office/officeart/2005/8/layout/hierarchy1"/>
    <dgm:cxn modelId="{479064AB-994D-4152-A5B0-06A4B50A7A59}" type="presParOf" srcId="{A52EC3E1-4D44-4D39-B70E-36106AFBEC3C}" destId="{00EB5572-03B0-4D99-8F4C-A04B6BE8B686}" srcOrd="1" destOrd="0" presId="urn:microsoft.com/office/officeart/2005/8/layout/hierarchy1"/>
    <dgm:cxn modelId="{69A0C81F-4AA6-48C3-BFFB-66F65AEC8152}" type="presParOf" srcId="{395F8019-757D-422D-82C5-D22860208957}" destId="{E4CE66AE-EF67-41CF-BEBA-55C474F6AC60}" srcOrd="2" destOrd="0" presId="urn:microsoft.com/office/officeart/2005/8/layout/hierarchy1"/>
    <dgm:cxn modelId="{96E6B9F4-9122-4791-8334-C06A81AF4089}" type="presParOf" srcId="{395F8019-757D-422D-82C5-D22860208957}" destId="{B479B23F-6199-4DBB-B352-28AA08DC37E3}" srcOrd="3" destOrd="0" presId="urn:microsoft.com/office/officeart/2005/8/layout/hierarchy1"/>
    <dgm:cxn modelId="{A8CC8A33-32D0-409D-AD23-2B7F1E52F311}" type="presParOf" srcId="{B479B23F-6199-4DBB-B352-28AA08DC37E3}" destId="{C0A5F0C1-BF78-49C7-B82E-CC81FCADDE39}" srcOrd="0" destOrd="0" presId="urn:microsoft.com/office/officeart/2005/8/layout/hierarchy1"/>
    <dgm:cxn modelId="{4DB93FBE-FF4F-405C-AF45-4A2E7BE04432}" type="presParOf" srcId="{C0A5F0C1-BF78-49C7-B82E-CC81FCADDE39}" destId="{ABEB743D-3CEB-4F7E-AD6D-BE6570E5AF24}" srcOrd="0" destOrd="0" presId="urn:microsoft.com/office/officeart/2005/8/layout/hierarchy1"/>
    <dgm:cxn modelId="{C913CDA2-F08C-4D5F-A627-ADC1B0929EA5}" type="presParOf" srcId="{C0A5F0C1-BF78-49C7-B82E-CC81FCADDE39}" destId="{76C98F97-8561-48FC-8592-DAD0442D28F1}" srcOrd="1" destOrd="0" presId="urn:microsoft.com/office/officeart/2005/8/layout/hierarchy1"/>
    <dgm:cxn modelId="{2C65A5DF-ED24-4209-A805-BB8CA25607D9}" type="presParOf" srcId="{B479B23F-6199-4DBB-B352-28AA08DC37E3}" destId="{671AD0F8-18DA-45C0-BAAF-958FAB2F066E}" srcOrd="1" destOrd="0" presId="urn:microsoft.com/office/officeart/2005/8/layout/hierarchy1"/>
    <dgm:cxn modelId="{3724C917-9996-4AEF-8928-CCD40F8F98BA}" type="presParOf" srcId="{2A17CFFF-490F-4D98-BFDB-3593D13A51CD}" destId="{458B37DD-98D0-4A1B-BBAD-8FE73055371D}" srcOrd="2" destOrd="0" presId="urn:microsoft.com/office/officeart/2005/8/layout/hierarchy1"/>
    <dgm:cxn modelId="{820813D3-5716-4CFF-998F-AD79E341C730}" type="presParOf" srcId="{2A17CFFF-490F-4D98-BFDB-3593D13A51CD}" destId="{EA4413FF-A784-4FA7-BE92-6924C4C35AB9}" srcOrd="3" destOrd="0" presId="urn:microsoft.com/office/officeart/2005/8/layout/hierarchy1"/>
    <dgm:cxn modelId="{5B5A39CC-D8C4-45CC-B0CD-C69667339663}" type="presParOf" srcId="{EA4413FF-A784-4FA7-BE92-6924C4C35AB9}" destId="{71805AFC-EFA5-4E6A-ACAD-6B8E2F999CBF}" srcOrd="0" destOrd="0" presId="urn:microsoft.com/office/officeart/2005/8/layout/hierarchy1"/>
    <dgm:cxn modelId="{753C675B-9C70-42FA-BC93-F2E2900B38E3}" type="presParOf" srcId="{71805AFC-EFA5-4E6A-ACAD-6B8E2F999CBF}" destId="{CBC1FCFB-25E5-4F12-90A2-EA04CE2C7CE2}" srcOrd="0" destOrd="0" presId="urn:microsoft.com/office/officeart/2005/8/layout/hierarchy1"/>
    <dgm:cxn modelId="{DE736762-043F-4465-A036-3267664363C1}" type="presParOf" srcId="{71805AFC-EFA5-4E6A-ACAD-6B8E2F999CBF}" destId="{9B30C4B1-4D4C-4642-BD6E-9BB5603B9D9F}" srcOrd="1" destOrd="0" presId="urn:microsoft.com/office/officeart/2005/8/layout/hierarchy1"/>
    <dgm:cxn modelId="{A6F4CEFB-0571-4BC1-B0CE-A5053E054761}" type="presParOf" srcId="{EA4413FF-A784-4FA7-BE92-6924C4C35AB9}" destId="{C88F838E-923F-4F02-8EDD-FFA84FEFE91F}" srcOrd="1" destOrd="0" presId="urn:microsoft.com/office/officeart/2005/8/layout/hierarchy1"/>
    <dgm:cxn modelId="{EB809CE0-C411-42E4-9CC7-AB576EE19BD7}" type="presParOf" srcId="{C88F838E-923F-4F02-8EDD-FFA84FEFE91F}" destId="{23174EF1-7D74-45C8-9985-F191648ABA0B}" srcOrd="0" destOrd="0" presId="urn:microsoft.com/office/officeart/2005/8/layout/hierarchy1"/>
    <dgm:cxn modelId="{B0B3F9E8-10E9-4E9C-90D0-A1707C8EA463}" type="presParOf" srcId="{C88F838E-923F-4F02-8EDD-FFA84FEFE91F}" destId="{3FD9EE8D-4E75-4962-BF94-60F65E893029}" srcOrd="1" destOrd="0" presId="urn:microsoft.com/office/officeart/2005/8/layout/hierarchy1"/>
    <dgm:cxn modelId="{F0148437-C043-42F2-B738-A0C5BCDFAE26}" type="presParOf" srcId="{3FD9EE8D-4E75-4962-BF94-60F65E893029}" destId="{8D86F232-0705-4CE2-AF21-0C8F59D77CB7}" srcOrd="0" destOrd="0" presId="urn:microsoft.com/office/officeart/2005/8/layout/hierarchy1"/>
    <dgm:cxn modelId="{5297C3BE-9C4D-4E92-A461-DFE0D98B0346}" type="presParOf" srcId="{8D86F232-0705-4CE2-AF21-0C8F59D77CB7}" destId="{BFA68F29-C77E-43AA-B522-E9EEE4C43EA9}" srcOrd="0" destOrd="0" presId="urn:microsoft.com/office/officeart/2005/8/layout/hierarchy1"/>
    <dgm:cxn modelId="{158E9DBB-8A61-41D3-975E-AFDFDD19C6D2}" type="presParOf" srcId="{8D86F232-0705-4CE2-AF21-0C8F59D77CB7}" destId="{27870470-03C7-45B6-97E6-C97986DA5415}" srcOrd="1" destOrd="0" presId="urn:microsoft.com/office/officeart/2005/8/layout/hierarchy1"/>
    <dgm:cxn modelId="{ED46145D-89AA-403F-ABB5-9CC77D0DAED9}" type="presParOf" srcId="{3FD9EE8D-4E75-4962-BF94-60F65E893029}" destId="{4B456A24-6AA5-4F59-A360-210231482794}" srcOrd="1" destOrd="0" presId="urn:microsoft.com/office/officeart/2005/8/layout/hierarchy1"/>
    <dgm:cxn modelId="{3E239CA6-EF36-4D12-9C59-675B13E618B1}" type="presParOf" srcId="{C88F838E-923F-4F02-8EDD-FFA84FEFE91F}" destId="{E67160AD-9046-479E-AAC9-2F328B0F543C}" srcOrd="2" destOrd="0" presId="urn:microsoft.com/office/officeart/2005/8/layout/hierarchy1"/>
    <dgm:cxn modelId="{5669BEE0-A55E-452B-B931-717041BBF5EF}" type="presParOf" srcId="{C88F838E-923F-4F02-8EDD-FFA84FEFE91F}" destId="{04B06226-1EE6-4BE1-8D40-760B1426F809}" srcOrd="3" destOrd="0" presId="urn:microsoft.com/office/officeart/2005/8/layout/hierarchy1"/>
    <dgm:cxn modelId="{D2A375E4-B4E3-4D29-9587-2D1C1AC50A47}" type="presParOf" srcId="{04B06226-1EE6-4BE1-8D40-760B1426F809}" destId="{D0D9B684-342D-434C-8AC3-31943BB410A4}" srcOrd="0" destOrd="0" presId="urn:microsoft.com/office/officeart/2005/8/layout/hierarchy1"/>
    <dgm:cxn modelId="{46D1EE36-905D-48A4-A6F0-DD9FB7C8F272}" type="presParOf" srcId="{D0D9B684-342D-434C-8AC3-31943BB410A4}" destId="{CE574F19-25C6-4E94-A4CD-88858D6DB0D5}" srcOrd="0" destOrd="0" presId="urn:microsoft.com/office/officeart/2005/8/layout/hierarchy1"/>
    <dgm:cxn modelId="{25E5529D-6E5F-4630-A9A6-1FF0E5B27F7E}" type="presParOf" srcId="{D0D9B684-342D-434C-8AC3-31943BB410A4}" destId="{E5B0BE0C-291F-468F-B61F-59C7D8815AF3}" srcOrd="1" destOrd="0" presId="urn:microsoft.com/office/officeart/2005/8/layout/hierarchy1"/>
    <dgm:cxn modelId="{9FC83D70-DEB7-4A9D-B15B-495287A44A21}" type="presParOf" srcId="{04B06226-1EE6-4BE1-8D40-760B1426F809}" destId="{90CD1462-F97F-480A-9693-81D0C5237EBC}" srcOrd="1" destOrd="0" presId="urn:microsoft.com/office/officeart/2005/8/layout/hierarchy1"/>
    <dgm:cxn modelId="{0A046556-1604-47D3-8A1A-356A78557A48}" type="presParOf" srcId="{DE9F08FC-9CE7-4DCB-B8FC-5821453D5E27}" destId="{3D088CA2-2F44-40C7-A9D6-1BDA4A60F50B}" srcOrd="2" destOrd="0" presId="urn:microsoft.com/office/officeart/2005/8/layout/hierarchy1"/>
    <dgm:cxn modelId="{F2DE52D5-0E70-43AD-8067-353FA15ED957}" type="presParOf" srcId="{DE9F08FC-9CE7-4DCB-B8FC-5821453D5E27}" destId="{D8383C29-4317-48C3-8F50-AEAA8FE33E2C}" srcOrd="3" destOrd="0" presId="urn:microsoft.com/office/officeart/2005/8/layout/hierarchy1"/>
    <dgm:cxn modelId="{BF094C65-6B82-4487-9880-F5C809FF32B4}" type="presParOf" srcId="{D8383C29-4317-48C3-8F50-AEAA8FE33E2C}" destId="{824043A7-D1C1-4AFB-A1A8-8FCFF331C7E1}" srcOrd="0" destOrd="0" presId="urn:microsoft.com/office/officeart/2005/8/layout/hierarchy1"/>
    <dgm:cxn modelId="{8B42F0D9-29F8-4C09-998C-8E4BF8F3C65D}" type="presParOf" srcId="{824043A7-D1C1-4AFB-A1A8-8FCFF331C7E1}" destId="{37A79FBB-8120-4703-AC0F-D2C198C318B7}" srcOrd="0" destOrd="0" presId="urn:microsoft.com/office/officeart/2005/8/layout/hierarchy1"/>
    <dgm:cxn modelId="{08F8DF19-924B-4C3E-9452-CD3D036B4C4E}" type="presParOf" srcId="{824043A7-D1C1-4AFB-A1A8-8FCFF331C7E1}" destId="{1A70A51B-843D-492F-9360-0A2845117F3C}" srcOrd="1" destOrd="0" presId="urn:microsoft.com/office/officeart/2005/8/layout/hierarchy1"/>
    <dgm:cxn modelId="{57F2BBA9-C6AB-41B5-B85B-F6D4325139AC}" type="presParOf" srcId="{D8383C29-4317-48C3-8F50-AEAA8FE33E2C}" destId="{4908E301-6619-41A3-9B06-C3BDAAF9AA2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6D41E2-4D6B-495E-8758-54EE787D9C1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1E1CDD3C-B2D6-4BB0-A6AA-129B76DF6258}">
      <dgm:prSet phldrT="[Metin]"/>
      <dgm:spPr/>
      <dgm:t>
        <a:bodyPr/>
        <a:lstStyle/>
        <a:p>
          <a:r>
            <a:rPr lang="tr-TR" dirty="0" smtClean="0">
              <a:solidFill>
                <a:schemeClr val="tx1"/>
              </a:solidFill>
              <a:latin typeface="Comic Sans MS" panose="030F0702030302020204" pitchFamily="66" charset="0"/>
            </a:rPr>
            <a:t>Kullanıcının izni ya da bilgisi dahilinde olmadan bilgisayarın çalışma şeklini değiştiren ve kendini diğer dosyaların içerisinde gizlemeye çalışan aslında bir tür bilgisayar programıdır.</a:t>
          </a:r>
          <a:endParaRPr lang="tr-TR" dirty="0">
            <a:solidFill>
              <a:schemeClr val="tx1"/>
            </a:solidFill>
          </a:endParaRPr>
        </a:p>
      </dgm:t>
    </dgm:pt>
    <dgm:pt modelId="{E59A989F-609B-4E9D-A95B-19E115A66CFC}" type="parTrans" cxnId="{8F88A3B7-9A18-4248-BC2B-78FEF06E4AFC}">
      <dgm:prSet/>
      <dgm:spPr/>
      <dgm:t>
        <a:bodyPr/>
        <a:lstStyle/>
        <a:p>
          <a:endParaRPr lang="tr-TR"/>
        </a:p>
      </dgm:t>
    </dgm:pt>
    <dgm:pt modelId="{B778134B-ED11-40AB-AD1C-2309E25D3AF9}" type="sibTrans" cxnId="{8F88A3B7-9A18-4248-BC2B-78FEF06E4AFC}">
      <dgm:prSet/>
      <dgm:spPr/>
      <dgm:t>
        <a:bodyPr/>
        <a:lstStyle/>
        <a:p>
          <a:endParaRPr lang="tr-TR"/>
        </a:p>
      </dgm:t>
    </dgm:pt>
    <dgm:pt modelId="{889452A8-579A-4328-BCEE-2C4904D67016}">
      <dgm:prSet phldrT="[Metin]"/>
      <dgm:spPr/>
      <dgm:t>
        <a:bodyPr/>
        <a:lstStyle/>
        <a:p>
          <a:r>
            <a:rPr lang="tr-TR" dirty="0" smtClean="0">
              <a:solidFill>
                <a:schemeClr val="tx1"/>
              </a:solidFill>
              <a:latin typeface="Comic Sans MS" panose="030F0702030302020204" pitchFamily="66" charset="0"/>
            </a:rPr>
            <a:t>Bağımsız hareket edemezler. Mutlaka bir uygulama dosyasına bağlanarak çoğalır ve yayılırlar.</a:t>
          </a:r>
          <a:endParaRPr lang="tr-TR" dirty="0">
            <a:solidFill>
              <a:schemeClr val="tx1"/>
            </a:solidFill>
          </a:endParaRPr>
        </a:p>
      </dgm:t>
    </dgm:pt>
    <dgm:pt modelId="{71F731B2-7D8E-4463-B4E8-B02DECBDD275}" type="parTrans" cxnId="{618DFF11-18F4-4231-8C2D-664286359D32}">
      <dgm:prSet/>
      <dgm:spPr/>
      <dgm:t>
        <a:bodyPr/>
        <a:lstStyle/>
        <a:p>
          <a:endParaRPr lang="tr-TR"/>
        </a:p>
      </dgm:t>
    </dgm:pt>
    <dgm:pt modelId="{2CE84238-B880-46E8-971F-F5E3F2BA3A49}" type="sibTrans" cxnId="{618DFF11-18F4-4231-8C2D-664286359D32}">
      <dgm:prSet/>
      <dgm:spPr/>
      <dgm:t>
        <a:bodyPr/>
        <a:lstStyle/>
        <a:p>
          <a:endParaRPr lang="tr-TR"/>
        </a:p>
      </dgm:t>
    </dgm:pt>
    <dgm:pt modelId="{34242855-E9D9-4B60-AC29-BED6278C2C70}">
      <dgm:prSet phldrT="[Metin]"/>
      <dgm:spPr/>
      <dgm:t>
        <a:bodyPr/>
        <a:lstStyle/>
        <a:p>
          <a:r>
            <a:rPr lang="tr-TR" dirty="0" smtClean="0">
              <a:solidFill>
                <a:schemeClr val="tx1"/>
              </a:solidFill>
              <a:latin typeface="Comic Sans MS" panose="030F0702030302020204" pitchFamily="66" charset="0"/>
            </a:rPr>
            <a:t>Çoğalmayı ve yayılmayı hedeflerler. Çoğalıp yayılmak için kullanıcıya bağımlıdırlar.</a:t>
          </a:r>
          <a:endParaRPr lang="tr-TR" dirty="0">
            <a:solidFill>
              <a:schemeClr val="tx1"/>
            </a:solidFill>
          </a:endParaRPr>
        </a:p>
      </dgm:t>
    </dgm:pt>
    <dgm:pt modelId="{7D746DD3-CBCD-4F4E-935A-2B07D2413B8F}" type="parTrans" cxnId="{0D8C95A0-8FE0-475A-889D-68D409731A97}">
      <dgm:prSet/>
      <dgm:spPr/>
      <dgm:t>
        <a:bodyPr/>
        <a:lstStyle/>
        <a:p>
          <a:endParaRPr lang="tr-TR"/>
        </a:p>
      </dgm:t>
    </dgm:pt>
    <dgm:pt modelId="{9873D15B-0B12-41E0-AC58-11D41E1AC1F7}" type="sibTrans" cxnId="{0D8C95A0-8FE0-475A-889D-68D409731A97}">
      <dgm:prSet/>
      <dgm:spPr/>
      <dgm:t>
        <a:bodyPr/>
        <a:lstStyle/>
        <a:p>
          <a:endParaRPr lang="tr-TR"/>
        </a:p>
      </dgm:t>
    </dgm:pt>
    <dgm:pt modelId="{797E4547-2F93-4BDE-87F5-18A1605CCE90}" type="pres">
      <dgm:prSet presAssocID="{F96D41E2-4D6B-495E-8758-54EE787D9C1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5BA6160A-1EC0-4F65-B196-3902F51D9AB9}" type="pres">
      <dgm:prSet presAssocID="{F96D41E2-4D6B-495E-8758-54EE787D9C13}" presName="Name1" presStyleCnt="0"/>
      <dgm:spPr/>
    </dgm:pt>
    <dgm:pt modelId="{9CB5BB82-94D7-4FC1-AD13-BC89272122DC}" type="pres">
      <dgm:prSet presAssocID="{F96D41E2-4D6B-495E-8758-54EE787D9C13}" presName="cycle" presStyleCnt="0"/>
      <dgm:spPr/>
    </dgm:pt>
    <dgm:pt modelId="{3129CF97-C4E9-4748-8690-56F228C9B7D0}" type="pres">
      <dgm:prSet presAssocID="{F96D41E2-4D6B-495E-8758-54EE787D9C13}" presName="srcNode" presStyleLbl="node1" presStyleIdx="0" presStyleCnt="3"/>
      <dgm:spPr/>
    </dgm:pt>
    <dgm:pt modelId="{E8165945-D0AA-4971-9AD2-527F05F82F3C}" type="pres">
      <dgm:prSet presAssocID="{F96D41E2-4D6B-495E-8758-54EE787D9C13}" presName="conn" presStyleLbl="parChTrans1D2" presStyleIdx="0" presStyleCnt="1"/>
      <dgm:spPr/>
      <dgm:t>
        <a:bodyPr/>
        <a:lstStyle/>
        <a:p>
          <a:endParaRPr lang="tr-TR"/>
        </a:p>
      </dgm:t>
    </dgm:pt>
    <dgm:pt modelId="{2269B4CC-2942-4C2E-9C60-C67F8A927BED}" type="pres">
      <dgm:prSet presAssocID="{F96D41E2-4D6B-495E-8758-54EE787D9C13}" presName="extraNode" presStyleLbl="node1" presStyleIdx="0" presStyleCnt="3"/>
      <dgm:spPr/>
    </dgm:pt>
    <dgm:pt modelId="{8659B893-A121-4E3C-AA55-1F9FA088DCD0}" type="pres">
      <dgm:prSet presAssocID="{F96D41E2-4D6B-495E-8758-54EE787D9C13}" presName="dstNode" presStyleLbl="node1" presStyleIdx="0" presStyleCnt="3"/>
      <dgm:spPr/>
    </dgm:pt>
    <dgm:pt modelId="{1F7D9156-A1BC-431D-BE8D-F0CED5FE1554}" type="pres">
      <dgm:prSet presAssocID="{1E1CDD3C-B2D6-4BB0-A6AA-129B76DF6258}" presName="text_1" presStyleLbl="node1" presStyleIdx="0" presStyleCnt="3" custScaleY="12044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A4E3F32-4B3F-4AA5-B9BF-090279B1CF94}" type="pres">
      <dgm:prSet presAssocID="{1E1CDD3C-B2D6-4BB0-A6AA-129B76DF6258}" presName="accent_1" presStyleCnt="0"/>
      <dgm:spPr/>
    </dgm:pt>
    <dgm:pt modelId="{22332589-7C80-4FEB-86E4-1B0A4F1667E7}" type="pres">
      <dgm:prSet presAssocID="{1E1CDD3C-B2D6-4BB0-A6AA-129B76DF6258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715DFBA9-033A-45F8-A449-73D3DD4C26D1}" type="pres">
      <dgm:prSet presAssocID="{889452A8-579A-4328-BCEE-2C4904D67016}" presName="text_2" presStyleLbl="node1" presStyleIdx="1" presStyleCnt="3" custScaleY="12044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78F619C-AB0E-48C3-8DED-AC84DD6CBAAE}" type="pres">
      <dgm:prSet presAssocID="{889452A8-579A-4328-BCEE-2C4904D67016}" presName="accent_2" presStyleCnt="0"/>
      <dgm:spPr/>
    </dgm:pt>
    <dgm:pt modelId="{8FB4F50F-C883-40E2-B4AC-32540C18E70F}" type="pres">
      <dgm:prSet presAssocID="{889452A8-579A-4328-BCEE-2C4904D67016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10B7664-E8E1-4142-B69A-334656EF789B}" type="pres">
      <dgm:prSet presAssocID="{34242855-E9D9-4B60-AC29-BED6278C2C70}" presName="text_3" presStyleLbl="node1" presStyleIdx="2" presStyleCnt="3" custScaleY="12044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CDF0523-A83B-42CA-A25E-A04F3555FCB3}" type="pres">
      <dgm:prSet presAssocID="{34242855-E9D9-4B60-AC29-BED6278C2C70}" presName="accent_3" presStyleCnt="0"/>
      <dgm:spPr/>
    </dgm:pt>
    <dgm:pt modelId="{4788163C-BB44-4FCF-BD75-4388EF9DF170}" type="pres">
      <dgm:prSet presAssocID="{34242855-E9D9-4B60-AC29-BED6278C2C70}" presName="accentRepeatNode" presStyleLbl="solidFgAcc1" presStyleIdx="2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</dgm:ptLst>
  <dgm:cxnLst>
    <dgm:cxn modelId="{3113A464-2298-4387-8F20-3140972D7F94}" type="presOf" srcId="{F96D41E2-4D6B-495E-8758-54EE787D9C13}" destId="{797E4547-2F93-4BDE-87F5-18A1605CCE90}" srcOrd="0" destOrd="0" presId="urn:microsoft.com/office/officeart/2008/layout/VerticalCurvedList"/>
    <dgm:cxn modelId="{618DFF11-18F4-4231-8C2D-664286359D32}" srcId="{F96D41E2-4D6B-495E-8758-54EE787D9C13}" destId="{889452A8-579A-4328-BCEE-2C4904D67016}" srcOrd="1" destOrd="0" parTransId="{71F731B2-7D8E-4463-B4E8-B02DECBDD275}" sibTransId="{2CE84238-B880-46E8-971F-F5E3F2BA3A49}"/>
    <dgm:cxn modelId="{00DA8EE5-E671-4FD4-885E-A004FC935B2E}" type="presOf" srcId="{1E1CDD3C-B2D6-4BB0-A6AA-129B76DF6258}" destId="{1F7D9156-A1BC-431D-BE8D-F0CED5FE1554}" srcOrd="0" destOrd="0" presId="urn:microsoft.com/office/officeart/2008/layout/VerticalCurvedList"/>
    <dgm:cxn modelId="{AF2A6AAD-9072-4DAD-950F-6BEA765164C0}" type="presOf" srcId="{889452A8-579A-4328-BCEE-2C4904D67016}" destId="{715DFBA9-033A-45F8-A449-73D3DD4C26D1}" srcOrd="0" destOrd="0" presId="urn:microsoft.com/office/officeart/2008/layout/VerticalCurvedList"/>
    <dgm:cxn modelId="{A7880EA0-408F-43DA-B035-68DFD5A3E4EC}" type="presOf" srcId="{B778134B-ED11-40AB-AD1C-2309E25D3AF9}" destId="{E8165945-D0AA-4971-9AD2-527F05F82F3C}" srcOrd="0" destOrd="0" presId="urn:microsoft.com/office/officeart/2008/layout/VerticalCurvedList"/>
    <dgm:cxn modelId="{81D3E3D9-32B7-473F-AAF7-2DAC84B99875}" type="presOf" srcId="{34242855-E9D9-4B60-AC29-BED6278C2C70}" destId="{F10B7664-E8E1-4142-B69A-334656EF789B}" srcOrd="0" destOrd="0" presId="urn:microsoft.com/office/officeart/2008/layout/VerticalCurvedList"/>
    <dgm:cxn modelId="{8F88A3B7-9A18-4248-BC2B-78FEF06E4AFC}" srcId="{F96D41E2-4D6B-495E-8758-54EE787D9C13}" destId="{1E1CDD3C-B2D6-4BB0-A6AA-129B76DF6258}" srcOrd="0" destOrd="0" parTransId="{E59A989F-609B-4E9D-A95B-19E115A66CFC}" sibTransId="{B778134B-ED11-40AB-AD1C-2309E25D3AF9}"/>
    <dgm:cxn modelId="{0D8C95A0-8FE0-475A-889D-68D409731A97}" srcId="{F96D41E2-4D6B-495E-8758-54EE787D9C13}" destId="{34242855-E9D9-4B60-AC29-BED6278C2C70}" srcOrd="2" destOrd="0" parTransId="{7D746DD3-CBCD-4F4E-935A-2B07D2413B8F}" sibTransId="{9873D15B-0B12-41E0-AC58-11D41E1AC1F7}"/>
    <dgm:cxn modelId="{61C56F6A-37A8-49C7-9798-774ED801ADCF}" type="presParOf" srcId="{797E4547-2F93-4BDE-87F5-18A1605CCE90}" destId="{5BA6160A-1EC0-4F65-B196-3902F51D9AB9}" srcOrd="0" destOrd="0" presId="urn:microsoft.com/office/officeart/2008/layout/VerticalCurvedList"/>
    <dgm:cxn modelId="{344384BC-1158-4C2E-833E-175099CA2296}" type="presParOf" srcId="{5BA6160A-1EC0-4F65-B196-3902F51D9AB9}" destId="{9CB5BB82-94D7-4FC1-AD13-BC89272122DC}" srcOrd="0" destOrd="0" presId="urn:microsoft.com/office/officeart/2008/layout/VerticalCurvedList"/>
    <dgm:cxn modelId="{FF372C15-8844-4313-B5BA-14DCF1F58052}" type="presParOf" srcId="{9CB5BB82-94D7-4FC1-AD13-BC89272122DC}" destId="{3129CF97-C4E9-4748-8690-56F228C9B7D0}" srcOrd="0" destOrd="0" presId="urn:microsoft.com/office/officeart/2008/layout/VerticalCurvedList"/>
    <dgm:cxn modelId="{9022F2AE-2CA6-43F9-BD83-DF0F76E28C52}" type="presParOf" srcId="{9CB5BB82-94D7-4FC1-AD13-BC89272122DC}" destId="{E8165945-D0AA-4971-9AD2-527F05F82F3C}" srcOrd="1" destOrd="0" presId="urn:microsoft.com/office/officeart/2008/layout/VerticalCurvedList"/>
    <dgm:cxn modelId="{3ED3EB08-A7CE-4671-962E-F0C40B5DDAF1}" type="presParOf" srcId="{9CB5BB82-94D7-4FC1-AD13-BC89272122DC}" destId="{2269B4CC-2942-4C2E-9C60-C67F8A927BED}" srcOrd="2" destOrd="0" presId="urn:microsoft.com/office/officeart/2008/layout/VerticalCurvedList"/>
    <dgm:cxn modelId="{9F4F94A9-40DB-49D7-BD86-E92ADB6F5E79}" type="presParOf" srcId="{9CB5BB82-94D7-4FC1-AD13-BC89272122DC}" destId="{8659B893-A121-4E3C-AA55-1F9FA088DCD0}" srcOrd="3" destOrd="0" presId="urn:microsoft.com/office/officeart/2008/layout/VerticalCurvedList"/>
    <dgm:cxn modelId="{CBD365EE-4408-420C-AB96-D8BF168B6A75}" type="presParOf" srcId="{5BA6160A-1EC0-4F65-B196-3902F51D9AB9}" destId="{1F7D9156-A1BC-431D-BE8D-F0CED5FE1554}" srcOrd="1" destOrd="0" presId="urn:microsoft.com/office/officeart/2008/layout/VerticalCurvedList"/>
    <dgm:cxn modelId="{0AC76812-5257-4243-87D8-691CF1637049}" type="presParOf" srcId="{5BA6160A-1EC0-4F65-B196-3902F51D9AB9}" destId="{1A4E3F32-4B3F-4AA5-B9BF-090279B1CF94}" srcOrd="2" destOrd="0" presId="urn:microsoft.com/office/officeart/2008/layout/VerticalCurvedList"/>
    <dgm:cxn modelId="{6A542B26-3AAD-4B1E-A477-33B631B845FF}" type="presParOf" srcId="{1A4E3F32-4B3F-4AA5-B9BF-090279B1CF94}" destId="{22332589-7C80-4FEB-86E4-1B0A4F1667E7}" srcOrd="0" destOrd="0" presId="urn:microsoft.com/office/officeart/2008/layout/VerticalCurvedList"/>
    <dgm:cxn modelId="{78B7F83E-CC9A-413B-AC35-DB2263B38AB4}" type="presParOf" srcId="{5BA6160A-1EC0-4F65-B196-3902F51D9AB9}" destId="{715DFBA9-033A-45F8-A449-73D3DD4C26D1}" srcOrd="3" destOrd="0" presId="urn:microsoft.com/office/officeart/2008/layout/VerticalCurvedList"/>
    <dgm:cxn modelId="{B5D1808B-C48E-4311-A986-646076F2EC61}" type="presParOf" srcId="{5BA6160A-1EC0-4F65-B196-3902F51D9AB9}" destId="{578F619C-AB0E-48C3-8DED-AC84DD6CBAAE}" srcOrd="4" destOrd="0" presId="urn:microsoft.com/office/officeart/2008/layout/VerticalCurvedList"/>
    <dgm:cxn modelId="{FE4E925E-1A52-4BC9-8782-0C4CF5D8AC25}" type="presParOf" srcId="{578F619C-AB0E-48C3-8DED-AC84DD6CBAAE}" destId="{8FB4F50F-C883-40E2-B4AC-32540C18E70F}" srcOrd="0" destOrd="0" presId="urn:microsoft.com/office/officeart/2008/layout/VerticalCurvedList"/>
    <dgm:cxn modelId="{72A6F34D-51EE-4138-AF99-1FC440432450}" type="presParOf" srcId="{5BA6160A-1EC0-4F65-B196-3902F51D9AB9}" destId="{F10B7664-E8E1-4142-B69A-334656EF789B}" srcOrd="5" destOrd="0" presId="urn:microsoft.com/office/officeart/2008/layout/VerticalCurvedList"/>
    <dgm:cxn modelId="{2F2DA1E6-0F18-41AF-9F2C-A2619DEB25B0}" type="presParOf" srcId="{5BA6160A-1EC0-4F65-B196-3902F51D9AB9}" destId="{1CDF0523-A83B-42CA-A25E-A04F3555FCB3}" srcOrd="6" destOrd="0" presId="urn:microsoft.com/office/officeart/2008/layout/VerticalCurvedList"/>
    <dgm:cxn modelId="{B9F1BC2F-15C1-4339-BE84-0893CFDED04D}" type="presParOf" srcId="{1CDF0523-A83B-42CA-A25E-A04F3555FCB3}" destId="{4788163C-BB44-4FCF-BD75-4388EF9DF17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0B7E91-F0C8-4264-A829-F01E920FB6E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35F76AD3-4A50-4A39-A523-AACC8916794C}">
      <dgm:prSet phldrT="[Metin]" custT="1"/>
      <dgm:spPr/>
      <dgm:t>
        <a:bodyPr/>
        <a:lstStyle/>
        <a:p>
          <a:r>
            <a:rPr lang="tr-TR" sz="1800" dirty="0" smtClean="0">
              <a:latin typeface="Comic Sans MS" panose="030F0702030302020204" pitchFamily="66" charset="0"/>
            </a:rPr>
            <a:t>Adını Truva Atı Hikayesinden almaktadır.</a:t>
          </a:r>
          <a:endParaRPr lang="tr-TR" sz="1800" dirty="0"/>
        </a:p>
      </dgm:t>
    </dgm:pt>
    <dgm:pt modelId="{4A11A4E6-13CF-4A7E-9E8F-ED886AA6DF62}" type="parTrans" cxnId="{994162A8-42C2-451F-B59F-2E0CA8BB1F6D}">
      <dgm:prSet/>
      <dgm:spPr/>
      <dgm:t>
        <a:bodyPr/>
        <a:lstStyle/>
        <a:p>
          <a:endParaRPr lang="tr-TR"/>
        </a:p>
      </dgm:t>
    </dgm:pt>
    <dgm:pt modelId="{76AF9BF3-943E-4BFE-BDBB-29F1EADEFD86}" type="sibTrans" cxnId="{994162A8-42C2-451F-B59F-2E0CA8BB1F6D}">
      <dgm:prSet/>
      <dgm:spPr/>
      <dgm:t>
        <a:bodyPr/>
        <a:lstStyle/>
        <a:p>
          <a:endParaRPr lang="tr-TR"/>
        </a:p>
      </dgm:t>
    </dgm:pt>
    <dgm:pt modelId="{EF09AB4D-0EF9-4B43-BDE4-B509874BCEC2}">
      <dgm:prSet phldrT="[Metin]" custT="1"/>
      <dgm:spPr/>
      <dgm:t>
        <a:bodyPr/>
        <a:lstStyle/>
        <a:p>
          <a:r>
            <a:rPr lang="tr-TR" sz="1800" dirty="0" smtClean="0">
              <a:latin typeface="Comic Sans MS" panose="030F0702030302020204" pitchFamily="66" charset="0"/>
            </a:rPr>
            <a:t>Kullanıcıya, kullanışlı veya ilginç programlar gibi görünür.</a:t>
          </a:r>
          <a:endParaRPr lang="tr-TR" sz="1800" dirty="0"/>
        </a:p>
      </dgm:t>
    </dgm:pt>
    <dgm:pt modelId="{2E122D4A-22FE-43DF-9F12-A33B458A81AD}" type="parTrans" cxnId="{90CAB473-E58F-4B55-B047-030BA696F2DE}">
      <dgm:prSet/>
      <dgm:spPr/>
      <dgm:t>
        <a:bodyPr/>
        <a:lstStyle/>
        <a:p>
          <a:endParaRPr lang="tr-TR"/>
        </a:p>
      </dgm:t>
    </dgm:pt>
    <dgm:pt modelId="{6DEAA232-F870-4BC2-8BBD-9B65F21787E4}" type="sibTrans" cxnId="{90CAB473-E58F-4B55-B047-030BA696F2DE}">
      <dgm:prSet/>
      <dgm:spPr/>
      <dgm:t>
        <a:bodyPr/>
        <a:lstStyle/>
        <a:p>
          <a:endParaRPr lang="tr-TR"/>
        </a:p>
      </dgm:t>
    </dgm:pt>
    <dgm:pt modelId="{AC01B32B-9A6C-4AEC-AB17-3F2458AE305C}">
      <dgm:prSet phldrT="[Metin]" custT="1"/>
      <dgm:spPr/>
      <dgm:t>
        <a:bodyPr/>
        <a:lstStyle/>
        <a:p>
          <a:r>
            <a:rPr lang="tr-TR" sz="1800" dirty="0" smtClean="0">
              <a:latin typeface="Comic Sans MS" panose="030F0702030302020204" pitchFamily="66" charset="0"/>
            </a:rPr>
            <a:t>Zararlı program barındıran veya yükleyen programdır.</a:t>
          </a:r>
          <a:endParaRPr lang="tr-TR" sz="1800" dirty="0"/>
        </a:p>
      </dgm:t>
    </dgm:pt>
    <dgm:pt modelId="{5D422F61-F2E3-435D-8D96-37CBDAA347DD}" type="parTrans" cxnId="{320EC956-7C92-4859-9749-4249BFE6C794}">
      <dgm:prSet/>
      <dgm:spPr/>
      <dgm:t>
        <a:bodyPr/>
        <a:lstStyle/>
        <a:p>
          <a:endParaRPr lang="tr-TR"/>
        </a:p>
      </dgm:t>
    </dgm:pt>
    <dgm:pt modelId="{A1D8FE87-BE80-4C0F-92DD-DAB2A0436687}" type="sibTrans" cxnId="{320EC956-7C92-4859-9749-4249BFE6C794}">
      <dgm:prSet/>
      <dgm:spPr/>
      <dgm:t>
        <a:bodyPr/>
        <a:lstStyle/>
        <a:p>
          <a:endParaRPr lang="tr-TR"/>
        </a:p>
      </dgm:t>
    </dgm:pt>
    <dgm:pt modelId="{57614AA2-2FF8-4996-933F-E4FC5E74E63A}">
      <dgm:prSet/>
      <dgm:spPr/>
      <dgm:t>
        <a:bodyPr/>
        <a:lstStyle/>
        <a:p>
          <a:r>
            <a:rPr lang="tr-TR" dirty="0" smtClean="0">
              <a:latin typeface="Comic Sans MS" panose="030F0702030302020204" pitchFamily="66" charset="0"/>
            </a:rPr>
            <a:t>Bilgisayarınızda uzaktan erişim kapısı açmak, internet bağlantınızı pahalı bir tarifeye yönlendirmek, sizin adınıza istemsiz e-posta göndermek </a:t>
          </a:r>
          <a:r>
            <a:rPr lang="tr-TR" dirty="0" err="1" smtClean="0">
              <a:latin typeface="Comic Sans MS" panose="030F0702030302020204" pitchFamily="66" charset="0"/>
            </a:rPr>
            <a:t>vb</a:t>
          </a:r>
          <a:r>
            <a:rPr lang="tr-TR" dirty="0" smtClean="0">
              <a:latin typeface="Comic Sans MS" panose="030F0702030302020204" pitchFamily="66" charset="0"/>
            </a:rPr>
            <a:t> işlemler yapabilir.</a:t>
          </a:r>
        </a:p>
      </dgm:t>
    </dgm:pt>
    <dgm:pt modelId="{8A8EEC61-B155-4A8E-91E1-BC5D0F0B8D57}" type="parTrans" cxnId="{9D06A207-5C2A-43F1-A189-A7C8F031CD4E}">
      <dgm:prSet/>
      <dgm:spPr/>
      <dgm:t>
        <a:bodyPr/>
        <a:lstStyle/>
        <a:p>
          <a:endParaRPr lang="tr-TR"/>
        </a:p>
      </dgm:t>
    </dgm:pt>
    <dgm:pt modelId="{5EA2E089-972B-4F44-9951-8E05D958E4F4}" type="sibTrans" cxnId="{9D06A207-5C2A-43F1-A189-A7C8F031CD4E}">
      <dgm:prSet/>
      <dgm:spPr/>
      <dgm:t>
        <a:bodyPr/>
        <a:lstStyle/>
        <a:p>
          <a:endParaRPr lang="tr-TR"/>
        </a:p>
      </dgm:t>
    </dgm:pt>
    <dgm:pt modelId="{27D92F5D-4F6F-43F1-8D1F-6035B0A1B1BA}">
      <dgm:prSet custT="1"/>
      <dgm:spPr/>
      <dgm:t>
        <a:bodyPr/>
        <a:lstStyle/>
        <a:p>
          <a:r>
            <a:rPr lang="tr-TR" sz="1800" dirty="0" smtClean="0">
              <a:latin typeface="Comic Sans MS" panose="030F0702030302020204" pitchFamily="66" charset="0"/>
            </a:rPr>
            <a:t>En tanınmış </a:t>
          </a:r>
          <a:r>
            <a:rPr lang="tr-TR" sz="1800" dirty="0" err="1" smtClean="0">
              <a:latin typeface="Comic Sans MS" panose="030F0702030302020204" pitchFamily="66" charset="0"/>
            </a:rPr>
            <a:t>truva</a:t>
          </a:r>
          <a:r>
            <a:rPr lang="tr-TR" sz="1800" dirty="0" smtClean="0">
              <a:latin typeface="Comic Sans MS" panose="030F0702030302020204" pitchFamily="66" charset="0"/>
            </a:rPr>
            <a:t> atı örnekleri, ub7, </a:t>
          </a:r>
          <a:r>
            <a:rPr lang="tr-TR" sz="1800" dirty="0" err="1" smtClean="0">
              <a:latin typeface="Comic Sans MS" panose="030F0702030302020204" pitchFamily="66" charset="0"/>
            </a:rPr>
            <a:t>Poison</a:t>
          </a:r>
          <a:r>
            <a:rPr lang="tr-TR" sz="1800" dirty="0" smtClean="0">
              <a:latin typeface="Comic Sans MS" panose="030F0702030302020204" pitchFamily="66" charset="0"/>
            </a:rPr>
            <a:t> </a:t>
          </a:r>
          <a:r>
            <a:rPr lang="tr-TR" sz="1800" dirty="0" err="1" smtClean="0">
              <a:latin typeface="Comic Sans MS" panose="030F0702030302020204" pitchFamily="66" charset="0"/>
            </a:rPr>
            <a:t>Ivy</a:t>
          </a:r>
          <a:r>
            <a:rPr lang="tr-TR" sz="1800" dirty="0" smtClean="0">
              <a:latin typeface="Comic Sans MS" panose="030F0702030302020204" pitchFamily="66" charset="0"/>
            </a:rPr>
            <a:t>, </a:t>
          </a:r>
          <a:r>
            <a:rPr lang="tr-TR" sz="1800" dirty="0" err="1" smtClean="0">
              <a:latin typeface="Comic Sans MS" panose="030F0702030302020204" pitchFamily="66" charset="0"/>
            </a:rPr>
            <a:t>Bifrost</a:t>
          </a:r>
          <a:r>
            <a:rPr lang="tr-TR" sz="1800" dirty="0" smtClean="0">
              <a:latin typeface="Comic Sans MS" panose="030F0702030302020204" pitchFamily="66" charset="0"/>
            </a:rPr>
            <a:t>, Pandora RAT (Türk yapımı), </a:t>
          </a:r>
          <a:r>
            <a:rPr lang="tr-TR" sz="1800" dirty="0" err="1" smtClean="0">
              <a:latin typeface="Comic Sans MS" panose="030F0702030302020204" pitchFamily="66" charset="0"/>
            </a:rPr>
            <a:t>JRat</a:t>
          </a:r>
          <a:r>
            <a:rPr lang="tr-TR" sz="1800" dirty="0" smtClean="0">
              <a:latin typeface="Comic Sans MS" panose="030F0702030302020204" pitchFamily="66" charset="0"/>
            </a:rPr>
            <a:t>, </a:t>
          </a:r>
          <a:r>
            <a:rPr lang="tr-TR" sz="1800" dirty="0" err="1" smtClean="0">
              <a:latin typeface="Comic Sans MS" panose="030F0702030302020204" pitchFamily="66" charset="0"/>
            </a:rPr>
            <a:t>Prorat</a:t>
          </a:r>
          <a:r>
            <a:rPr lang="tr-TR" sz="1800" dirty="0" smtClean="0">
              <a:latin typeface="Comic Sans MS" panose="030F0702030302020204" pitchFamily="66" charset="0"/>
            </a:rPr>
            <a:t> (Türk yapımı) sayılabilir. </a:t>
          </a:r>
        </a:p>
      </dgm:t>
    </dgm:pt>
    <dgm:pt modelId="{F009FCCE-D01B-4297-9D6D-A1FA14640E61}" type="parTrans" cxnId="{C3D44470-802E-4D6D-98A5-7B82822DDD51}">
      <dgm:prSet/>
      <dgm:spPr/>
      <dgm:t>
        <a:bodyPr/>
        <a:lstStyle/>
        <a:p>
          <a:endParaRPr lang="tr-TR"/>
        </a:p>
      </dgm:t>
    </dgm:pt>
    <dgm:pt modelId="{E3CDAEBF-1745-4269-984C-0739B1794254}" type="sibTrans" cxnId="{C3D44470-802E-4D6D-98A5-7B82822DDD51}">
      <dgm:prSet/>
      <dgm:spPr/>
      <dgm:t>
        <a:bodyPr/>
        <a:lstStyle/>
        <a:p>
          <a:endParaRPr lang="tr-TR"/>
        </a:p>
      </dgm:t>
    </dgm:pt>
    <dgm:pt modelId="{4CB94C9C-8415-42E7-8FE0-8785AEC4FB79}" type="pres">
      <dgm:prSet presAssocID="{CD0B7E91-F0C8-4264-A829-F01E920FB6E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08E39CB1-0A92-4BFC-B09D-19B443D7D537}" type="pres">
      <dgm:prSet presAssocID="{CD0B7E91-F0C8-4264-A829-F01E920FB6E4}" presName="Name1" presStyleCnt="0"/>
      <dgm:spPr/>
    </dgm:pt>
    <dgm:pt modelId="{79919BCB-BA29-4CC3-BEC9-CBCC9FACCA99}" type="pres">
      <dgm:prSet presAssocID="{CD0B7E91-F0C8-4264-A829-F01E920FB6E4}" presName="cycle" presStyleCnt="0"/>
      <dgm:spPr/>
    </dgm:pt>
    <dgm:pt modelId="{5FD06F74-3046-47F8-AD99-ABAB65D8550C}" type="pres">
      <dgm:prSet presAssocID="{CD0B7E91-F0C8-4264-A829-F01E920FB6E4}" presName="srcNode" presStyleLbl="node1" presStyleIdx="0" presStyleCnt="5"/>
      <dgm:spPr/>
    </dgm:pt>
    <dgm:pt modelId="{D7E04335-60F3-4B11-93A4-14A14094BE2B}" type="pres">
      <dgm:prSet presAssocID="{CD0B7E91-F0C8-4264-A829-F01E920FB6E4}" presName="conn" presStyleLbl="parChTrans1D2" presStyleIdx="0" presStyleCnt="1"/>
      <dgm:spPr/>
      <dgm:t>
        <a:bodyPr/>
        <a:lstStyle/>
        <a:p>
          <a:endParaRPr lang="tr-TR"/>
        </a:p>
      </dgm:t>
    </dgm:pt>
    <dgm:pt modelId="{BB5FDDBA-9001-4DE6-9523-EF26FE2969B5}" type="pres">
      <dgm:prSet presAssocID="{CD0B7E91-F0C8-4264-A829-F01E920FB6E4}" presName="extraNode" presStyleLbl="node1" presStyleIdx="0" presStyleCnt="5"/>
      <dgm:spPr/>
    </dgm:pt>
    <dgm:pt modelId="{AFE0FAC6-E852-4881-A3E3-5A9BD775CA80}" type="pres">
      <dgm:prSet presAssocID="{CD0B7E91-F0C8-4264-A829-F01E920FB6E4}" presName="dstNode" presStyleLbl="node1" presStyleIdx="0" presStyleCnt="5"/>
      <dgm:spPr/>
    </dgm:pt>
    <dgm:pt modelId="{8D8D7D28-D533-4F4D-8682-C58B473E0230}" type="pres">
      <dgm:prSet presAssocID="{35F76AD3-4A50-4A39-A523-AACC8916794C}" presName="text_1" presStyleLbl="node1" presStyleIdx="0" presStyleCnt="5" custScaleY="13749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3BBCA9C-8A68-404A-B00A-759100259651}" type="pres">
      <dgm:prSet presAssocID="{35F76AD3-4A50-4A39-A523-AACC8916794C}" presName="accent_1" presStyleCnt="0"/>
      <dgm:spPr/>
    </dgm:pt>
    <dgm:pt modelId="{D46B5A28-4170-4F12-83C5-3B27ADC122EC}" type="pres">
      <dgm:prSet presAssocID="{35F76AD3-4A50-4A39-A523-AACC8916794C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1037499E-3E60-4ACE-B694-2A6E5B1D0237}" type="pres">
      <dgm:prSet presAssocID="{EF09AB4D-0EF9-4B43-BDE4-B509874BCEC2}" presName="text_2" presStyleLbl="node1" presStyleIdx="1" presStyleCnt="5" custScaleY="13749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454E10B-29F9-4D1E-A346-4A39283B977A}" type="pres">
      <dgm:prSet presAssocID="{EF09AB4D-0EF9-4B43-BDE4-B509874BCEC2}" presName="accent_2" presStyleCnt="0"/>
      <dgm:spPr/>
    </dgm:pt>
    <dgm:pt modelId="{073C5665-75CA-4FC8-AE32-D2DC3BD5F138}" type="pres">
      <dgm:prSet presAssocID="{EF09AB4D-0EF9-4B43-BDE4-B509874BCEC2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D7D3B16-0EA0-483C-B610-8A18619B3B45}" type="pres">
      <dgm:prSet presAssocID="{AC01B32B-9A6C-4AEC-AB17-3F2458AE305C}" presName="text_3" presStyleLbl="node1" presStyleIdx="2" presStyleCnt="5" custScaleY="13749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8C0E52B-D5D7-4285-BF8B-BEC9BCDCB3F7}" type="pres">
      <dgm:prSet presAssocID="{AC01B32B-9A6C-4AEC-AB17-3F2458AE305C}" presName="accent_3" presStyleCnt="0"/>
      <dgm:spPr/>
    </dgm:pt>
    <dgm:pt modelId="{12B6686B-4F6B-4351-A541-51FAF1EB0470}" type="pres">
      <dgm:prSet presAssocID="{AC01B32B-9A6C-4AEC-AB17-3F2458AE305C}" presName="accentRepeatNode" presStyleLbl="solidFgAcc1" presStyleIdx="2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609682C-DBEB-40D3-AD9C-88CCFCA20E7D}" type="pres">
      <dgm:prSet presAssocID="{57614AA2-2FF8-4996-933F-E4FC5E74E63A}" presName="text_4" presStyleLbl="node1" presStyleIdx="3" presStyleCnt="5" custScaleY="13749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7875BD6-0487-4F46-A31E-64578A148337}" type="pres">
      <dgm:prSet presAssocID="{57614AA2-2FF8-4996-933F-E4FC5E74E63A}" presName="accent_4" presStyleCnt="0"/>
      <dgm:spPr/>
    </dgm:pt>
    <dgm:pt modelId="{8D69F9C8-E026-4D7D-A82B-CF21889ABE35}" type="pres">
      <dgm:prSet presAssocID="{57614AA2-2FF8-4996-933F-E4FC5E74E63A}" presName="accentRepeatNode" presStyleLbl="solidFgAcc1" presStyleIdx="3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E56CF57-8266-41AE-BE6B-DB8BC1302E4C}" type="pres">
      <dgm:prSet presAssocID="{27D92F5D-4F6F-43F1-8D1F-6035B0A1B1BA}" presName="text_5" presStyleLbl="node1" presStyleIdx="4" presStyleCnt="5" custScaleY="13749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9D83176-970C-4A44-AC7D-3D28F2A3D7F2}" type="pres">
      <dgm:prSet presAssocID="{27D92F5D-4F6F-43F1-8D1F-6035B0A1B1BA}" presName="accent_5" presStyleCnt="0"/>
      <dgm:spPr/>
    </dgm:pt>
    <dgm:pt modelId="{6D652F55-367B-42F5-A2AC-C30165833448}" type="pres">
      <dgm:prSet presAssocID="{27D92F5D-4F6F-43F1-8D1F-6035B0A1B1BA}" presName="accentRepeatNode" presStyleLbl="solidFgAcc1" presStyleIdx="4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B64F1FAD-01A0-4840-BB1E-FAA78F971BE5}" type="presOf" srcId="{EF09AB4D-0EF9-4B43-BDE4-B509874BCEC2}" destId="{1037499E-3E60-4ACE-B694-2A6E5B1D0237}" srcOrd="0" destOrd="0" presId="urn:microsoft.com/office/officeart/2008/layout/VerticalCurvedList"/>
    <dgm:cxn modelId="{1FB5FCA6-12B8-4E30-B0B2-AD7F5DD56FDF}" type="presOf" srcId="{CD0B7E91-F0C8-4264-A829-F01E920FB6E4}" destId="{4CB94C9C-8415-42E7-8FE0-8785AEC4FB79}" srcOrd="0" destOrd="0" presId="urn:microsoft.com/office/officeart/2008/layout/VerticalCurvedList"/>
    <dgm:cxn modelId="{1088AE49-4344-4C77-B8DC-7C7C21F58F0A}" type="presOf" srcId="{AC01B32B-9A6C-4AEC-AB17-3F2458AE305C}" destId="{1D7D3B16-0EA0-483C-B610-8A18619B3B45}" srcOrd="0" destOrd="0" presId="urn:microsoft.com/office/officeart/2008/layout/VerticalCurvedList"/>
    <dgm:cxn modelId="{90CAB473-E58F-4B55-B047-030BA696F2DE}" srcId="{CD0B7E91-F0C8-4264-A829-F01E920FB6E4}" destId="{EF09AB4D-0EF9-4B43-BDE4-B509874BCEC2}" srcOrd="1" destOrd="0" parTransId="{2E122D4A-22FE-43DF-9F12-A33B458A81AD}" sibTransId="{6DEAA232-F870-4BC2-8BBD-9B65F21787E4}"/>
    <dgm:cxn modelId="{1A92864F-82E8-47EA-8D51-9C0FEA2005BE}" type="presOf" srcId="{76AF9BF3-943E-4BFE-BDBB-29F1EADEFD86}" destId="{D7E04335-60F3-4B11-93A4-14A14094BE2B}" srcOrd="0" destOrd="0" presId="urn:microsoft.com/office/officeart/2008/layout/VerticalCurvedList"/>
    <dgm:cxn modelId="{84FB4B39-1F61-4C4D-88DD-FFC7F9EE1151}" type="presOf" srcId="{57614AA2-2FF8-4996-933F-E4FC5E74E63A}" destId="{6609682C-DBEB-40D3-AD9C-88CCFCA20E7D}" srcOrd="0" destOrd="0" presId="urn:microsoft.com/office/officeart/2008/layout/VerticalCurvedList"/>
    <dgm:cxn modelId="{92BD17B9-1C69-412B-B588-98F76DD34C74}" type="presOf" srcId="{35F76AD3-4A50-4A39-A523-AACC8916794C}" destId="{8D8D7D28-D533-4F4D-8682-C58B473E0230}" srcOrd="0" destOrd="0" presId="urn:microsoft.com/office/officeart/2008/layout/VerticalCurvedList"/>
    <dgm:cxn modelId="{320EC956-7C92-4859-9749-4249BFE6C794}" srcId="{CD0B7E91-F0C8-4264-A829-F01E920FB6E4}" destId="{AC01B32B-9A6C-4AEC-AB17-3F2458AE305C}" srcOrd="2" destOrd="0" parTransId="{5D422F61-F2E3-435D-8D96-37CBDAA347DD}" sibTransId="{A1D8FE87-BE80-4C0F-92DD-DAB2A0436687}"/>
    <dgm:cxn modelId="{31E015A8-4540-44E5-969E-91DFAAE2AD6B}" type="presOf" srcId="{27D92F5D-4F6F-43F1-8D1F-6035B0A1B1BA}" destId="{5E56CF57-8266-41AE-BE6B-DB8BC1302E4C}" srcOrd="0" destOrd="0" presId="urn:microsoft.com/office/officeart/2008/layout/VerticalCurvedList"/>
    <dgm:cxn modelId="{C3D44470-802E-4D6D-98A5-7B82822DDD51}" srcId="{CD0B7E91-F0C8-4264-A829-F01E920FB6E4}" destId="{27D92F5D-4F6F-43F1-8D1F-6035B0A1B1BA}" srcOrd="4" destOrd="0" parTransId="{F009FCCE-D01B-4297-9D6D-A1FA14640E61}" sibTransId="{E3CDAEBF-1745-4269-984C-0739B1794254}"/>
    <dgm:cxn modelId="{994162A8-42C2-451F-B59F-2E0CA8BB1F6D}" srcId="{CD0B7E91-F0C8-4264-A829-F01E920FB6E4}" destId="{35F76AD3-4A50-4A39-A523-AACC8916794C}" srcOrd="0" destOrd="0" parTransId="{4A11A4E6-13CF-4A7E-9E8F-ED886AA6DF62}" sibTransId="{76AF9BF3-943E-4BFE-BDBB-29F1EADEFD86}"/>
    <dgm:cxn modelId="{9D06A207-5C2A-43F1-A189-A7C8F031CD4E}" srcId="{CD0B7E91-F0C8-4264-A829-F01E920FB6E4}" destId="{57614AA2-2FF8-4996-933F-E4FC5E74E63A}" srcOrd="3" destOrd="0" parTransId="{8A8EEC61-B155-4A8E-91E1-BC5D0F0B8D57}" sibTransId="{5EA2E089-972B-4F44-9951-8E05D958E4F4}"/>
    <dgm:cxn modelId="{32E77DDC-A231-4367-B3D2-E0482B358302}" type="presParOf" srcId="{4CB94C9C-8415-42E7-8FE0-8785AEC4FB79}" destId="{08E39CB1-0A92-4BFC-B09D-19B443D7D537}" srcOrd="0" destOrd="0" presId="urn:microsoft.com/office/officeart/2008/layout/VerticalCurvedList"/>
    <dgm:cxn modelId="{50687DC3-33A8-4F4D-8340-21993C1E9FE9}" type="presParOf" srcId="{08E39CB1-0A92-4BFC-B09D-19B443D7D537}" destId="{79919BCB-BA29-4CC3-BEC9-CBCC9FACCA99}" srcOrd="0" destOrd="0" presId="urn:microsoft.com/office/officeart/2008/layout/VerticalCurvedList"/>
    <dgm:cxn modelId="{81BCAEAD-9D59-40C3-85AA-E110D4F658F2}" type="presParOf" srcId="{79919BCB-BA29-4CC3-BEC9-CBCC9FACCA99}" destId="{5FD06F74-3046-47F8-AD99-ABAB65D8550C}" srcOrd="0" destOrd="0" presId="urn:microsoft.com/office/officeart/2008/layout/VerticalCurvedList"/>
    <dgm:cxn modelId="{FBACB405-9A27-4D50-962E-37AE22F0AB0A}" type="presParOf" srcId="{79919BCB-BA29-4CC3-BEC9-CBCC9FACCA99}" destId="{D7E04335-60F3-4B11-93A4-14A14094BE2B}" srcOrd="1" destOrd="0" presId="urn:microsoft.com/office/officeart/2008/layout/VerticalCurvedList"/>
    <dgm:cxn modelId="{EF6C265E-2D8C-4A57-9D9B-99D90B0DC511}" type="presParOf" srcId="{79919BCB-BA29-4CC3-BEC9-CBCC9FACCA99}" destId="{BB5FDDBA-9001-4DE6-9523-EF26FE2969B5}" srcOrd="2" destOrd="0" presId="urn:microsoft.com/office/officeart/2008/layout/VerticalCurvedList"/>
    <dgm:cxn modelId="{36C3AC2C-B45D-4BF0-960A-9416D34C8E25}" type="presParOf" srcId="{79919BCB-BA29-4CC3-BEC9-CBCC9FACCA99}" destId="{AFE0FAC6-E852-4881-A3E3-5A9BD775CA80}" srcOrd="3" destOrd="0" presId="urn:microsoft.com/office/officeart/2008/layout/VerticalCurvedList"/>
    <dgm:cxn modelId="{FEE2D5B5-E40A-4387-9081-1CFB695AFE9F}" type="presParOf" srcId="{08E39CB1-0A92-4BFC-B09D-19B443D7D537}" destId="{8D8D7D28-D533-4F4D-8682-C58B473E0230}" srcOrd="1" destOrd="0" presId="urn:microsoft.com/office/officeart/2008/layout/VerticalCurvedList"/>
    <dgm:cxn modelId="{6A0A93A7-2ED5-4938-AB65-98AC97A947A4}" type="presParOf" srcId="{08E39CB1-0A92-4BFC-B09D-19B443D7D537}" destId="{C3BBCA9C-8A68-404A-B00A-759100259651}" srcOrd="2" destOrd="0" presId="urn:microsoft.com/office/officeart/2008/layout/VerticalCurvedList"/>
    <dgm:cxn modelId="{B98433F8-82EA-436B-8BF4-6D7FA4FCD868}" type="presParOf" srcId="{C3BBCA9C-8A68-404A-B00A-759100259651}" destId="{D46B5A28-4170-4F12-83C5-3B27ADC122EC}" srcOrd="0" destOrd="0" presId="urn:microsoft.com/office/officeart/2008/layout/VerticalCurvedList"/>
    <dgm:cxn modelId="{95FEB655-6190-4DCE-90E6-E3CF632D28A9}" type="presParOf" srcId="{08E39CB1-0A92-4BFC-B09D-19B443D7D537}" destId="{1037499E-3E60-4ACE-B694-2A6E5B1D0237}" srcOrd="3" destOrd="0" presId="urn:microsoft.com/office/officeart/2008/layout/VerticalCurvedList"/>
    <dgm:cxn modelId="{7CCDF2D7-8B88-40CD-A96E-3CE07D7944EA}" type="presParOf" srcId="{08E39CB1-0A92-4BFC-B09D-19B443D7D537}" destId="{7454E10B-29F9-4D1E-A346-4A39283B977A}" srcOrd="4" destOrd="0" presId="urn:microsoft.com/office/officeart/2008/layout/VerticalCurvedList"/>
    <dgm:cxn modelId="{3E1544C3-6B75-4899-B16A-B752A1A20083}" type="presParOf" srcId="{7454E10B-29F9-4D1E-A346-4A39283B977A}" destId="{073C5665-75CA-4FC8-AE32-D2DC3BD5F138}" srcOrd="0" destOrd="0" presId="urn:microsoft.com/office/officeart/2008/layout/VerticalCurvedList"/>
    <dgm:cxn modelId="{A4B82FD7-9D6F-456E-BE50-B64F9C419F0A}" type="presParOf" srcId="{08E39CB1-0A92-4BFC-B09D-19B443D7D537}" destId="{1D7D3B16-0EA0-483C-B610-8A18619B3B45}" srcOrd="5" destOrd="0" presId="urn:microsoft.com/office/officeart/2008/layout/VerticalCurvedList"/>
    <dgm:cxn modelId="{F38C27C5-B3D0-4773-B29D-B773326F2B99}" type="presParOf" srcId="{08E39CB1-0A92-4BFC-B09D-19B443D7D537}" destId="{B8C0E52B-D5D7-4285-BF8B-BEC9BCDCB3F7}" srcOrd="6" destOrd="0" presId="urn:microsoft.com/office/officeart/2008/layout/VerticalCurvedList"/>
    <dgm:cxn modelId="{F6DB639A-9817-4B2B-855F-6A3DE1636C91}" type="presParOf" srcId="{B8C0E52B-D5D7-4285-BF8B-BEC9BCDCB3F7}" destId="{12B6686B-4F6B-4351-A541-51FAF1EB0470}" srcOrd="0" destOrd="0" presId="urn:microsoft.com/office/officeart/2008/layout/VerticalCurvedList"/>
    <dgm:cxn modelId="{4A942ADF-1DB5-4AF9-BE31-9AA5915BA96C}" type="presParOf" srcId="{08E39CB1-0A92-4BFC-B09D-19B443D7D537}" destId="{6609682C-DBEB-40D3-AD9C-88CCFCA20E7D}" srcOrd="7" destOrd="0" presId="urn:microsoft.com/office/officeart/2008/layout/VerticalCurvedList"/>
    <dgm:cxn modelId="{16A4DDCB-AACE-4893-88F1-BDFB13F0116F}" type="presParOf" srcId="{08E39CB1-0A92-4BFC-B09D-19B443D7D537}" destId="{C7875BD6-0487-4F46-A31E-64578A148337}" srcOrd="8" destOrd="0" presId="urn:microsoft.com/office/officeart/2008/layout/VerticalCurvedList"/>
    <dgm:cxn modelId="{1F63DA65-B152-4D88-99D6-89F8B3FAC14A}" type="presParOf" srcId="{C7875BD6-0487-4F46-A31E-64578A148337}" destId="{8D69F9C8-E026-4D7D-A82B-CF21889ABE35}" srcOrd="0" destOrd="0" presId="urn:microsoft.com/office/officeart/2008/layout/VerticalCurvedList"/>
    <dgm:cxn modelId="{B725B7CA-7AAC-4CC1-A0BF-28EF8A59FCAB}" type="presParOf" srcId="{08E39CB1-0A92-4BFC-B09D-19B443D7D537}" destId="{5E56CF57-8266-41AE-BE6B-DB8BC1302E4C}" srcOrd="9" destOrd="0" presId="urn:microsoft.com/office/officeart/2008/layout/VerticalCurvedList"/>
    <dgm:cxn modelId="{0B64C6F0-99C1-4B37-90B3-80F947D531F7}" type="presParOf" srcId="{08E39CB1-0A92-4BFC-B09D-19B443D7D537}" destId="{A9D83176-970C-4A44-AC7D-3D28F2A3D7F2}" srcOrd="10" destOrd="0" presId="urn:microsoft.com/office/officeart/2008/layout/VerticalCurvedList"/>
    <dgm:cxn modelId="{60A7FD85-D5AD-4D63-9542-EACC3A16B224}" type="presParOf" srcId="{A9D83176-970C-4A44-AC7D-3D28F2A3D7F2}" destId="{6D652F55-367B-42F5-A2AC-C3016583344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B2F990-7B07-4749-A83F-6A74FA04053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EA75AFFA-C681-4413-82A5-E1DFC9076F06}">
      <dgm:prSet phldrT="[Metin]"/>
      <dgm:spPr/>
      <dgm:t>
        <a:bodyPr/>
        <a:lstStyle/>
        <a:p>
          <a:r>
            <a:rPr lang="tr-TR" dirty="0" smtClean="0">
              <a:solidFill>
                <a:srgbClr val="252525"/>
              </a:solidFill>
              <a:latin typeface="Comic Sans MS" panose="030F0702030302020204" pitchFamily="66" charset="0"/>
            </a:rPr>
            <a:t>Virüslerle aynı özelliklere sahiptir.</a:t>
          </a:r>
          <a:endParaRPr lang="tr-TR" dirty="0"/>
        </a:p>
      </dgm:t>
    </dgm:pt>
    <dgm:pt modelId="{FE5314BA-A14E-4BA0-91C5-6B92ED93DDFB}" type="parTrans" cxnId="{83D886E2-5D2E-448F-958D-E54FB0D415FF}">
      <dgm:prSet/>
      <dgm:spPr/>
      <dgm:t>
        <a:bodyPr/>
        <a:lstStyle/>
        <a:p>
          <a:endParaRPr lang="tr-TR"/>
        </a:p>
      </dgm:t>
    </dgm:pt>
    <dgm:pt modelId="{274FB13A-B3A5-4248-96C9-CA90B28A3B6F}" type="sibTrans" cxnId="{83D886E2-5D2E-448F-958D-E54FB0D415FF}">
      <dgm:prSet/>
      <dgm:spPr/>
      <dgm:t>
        <a:bodyPr/>
        <a:lstStyle/>
        <a:p>
          <a:endParaRPr lang="tr-TR"/>
        </a:p>
      </dgm:t>
    </dgm:pt>
    <dgm:pt modelId="{B419AB99-D455-45E3-AE20-FFF061933584}">
      <dgm:prSet phldrT="[Metin]"/>
      <dgm:spPr/>
      <dgm:t>
        <a:bodyPr/>
        <a:lstStyle/>
        <a:p>
          <a:r>
            <a:rPr lang="tr-TR" dirty="0" smtClean="0">
              <a:solidFill>
                <a:srgbClr val="252525"/>
              </a:solidFill>
              <a:latin typeface="Comic Sans MS" panose="030F0702030302020204" pitchFamily="66" charset="0"/>
            </a:rPr>
            <a:t>Bağımsız çalışabilir, çoğalıp yayılabilir. </a:t>
          </a:r>
          <a:endParaRPr lang="tr-TR" dirty="0"/>
        </a:p>
      </dgm:t>
    </dgm:pt>
    <dgm:pt modelId="{8035A85F-E4C8-4ED8-8AE6-2C1804EC9501}" type="parTrans" cxnId="{E9B5F47E-4D70-41B9-A70E-086393BA92A3}">
      <dgm:prSet/>
      <dgm:spPr/>
      <dgm:t>
        <a:bodyPr/>
        <a:lstStyle/>
        <a:p>
          <a:endParaRPr lang="tr-TR"/>
        </a:p>
      </dgm:t>
    </dgm:pt>
    <dgm:pt modelId="{5AA3BC68-5EC1-4CCB-9A10-047395E2823B}" type="sibTrans" cxnId="{E9B5F47E-4D70-41B9-A70E-086393BA92A3}">
      <dgm:prSet/>
      <dgm:spPr/>
      <dgm:t>
        <a:bodyPr/>
        <a:lstStyle/>
        <a:p>
          <a:endParaRPr lang="tr-TR"/>
        </a:p>
      </dgm:t>
    </dgm:pt>
    <dgm:pt modelId="{4615F769-7C74-4683-8C81-57ADF7C717E0}">
      <dgm:prSet phldrT="[Metin]"/>
      <dgm:spPr/>
      <dgm:t>
        <a:bodyPr/>
        <a:lstStyle/>
        <a:p>
          <a:r>
            <a:rPr lang="tr-TR" dirty="0" smtClean="0">
              <a:solidFill>
                <a:srgbClr val="252525"/>
              </a:solidFill>
              <a:latin typeface="Comic Sans MS" panose="030F0702030302020204" pitchFamily="66" charset="0"/>
            </a:rPr>
            <a:t>e-posta, kaynağı belirsiz programlar, forum siteleri, korsan oyun </a:t>
          </a:r>
          <a:r>
            <a:rPr lang="tr-TR" dirty="0" err="1" smtClean="0">
              <a:solidFill>
                <a:srgbClr val="252525"/>
              </a:solidFill>
              <a:latin typeface="Comic Sans MS" panose="030F0702030302020204" pitchFamily="66" charset="0"/>
            </a:rPr>
            <a:t>dvd</a:t>
          </a:r>
          <a:r>
            <a:rPr lang="tr-TR" dirty="0" smtClean="0">
              <a:solidFill>
                <a:srgbClr val="252525"/>
              </a:solidFill>
              <a:latin typeface="Comic Sans MS" panose="030F0702030302020204" pitchFamily="66" charset="0"/>
            </a:rPr>
            <a:t> ve cd </a:t>
          </a:r>
          <a:r>
            <a:rPr lang="tr-TR" dirty="0" err="1" smtClean="0">
              <a:solidFill>
                <a:srgbClr val="252525"/>
              </a:solidFill>
              <a:latin typeface="Comic Sans MS" panose="030F0702030302020204" pitchFamily="66" charset="0"/>
            </a:rPr>
            <a:t>leri</a:t>
          </a:r>
          <a:r>
            <a:rPr lang="tr-TR" dirty="0" smtClean="0">
              <a:solidFill>
                <a:srgbClr val="252525"/>
              </a:solidFill>
              <a:latin typeface="Comic Sans MS" panose="030F0702030302020204" pitchFamily="66" charset="0"/>
            </a:rPr>
            <a:t> gibi yollarla bulaşır.</a:t>
          </a:r>
          <a:endParaRPr lang="tr-TR" dirty="0"/>
        </a:p>
      </dgm:t>
    </dgm:pt>
    <dgm:pt modelId="{236EFCB1-8023-4738-AE1A-6E0A70575DE5}" type="parTrans" cxnId="{0A5AAC52-A54F-45BB-B285-46C0B24B3AFF}">
      <dgm:prSet/>
      <dgm:spPr/>
      <dgm:t>
        <a:bodyPr/>
        <a:lstStyle/>
        <a:p>
          <a:endParaRPr lang="tr-TR"/>
        </a:p>
      </dgm:t>
    </dgm:pt>
    <dgm:pt modelId="{F5EECAA6-6D03-4E3F-A0D0-2960B35A88B7}" type="sibTrans" cxnId="{0A5AAC52-A54F-45BB-B285-46C0B24B3AFF}">
      <dgm:prSet/>
      <dgm:spPr/>
      <dgm:t>
        <a:bodyPr/>
        <a:lstStyle/>
        <a:p>
          <a:endParaRPr lang="tr-TR"/>
        </a:p>
      </dgm:t>
    </dgm:pt>
    <dgm:pt modelId="{C78635DD-4A8C-43F5-8F55-A25DC99CB91B}">
      <dgm:prSet phldrT="[Metin]"/>
      <dgm:spPr/>
      <dgm:t>
        <a:bodyPr/>
        <a:lstStyle/>
        <a:p>
          <a:r>
            <a:rPr lang="tr-TR" dirty="0" smtClean="0">
              <a:solidFill>
                <a:srgbClr val="252525"/>
              </a:solidFill>
              <a:latin typeface="Comic Sans MS" panose="030F0702030302020204" pitchFamily="66" charset="0"/>
            </a:rPr>
            <a:t>Kullanım esnasında kendini hissettirmez arka planda efendisine hizmet eder.</a:t>
          </a:r>
          <a:endParaRPr lang="tr-TR" dirty="0"/>
        </a:p>
      </dgm:t>
    </dgm:pt>
    <dgm:pt modelId="{94D120B3-378D-49EF-B9A3-8C95566C9CE2}" type="parTrans" cxnId="{5A7FA120-0B79-4E0B-989F-4F781974723B}">
      <dgm:prSet/>
      <dgm:spPr/>
      <dgm:t>
        <a:bodyPr/>
        <a:lstStyle/>
        <a:p>
          <a:endParaRPr lang="tr-TR"/>
        </a:p>
      </dgm:t>
    </dgm:pt>
    <dgm:pt modelId="{ABA09782-3945-44A3-BE9A-2C2DE48A2C33}" type="sibTrans" cxnId="{5A7FA120-0B79-4E0B-989F-4F781974723B}">
      <dgm:prSet/>
      <dgm:spPr/>
      <dgm:t>
        <a:bodyPr/>
        <a:lstStyle/>
        <a:p>
          <a:endParaRPr lang="tr-TR"/>
        </a:p>
      </dgm:t>
    </dgm:pt>
    <dgm:pt modelId="{08681307-A5B8-46DF-922D-642AAD13FCAB}" type="pres">
      <dgm:prSet presAssocID="{53B2F990-7B07-4749-A83F-6A74FA04053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3FD27F20-CC3B-4CA9-8360-CBD393F817BC}" type="pres">
      <dgm:prSet presAssocID="{53B2F990-7B07-4749-A83F-6A74FA040536}" presName="Name1" presStyleCnt="0"/>
      <dgm:spPr/>
    </dgm:pt>
    <dgm:pt modelId="{4A26BA47-D7EB-4F4B-B0B4-BB275FFB7010}" type="pres">
      <dgm:prSet presAssocID="{53B2F990-7B07-4749-A83F-6A74FA040536}" presName="cycle" presStyleCnt="0"/>
      <dgm:spPr/>
    </dgm:pt>
    <dgm:pt modelId="{20B3BBB9-9743-4527-A0AF-44C4A4BCF2ED}" type="pres">
      <dgm:prSet presAssocID="{53B2F990-7B07-4749-A83F-6A74FA040536}" presName="srcNode" presStyleLbl="node1" presStyleIdx="0" presStyleCnt="4"/>
      <dgm:spPr/>
    </dgm:pt>
    <dgm:pt modelId="{DCB055AF-26D9-4186-888B-7A5CA5A421F8}" type="pres">
      <dgm:prSet presAssocID="{53B2F990-7B07-4749-A83F-6A74FA040536}" presName="conn" presStyleLbl="parChTrans1D2" presStyleIdx="0" presStyleCnt="1"/>
      <dgm:spPr/>
      <dgm:t>
        <a:bodyPr/>
        <a:lstStyle/>
        <a:p>
          <a:endParaRPr lang="tr-TR"/>
        </a:p>
      </dgm:t>
    </dgm:pt>
    <dgm:pt modelId="{9B1CFBE5-A95A-4088-B71C-AF7F5DA528D1}" type="pres">
      <dgm:prSet presAssocID="{53B2F990-7B07-4749-A83F-6A74FA040536}" presName="extraNode" presStyleLbl="node1" presStyleIdx="0" presStyleCnt="4"/>
      <dgm:spPr/>
    </dgm:pt>
    <dgm:pt modelId="{A0787942-C41D-4916-A356-E03ED1326FD2}" type="pres">
      <dgm:prSet presAssocID="{53B2F990-7B07-4749-A83F-6A74FA040536}" presName="dstNode" presStyleLbl="node1" presStyleIdx="0" presStyleCnt="4"/>
      <dgm:spPr/>
    </dgm:pt>
    <dgm:pt modelId="{79AB0AA4-EAA4-43A1-B95A-D68369837A02}" type="pres">
      <dgm:prSet presAssocID="{EA75AFFA-C681-4413-82A5-E1DFC9076F06}" presName="text_1" presStyleLbl="node1" presStyleIdx="0" presStyleCnt="4" custScaleY="11359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94DBB2B-B210-42A3-AE82-6F826FDB5A9A}" type="pres">
      <dgm:prSet presAssocID="{EA75AFFA-C681-4413-82A5-E1DFC9076F06}" presName="accent_1" presStyleCnt="0"/>
      <dgm:spPr/>
    </dgm:pt>
    <dgm:pt modelId="{49355736-3690-457A-8175-85E9D2C5D428}" type="pres">
      <dgm:prSet presAssocID="{EA75AFFA-C681-4413-82A5-E1DFC9076F06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2E896E52-FB65-4A9C-B5C7-E006E6C42A4E}" type="pres">
      <dgm:prSet presAssocID="{B419AB99-D455-45E3-AE20-FFF061933584}" presName="text_2" presStyleLbl="node1" presStyleIdx="1" presStyleCnt="4" custScaleY="11359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11B8C54-D711-42EF-91DE-CFEE6EA9EF31}" type="pres">
      <dgm:prSet presAssocID="{B419AB99-D455-45E3-AE20-FFF061933584}" presName="accent_2" presStyleCnt="0"/>
      <dgm:spPr/>
    </dgm:pt>
    <dgm:pt modelId="{35191B65-A6ED-40D0-917C-9CB1F50E0F4C}" type="pres">
      <dgm:prSet presAssocID="{B419AB99-D455-45E3-AE20-FFF061933584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82EFA5E-7C61-4D03-9621-6079F9A9AEB7}" type="pres">
      <dgm:prSet presAssocID="{4615F769-7C74-4683-8C81-57ADF7C717E0}" presName="text_3" presStyleLbl="node1" presStyleIdx="2" presStyleCnt="4" custScaleY="11359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C831AA0-ECC3-4C32-A49E-4FBE6FBEA06E}" type="pres">
      <dgm:prSet presAssocID="{4615F769-7C74-4683-8C81-57ADF7C717E0}" presName="accent_3" presStyleCnt="0"/>
      <dgm:spPr/>
    </dgm:pt>
    <dgm:pt modelId="{518DE3F6-1B48-46D9-BE2A-EA38ABA62D22}" type="pres">
      <dgm:prSet presAssocID="{4615F769-7C74-4683-8C81-57ADF7C717E0}" presName="accentRepeatNode" presStyleLbl="solidFgAcc1" presStyleIdx="2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740DA50-D183-4FF6-B6A2-6B6538A970AA}" type="pres">
      <dgm:prSet presAssocID="{C78635DD-4A8C-43F5-8F55-A25DC99CB91B}" presName="text_4" presStyleLbl="node1" presStyleIdx="3" presStyleCnt="4" custScaleY="11359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B4FDFAF-29AC-48F0-8BE0-9A9512FECC6E}" type="pres">
      <dgm:prSet presAssocID="{C78635DD-4A8C-43F5-8F55-A25DC99CB91B}" presName="accent_4" presStyleCnt="0"/>
      <dgm:spPr/>
    </dgm:pt>
    <dgm:pt modelId="{E61C0D73-4441-4B53-B1A5-05A43195C78D}" type="pres">
      <dgm:prSet presAssocID="{C78635DD-4A8C-43F5-8F55-A25DC99CB91B}" presName="accentRepeatNode" presStyleLbl="solidFgAcc1" presStyleIdx="3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E9B5F47E-4D70-41B9-A70E-086393BA92A3}" srcId="{53B2F990-7B07-4749-A83F-6A74FA040536}" destId="{B419AB99-D455-45E3-AE20-FFF061933584}" srcOrd="1" destOrd="0" parTransId="{8035A85F-E4C8-4ED8-8AE6-2C1804EC9501}" sibTransId="{5AA3BC68-5EC1-4CCB-9A10-047395E2823B}"/>
    <dgm:cxn modelId="{4C50AE26-E358-4DC3-ACF8-EB40020F0FF3}" type="presOf" srcId="{B419AB99-D455-45E3-AE20-FFF061933584}" destId="{2E896E52-FB65-4A9C-B5C7-E006E6C42A4E}" srcOrd="0" destOrd="0" presId="urn:microsoft.com/office/officeart/2008/layout/VerticalCurvedList"/>
    <dgm:cxn modelId="{FB8650DF-3F9A-4190-BBB8-7FBC1045CAE2}" type="presOf" srcId="{C78635DD-4A8C-43F5-8F55-A25DC99CB91B}" destId="{9740DA50-D183-4FF6-B6A2-6B6538A970AA}" srcOrd="0" destOrd="0" presId="urn:microsoft.com/office/officeart/2008/layout/VerticalCurvedList"/>
    <dgm:cxn modelId="{DCF0B2B2-DCF6-44EE-8BDA-A7E06AD40BF3}" type="presOf" srcId="{4615F769-7C74-4683-8C81-57ADF7C717E0}" destId="{482EFA5E-7C61-4D03-9621-6079F9A9AEB7}" srcOrd="0" destOrd="0" presId="urn:microsoft.com/office/officeart/2008/layout/VerticalCurvedList"/>
    <dgm:cxn modelId="{5A7FA120-0B79-4E0B-989F-4F781974723B}" srcId="{53B2F990-7B07-4749-A83F-6A74FA040536}" destId="{C78635DD-4A8C-43F5-8F55-A25DC99CB91B}" srcOrd="3" destOrd="0" parTransId="{94D120B3-378D-49EF-B9A3-8C95566C9CE2}" sibTransId="{ABA09782-3945-44A3-BE9A-2C2DE48A2C33}"/>
    <dgm:cxn modelId="{0A5AAC52-A54F-45BB-B285-46C0B24B3AFF}" srcId="{53B2F990-7B07-4749-A83F-6A74FA040536}" destId="{4615F769-7C74-4683-8C81-57ADF7C717E0}" srcOrd="2" destOrd="0" parTransId="{236EFCB1-8023-4738-AE1A-6E0A70575DE5}" sibTransId="{F5EECAA6-6D03-4E3F-A0D0-2960B35A88B7}"/>
    <dgm:cxn modelId="{FF656462-A1C6-4E3C-8D77-941FD88C1154}" type="presOf" srcId="{274FB13A-B3A5-4248-96C9-CA90B28A3B6F}" destId="{DCB055AF-26D9-4186-888B-7A5CA5A421F8}" srcOrd="0" destOrd="0" presId="urn:microsoft.com/office/officeart/2008/layout/VerticalCurvedList"/>
    <dgm:cxn modelId="{93802FB5-B93A-4D19-A5FE-D0903D167E5E}" type="presOf" srcId="{53B2F990-7B07-4749-A83F-6A74FA040536}" destId="{08681307-A5B8-46DF-922D-642AAD13FCAB}" srcOrd="0" destOrd="0" presId="urn:microsoft.com/office/officeart/2008/layout/VerticalCurvedList"/>
    <dgm:cxn modelId="{83D886E2-5D2E-448F-958D-E54FB0D415FF}" srcId="{53B2F990-7B07-4749-A83F-6A74FA040536}" destId="{EA75AFFA-C681-4413-82A5-E1DFC9076F06}" srcOrd="0" destOrd="0" parTransId="{FE5314BA-A14E-4BA0-91C5-6B92ED93DDFB}" sibTransId="{274FB13A-B3A5-4248-96C9-CA90B28A3B6F}"/>
    <dgm:cxn modelId="{F844900C-4435-4CD3-B79C-9388D5713762}" type="presOf" srcId="{EA75AFFA-C681-4413-82A5-E1DFC9076F06}" destId="{79AB0AA4-EAA4-43A1-B95A-D68369837A02}" srcOrd="0" destOrd="0" presId="urn:microsoft.com/office/officeart/2008/layout/VerticalCurvedList"/>
    <dgm:cxn modelId="{D2DDBE36-BA5C-4E82-9E26-6EB72614F207}" type="presParOf" srcId="{08681307-A5B8-46DF-922D-642AAD13FCAB}" destId="{3FD27F20-CC3B-4CA9-8360-CBD393F817BC}" srcOrd="0" destOrd="0" presId="urn:microsoft.com/office/officeart/2008/layout/VerticalCurvedList"/>
    <dgm:cxn modelId="{6C6EDF78-0764-4596-AA07-A5E41C1D0D1E}" type="presParOf" srcId="{3FD27F20-CC3B-4CA9-8360-CBD393F817BC}" destId="{4A26BA47-D7EB-4F4B-B0B4-BB275FFB7010}" srcOrd="0" destOrd="0" presId="urn:microsoft.com/office/officeart/2008/layout/VerticalCurvedList"/>
    <dgm:cxn modelId="{F8FCCE1A-30AD-449D-8FBE-C4F30FF7B55D}" type="presParOf" srcId="{4A26BA47-D7EB-4F4B-B0B4-BB275FFB7010}" destId="{20B3BBB9-9743-4527-A0AF-44C4A4BCF2ED}" srcOrd="0" destOrd="0" presId="urn:microsoft.com/office/officeart/2008/layout/VerticalCurvedList"/>
    <dgm:cxn modelId="{67CD46F0-F1B0-46CF-9B28-95B1DD5C8A13}" type="presParOf" srcId="{4A26BA47-D7EB-4F4B-B0B4-BB275FFB7010}" destId="{DCB055AF-26D9-4186-888B-7A5CA5A421F8}" srcOrd="1" destOrd="0" presId="urn:microsoft.com/office/officeart/2008/layout/VerticalCurvedList"/>
    <dgm:cxn modelId="{9880CCD7-D5CF-4FDB-B32F-CEFE125F0034}" type="presParOf" srcId="{4A26BA47-D7EB-4F4B-B0B4-BB275FFB7010}" destId="{9B1CFBE5-A95A-4088-B71C-AF7F5DA528D1}" srcOrd="2" destOrd="0" presId="urn:microsoft.com/office/officeart/2008/layout/VerticalCurvedList"/>
    <dgm:cxn modelId="{33B7EDD0-6038-44CA-B57D-E98C225F2B1D}" type="presParOf" srcId="{4A26BA47-D7EB-4F4B-B0B4-BB275FFB7010}" destId="{A0787942-C41D-4916-A356-E03ED1326FD2}" srcOrd="3" destOrd="0" presId="urn:microsoft.com/office/officeart/2008/layout/VerticalCurvedList"/>
    <dgm:cxn modelId="{144D7431-C0AE-466C-ADFD-14F09793ADED}" type="presParOf" srcId="{3FD27F20-CC3B-4CA9-8360-CBD393F817BC}" destId="{79AB0AA4-EAA4-43A1-B95A-D68369837A02}" srcOrd="1" destOrd="0" presId="urn:microsoft.com/office/officeart/2008/layout/VerticalCurvedList"/>
    <dgm:cxn modelId="{AD127D17-93F2-487C-9F82-51482EC17C6A}" type="presParOf" srcId="{3FD27F20-CC3B-4CA9-8360-CBD393F817BC}" destId="{894DBB2B-B210-42A3-AE82-6F826FDB5A9A}" srcOrd="2" destOrd="0" presId="urn:microsoft.com/office/officeart/2008/layout/VerticalCurvedList"/>
    <dgm:cxn modelId="{82CEF3D6-5AEE-4F05-90A1-72F684BFDB47}" type="presParOf" srcId="{894DBB2B-B210-42A3-AE82-6F826FDB5A9A}" destId="{49355736-3690-457A-8175-85E9D2C5D428}" srcOrd="0" destOrd="0" presId="urn:microsoft.com/office/officeart/2008/layout/VerticalCurvedList"/>
    <dgm:cxn modelId="{69CF54D5-D9FA-4B6E-8709-7732BB717AC9}" type="presParOf" srcId="{3FD27F20-CC3B-4CA9-8360-CBD393F817BC}" destId="{2E896E52-FB65-4A9C-B5C7-E006E6C42A4E}" srcOrd="3" destOrd="0" presId="urn:microsoft.com/office/officeart/2008/layout/VerticalCurvedList"/>
    <dgm:cxn modelId="{D0942B71-05E4-433E-9636-0A047BA0853B}" type="presParOf" srcId="{3FD27F20-CC3B-4CA9-8360-CBD393F817BC}" destId="{211B8C54-D711-42EF-91DE-CFEE6EA9EF31}" srcOrd="4" destOrd="0" presId="urn:microsoft.com/office/officeart/2008/layout/VerticalCurvedList"/>
    <dgm:cxn modelId="{8067F4F5-020F-476C-A078-C7FE800B5ACD}" type="presParOf" srcId="{211B8C54-D711-42EF-91DE-CFEE6EA9EF31}" destId="{35191B65-A6ED-40D0-917C-9CB1F50E0F4C}" srcOrd="0" destOrd="0" presId="urn:microsoft.com/office/officeart/2008/layout/VerticalCurvedList"/>
    <dgm:cxn modelId="{5B17F975-A48D-47EE-8F76-F0D73A16A9AF}" type="presParOf" srcId="{3FD27F20-CC3B-4CA9-8360-CBD393F817BC}" destId="{482EFA5E-7C61-4D03-9621-6079F9A9AEB7}" srcOrd="5" destOrd="0" presId="urn:microsoft.com/office/officeart/2008/layout/VerticalCurvedList"/>
    <dgm:cxn modelId="{9C8045B0-BA69-42B0-9F14-4711DEACCF92}" type="presParOf" srcId="{3FD27F20-CC3B-4CA9-8360-CBD393F817BC}" destId="{4C831AA0-ECC3-4C32-A49E-4FBE6FBEA06E}" srcOrd="6" destOrd="0" presId="urn:microsoft.com/office/officeart/2008/layout/VerticalCurvedList"/>
    <dgm:cxn modelId="{08588E15-62E9-4E9E-B696-5F6DE145E190}" type="presParOf" srcId="{4C831AA0-ECC3-4C32-A49E-4FBE6FBEA06E}" destId="{518DE3F6-1B48-46D9-BE2A-EA38ABA62D22}" srcOrd="0" destOrd="0" presId="urn:microsoft.com/office/officeart/2008/layout/VerticalCurvedList"/>
    <dgm:cxn modelId="{DF7D3546-29F8-49FE-9E29-49A91D86BD77}" type="presParOf" srcId="{3FD27F20-CC3B-4CA9-8360-CBD393F817BC}" destId="{9740DA50-D183-4FF6-B6A2-6B6538A970AA}" srcOrd="7" destOrd="0" presId="urn:microsoft.com/office/officeart/2008/layout/VerticalCurvedList"/>
    <dgm:cxn modelId="{C726C7EA-96C4-47DD-9D40-BE12B6560A54}" type="presParOf" srcId="{3FD27F20-CC3B-4CA9-8360-CBD393F817BC}" destId="{AB4FDFAF-29AC-48F0-8BE0-9A9512FECC6E}" srcOrd="8" destOrd="0" presId="urn:microsoft.com/office/officeart/2008/layout/VerticalCurvedList"/>
    <dgm:cxn modelId="{84AC3F81-D328-416F-A4AE-B9DB79195A07}" type="presParOf" srcId="{AB4FDFAF-29AC-48F0-8BE0-9A9512FECC6E}" destId="{E61C0D73-4441-4B53-B1A5-05A43195C78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1BF985E-CFB5-4050-B086-710EDD982A8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A6BAEAFA-DEF2-4AF5-AF2E-76EA22D95FD4}">
      <dgm:prSet phldrT="[Metin]"/>
      <dgm:spPr/>
      <dgm:t>
        <a:bodyPr/>
        <a:lstStyle/>
        <a:p>
          <a:r>
            <a:rPr lang="tr-TR" dirty="0" smtClean="0">
              <a:solidFill>
                <a:srgbClr val="252525"/>
              </a:solidFill>
              <a:latin typeface="Comic Sans MS" panose="030F0702030302020204" pitchFamily="66" charset="0"/>
            </a:rPr>
            <a:t>Casus yazılım, kullanıcılara ait önemli bilgilerin ve kullanıcının yaptığı işlemlerin, kullanıcının bilgisi olmadan toplanmasını ve bu bilgilerin kötü niyetli kişilere gönderilmesini sağlayan yazılım olarak tanımlanır.</a:t>
          </a:r>
          <a:endParaRPr lang="tr-TR" dirty="0"/>
        </a:p>
      </dgm:t>
    </dgm:pt>
    <dgm:pt modelId="{602CC70A-9BC4-48AA-98F7-D450972A0B81}" type="parTrans" cxnId="{1E1B99BB-3754-4433-A283-893A4907A36E}">
      <dgm:prSet/>
      <dgm:spPr/>
      <dgm:t>
        <a:bodyPr/>
        <a:lstStyle/>
        <a:p>
          <a:endParaRPr lang="tr-TR"/>
        </a:p>
      </dgm:t>
    </dgm:pt>
    <dgm:pt modelId="{73FA2905-5CD7-4489-9E46-3C2FA23FB659}" type="sibTrans" cxnId="{1E1B99BB-3754-4433-A283-893A4907A36E}">
      <dgm:prSet/>
      <dgm:spPr/>
      <dgm:t>
        <a:bodyPr/>
        <a:lstStyle/>
        <a:p>
          <a:endParaRPr lang="tr-TR"/>
        </a:p>
      </dgm:t>
    </dgm:pt>
    <dgm:pt modelId="{FA1E56DE-46BF-4B8D-8A6E-7DB1A8B718E2}">
      <dgm:prSet phldrT="[Metin]"/>
      <dgm:spPr/>
      <dgm:t>
        <a:bodyPr/>
        <a:lstStyle/>
        <a:p>
          <a:r>
            <a:rPr lang="tr-TR" dirty="0" smtClean="0">
              <a:solidFill>
                <a:srgbClr val="252525"/>
              </a:solidFill>
              <a:latin typeface="Comic Sans MS" panose="030F0702030302020204" pitchFamily="66" charset="0"/>
            </a:rPr>
            <a:t>Diğer kötü amaçlı yazılımlar gibi kendilerini çoğaltmaya ihtiyaç duymazlar.</a:t>
          </a:r>
          <a:endParaRPr lang="tr-TR" dirty="0"/>
        </a:p>
      </dgm:t>
    </dgm:pt>
    <dgm:pt modelId="{A727AB25-1CC3-42B6-BBBC-439C0CEBA774}" type="parTrans" cxnId="{F9DD118D-4336-42A3-9CBA-B5D8871E24B5}">
      <dgm:prSet/>
      <dgm:spPr/>
      <dgm:t>
        <a:bodyPr/>
        <a:lstStyle/>
        <a:p>
          <a:endParaRPr lang="tr-TR"/>
        </a:p>
      </dgm:t>
    </dgm:pt>
    <dgm:pt modelId="{1D98F9C2-08DF-4114-BDA8-87D4095EDE3F}" type="sibTrans" cxnId="{F9DD118D-4336-42A3-9CBA-B5D8871E24B5}">
      <dgm:prSet/>
      <dgm:spPr/>
      <dgm:t>
        <a:bodyPr/>
        <a:lstStyle/>
        <a:p>
          <a:endParaRPr lang="tr-TR"/>
        </a:p>
      </dgm:t>
    </dgm:pt>
    <dgm:pt modelId="{4B177F8D-2789-4A98-91D1-D64E92772268}">
      <dgm:prSet phldrT="[Metin]"/>
      <dgm:spPr/>
      <dgm:t>
        <a:bodyPr/>
        <a:lstStyle/>
        <a:p>
          <a:r>
            <a:rPr lang="tr-TR" dirty="0" smtClean="0">
              <a:solidFill>
                <a:srgbClr val="252525"/>
              </a:solidFill>
              <a:latin typeface="Comic Sans MS" panose="030F0702030302020204" pitchFamily="66" charset="0"/>
            </a:rPr>
            <a:t>Genellikle bulaştıkları bilgisayarda kendilerini fark ettirecek herhangi bir etki yapmazlar.(Yavaşlama, çökme vb..)</a:t>
          </a:r>
          <a:endParaRPr lang="tr-TR" dirty="0"/>
        </a:p>
      </dgm:t>
    </dgm:pt>
    <dgm:pt modelId="{CEB3BBE3-F3A2-4A5A-BE0D-69B6C2B3A0FD}" type="parTrans" cxnId="{356F627A-64FC-4785-AC4A-A8D5E6CB03BA}">
      <dgm:prSet/>
      <dgm:spPr/>
      <dgm:t>
        <a:bodyPr/>
        <a:lstStyle/>
        <a:p>
          <a:endParaRPr lang="tr-TR"/>
        </a:p>
      </dgm:t>
    </dgm:pt>
    <dgm:pt modelId="{38B72C23-650D-4C0F-8969-0A23F4FBDE05}" type="sibTrans" cxnId="{356F627A-64FC-4785-AC4A-A8D5E6CB03BA}">
      <dgm:prSet/>
      <dgm:spPr/>
      <dgm:t>
        <a:bodyPr/>
        <a:lstStyle/>
        <a:p>
          <a:endParaRPr lang="tr-TR"/>
        </a:p>
      </dgm:t>
    </dgm:pt>
    <dgm:pt modelId="{2CA01913-772A-41C1-86DE-E721B40085FD}" type="pres">
      <dgm:prSet presAssocID="{B1BF985E-CFB5-4050-B086-710EDD982A8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9833C7D7-529E-4027-82F4-18EF6AF714D8}" type="pres">
      <dgm:prSet presAssocID="{B1BF985E-CFB5-4050-B086-710EDD982A8D}" presName="Name1" presStyleCnt="0"/>
      <dgm:spPr/>
    </dgm:pt>
    <dgm:pt modelId="{291FCB9B-406E-45C6-9FEF-6BDD7A31C334}" type="pres">
      <dgm:prSet presAssocID="{B1BF985E-CFB5-4050-B086-710EDD982A8D}" presName="cycle" presStyleCnt="0"/>
      <dgm:spPr/>
    </dgm:pt>
    <dgm:pt modelId="{2D6E576C-C48B-4098-AA20-305E00E10E7C}" type="pres">
      <dgm:prSet presAssocID="{B1BF985E-CFB5-4050-B086-710EDD982A8D}" presName="srcNode" presStyleLbl="node1" presStyleIdx="0" presStyleCnt="3"/>
      <dgm:spPr/>
    </dgm:pt>
    <dgm:pt modelId="{F1DE7B97-8BFC-41EE-A038-38ABE8BC3869}" type="pres">
      <dgm:prSet presAssocID="{B1BF985E-CFB5-4050-B086-710EDD982A8D}" presName="conn" presStyleLbl="parChTrans1D2" presStyleIdx="0" presStyleCnt="1"/>
      <dgm:spPr/>
      <dgm:t>
        <a:bodyPr/>
        <a:lstStyle/>
        <a:p>
          <a:endParaRPr lang="tr-TR"/>
        </a:p>
      </dgm:t>
    </dgm:pt>
    <dgm:pt modelId="{9039546B-2EEF-4D41-B6D0-C495988E025F}" type="pres">
      <dgm:prSet presAssocID="{B1BF985E-CFB5-4050-B086-710EDD982A8D}" presName="extraNode" presStyleLbl="node1" presStyleIdx="0" presStyleCnt="3"/>
      <dgm:spPr/>
    </dgm:pt>
    <dgm:pt modelId="{904F7A66-28EC-4038-98ED-28594FE7834E}" type="pres">
      <dgm:prSet presAssocID="{B1BF985E-CFB5-4050-B086-710EDD982A8D}" presName="dstNode" presStyleLbl="node1" presStyleIdx="0" presStyleCnt="3"/>
      <dgm:spPr/>
    </dgm:pt>
    <dgm:pt modelId="{88663A46-3CC0-41B1-B31C-C5F8886CEEC9}" type="pres">
      <dgm:prSet presAssocID="{A6BAEAFA-DEF2-4AF5-AF2E-76EA22D95FD4}" presName="text_1" presStyleLbl="node1" presStyleIdx="0" presStyleCnt="3" custScaleY="13576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8236187-C82F-44CE-A534-17D8C9A6089F}" type="pres">
      <dgm:prSet presAssocID="{A6BAEAFA-DEF2-4AF5-AF2E-76EA22D95FD4}" presName="accent_1" presStyleCnt="0"/>
      <dgm:spPr/>
    </dgm:pt>
    <dgm:pt modelId="{9518F55F-C1AA-4BB1-9380-A121DE5521F0}" type="pres">
      <dgm:prSet presAssocID="{A6BAEAFA-DEF2-4AF5-AF2E-76EA22D95FD4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796BD2E6-FBFD-4BBF-8992-2E2075BE2F95}" type="pres">
      <dgm:prSet presAssocID="{FA1E56DE-46BF-4B8D-8A6E-7DB1A8B718E2}" presName="text_2" presStyleLbl="node1" presStyleIdx="1" presStyleCnt="3" custScaleY="13576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0730E23-46CA-40DE-8E46-06A7775C9492}" type="pres">
      <dgm:prSet presAssocID="{FA1E56DE-46BF-4B8D-8A6E-7DB1A8B718E2}" presName="accent_2" presStyleCnt="0"/>
      <dgm:spPr/>
    </dgm:pt>
    <dgm:pt modelId="{DF31D0CF-F70C-4AD4-92ED-A16DE3E8C290}" type="pres">
      <dgm:prSet presAssocID="{FA1E56DE-46BF-4B8D-8A6E-7DB1A8B718E2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115A549-9530-40B3-8B1B-B03C8E889C1B}" type="pres">
      <dgm:prSet presAssocID="{4B177F8D-2789-4A98-91D1-D64E92772268}" presName="text_3" presStyleLbl="node1" presStyleIdx="2" presStyleCnt="3" custScaleY="13576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2E7CDC9-4E4F-415F-A8ED-25E602FCD7FD}" type="pres">
      <dgm:prSet presAssocID="{4B177F8D-2789-4A98-91D1-D64E92772268}" presName="accent_3" presStyleCnt="0"/>
      <dgm:spPr/>
    </dgm:pt>
    <dgm:pt modelId="{4C61EC8E-FFEA-4AE0-B49A-544287B489FF}" type="pres">
      <dgm:prSet presAssocID="{4B177F8D-2789-4A98-91D1-D64E92772268}" presName="accentRepeatNode" presStyleLbl="solidFgAcc1" presStyleIdx="2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40B632FE-E1A6-4996-AA75-FB45B1B7F0E2}" type="presOf" srcId="{A6BAEAFA-DEF2-4AF5-AF2E-76EA22D95FD4}" destId="{88663A46-3CC0-41B1-B31C-C5F8886CEEC9}" srcOrd="0" destOrd="0" presId="urn:microsoft.com/office/officeart/2008/layout/VerticalCurvedList"/>
    <dgm:cxn modelId="{1E1B99BB-3754-4433-A283-893A4907A36E}" srcId="{B1BF985E-CFB5-4050-B086-710EDD982A8D}" destId="{A6BAEAFA-DEF2-4AF5-AF2E-76EA22D95FD4}" srcOrd="0" destOrd="0" parTransId="{602CC70A-9BC4-48AA-98F7-D450972A0B81}" sibTransId="{73FA2905-5CD7-4489-9E46-3C2FA23FB659}"/>
    <dgm:cxn modelId="{CB7A847F-0B06-4AC6-B956-93BB11F3DF58}" type="presOf" srcId="{4B177F8D-2789-4A98-91D1-D64E92772268}" destId="{B115A549-9530-40B3-8B1B-B03C8E889C1B}" srcOrd="0" destOrd="0" presId="urn:microsoft.com/office/officeart/2008/layout/VerticalCurvedList"/>
    <dgm:cxn modelId="{356F627A-64FC-4785-AC4A-A8D5E6CB03BA}" srcId="{B1BF985E-CFB5-4050-B086-710EDD982A8D}" destId="{4B177F8D-2789-4A98-91D1-D64E92772268}" srcOrd="2" destOrd="0" parTransId="{CEB3BBE3-F3A2-4A5A-BE0D-69B6C2B3A0FD}" sibTransId="{38B72C23-650D-4C0F-8969-0A23F4FBDE05}"/>
    <dgm:cxn modelId="{3F2E1224-9D79-42DF-82AF-C7E2314805EE}" type="presOf" srcId="{FA1E56DE-46BF-4B8D-8A6E-7DB1A8B718E2}" destId="{796BD2E6-FBFD-4BBF-8992-2E2075BE2F95}" srcOrd="0" destOrd="0" presId="urn:microsoft.com/office/officeart/2008/layout/VerticalCurvedList"/>
    <dgm:cxn modelId="{A7BC307C-4261-4934-97A3-3AC6F0FA1CE2}" type="presOf" srcId="{73FA2905-5CD7-4489-9E46-3C2FA23FB659}" destId="{F1DE7B97-8BFC-41EE-A038-38ABE8BC3869}" srcOrd="0" destOrd="0" presId="urn:microsoft.com/office/officeart/2008/layout/VerticalCurvedList"/>
    <dgm:cxn modelId="{F9DD118D-4336-42A3-9CBA-B5D8871E24B5}" srcId="{B1BF985E-CFB5-4050-B086-710EDD982A8D}" destId="{FA1E56DE-46BF-4B8D-8A6E-7DB1A8B718E2}" srcOrd="1" destOrd="0" parTransId="{A727AB25-1CC3-42B6-BBBC-439C0CEBA774}" sibTransId="{1D98F9C2-08DF-4114-BDA8-87D4095EDE3F}"/>
    <dgm:cxn modelId="{40B751DD-1A5C-4CB7-A74C-8E24DFEDD146}" type="presOf" srcId="{B1BF985E-CFB5-4050-B086-710EDD982A8D}" destId="{2CA01913-772A-41C1-86DE-E721B40085FD}" srcOrd="0" destOrd="0" presId="urn:microsoft.com/office/officeart/2008/layout/VerticalCurvedList"/>
    <dgm:cxn modelId="{8CA71AB3-C763-4A59-A1E9-E820D0B80D7D}" type="presParOf" srcId="{2CA01913-772A-41C1-86DE-E721B40085FD}" destId="{9833C7D7-529E-4027-82F4-18EF6AF714D8}" srcOrd="0" destOrd="0" presId="urn:microsoft.com/office/officeart/2008/layout/VerticalCurvedList"/>
    <dgm:cxn modelId="{F9F6F8C1-380A-4B9A-9922-BD5636E13993}" type="presParOf" srcId="{9833C7D7-529E-4027-82F4-18EF6AF714D8}" destId="{291FCB9B-406E-45C6-9FEF-6BDD7A31C334}" srcOrd="0" destOrd="0" presId="urn:microsoft.com/office/officeart/2008/layout/VerticalCurvedList"/>
    <dgm:cxn modelId="{166D25DB-7A98-405B-94B3-09A827FEF51A}" type="presParOf" srcId="{291FCB9B-406E-45C6-9FEF-6BDD7A31C334}" destId="{2D6E576C-C48B-4098-AA20-305E00E10E7C}" srcOrd="0" destOrd="0" presId="urn:microsoft.com/office/officeart/2008/layout/VerticalCurvedList"/>
    <dgm:cxn modelId="{BF214E3B-925D-4549-BC33-FCD1E3FD97B2}" type="presParOf" srcId="{291FCB9B-406E-45C6-9FEF-6BDD7A31C334}" destId="{F1DE7B97-8BFC-41EE-A038-38ABE8BC3869}" srcOrd="1" destOrd="0" presId="urn:microsoft.com/office/officeart/2008/layout/VerticalCurvedList"/>
    <dgm:cxn modelId="{5FB56B07-32D5-4932-B53A-B103C7D43532}" type="presParOf" srcId="{291FCB9B-406E-45C6-9FEF-6BDD7A31C334}" destId="{9039546B-2EEF-4D41-B6D0-C495988E025F}" srcOrd="2" destOrd="0" presId="urn:microsoft.com/office/officeart/2008/layout/VerticalCurvedList"/>
    <dgm:cxn modelId="{762F7427-C923-43A0-A08A-A179E3406F9E}" type="presParOf" srcId="{291FCB9B-406E-45C6-9FEF-6BDD7A31C334}" destId="{904F7A66-28EC-4038-98ED-28594FE7834E}" srcOrd="3" destOrd="0" presId="urn:microsoft.com/office/officeart/2008/layout/VerticalCurvedList"/>
    <dgm:cxn modelId="{CE6801DF-4C26-4F0E-B7EF-9E6305851F4C}" type="presParOf" srcId="{9833C7D7-529E-4027-82F4-18EF6AF714D8}" destId="{88663A46-3CC0-41B1-B31C-C5F8886CEEC9}" srcOrd="1" destOrd="0" presId="urn:microsoft.com/office/officeart/2008/layout/VerticalCurvedList"/>
    <dgm:cxn modelId="{416BBB15-CEBA-41C1-8800-F4690DA54472}" type="presParOf" srcId="{9833C7D7-529E-4027-82F4-18EF6AF714D8}" destId="{38236187-C82F-44CE-A534-17D8C9A6089F}" srcOrd="2" destOrd="0" presId="urn:microsoft.com/office/officeart/2008/layout/VerticalCurvedList"/>
    <dgm:cxn modelId="{AE55AB82-A114-4457-B94E-278A09EF9AC3}" type="presParOf" srcId="{38236187-C82F-44CE-A534-17D8C9A6089F}" destId="{9518F55F-C1AA-4BB1-9380-A121DE5521F0}" srcOrd="0" destOrd="0" presId="urn:microsoft.com/office/officeart/2008/layout/VerticalCurvedList"/>
    <dgm:cxn modelId="{45FB2F58-505B-48FF-BCFA-2F58F4BF7EB0}" type="presParOf" srcId="{9833C7D7-529E-4027-82F4-18EF6AF714D8}" destId="{796BD2E6-FBFD-4BBF-8992-2E2075BE2F95}" srcOrd="3" destOrd="0" presId="urn:microsoft.com/office/officeart/2008/layout/VerticalCurvedList"/>
    <dgm:cxn modelId="{76862FC1-0BE3-412D-9A1C-2FCA33E1F223}" type="presParOf" srcId="{9833C7D7-529E-4027-82F4-18EF6AF714D8}" destId="{A0730E23-46CA-40DE-8E46-06A7775C9492}" srcOrd="4" destOrd="0" presId="urn:microsoft.com/office/officeart/2008/layout/VerticalCurvedList"/>
    <dgm:cxn modelId="{5278EA13-9602-4027-8D26-83A4DF09D2D0}" type="presParOf" srcId="{A0730E23-46CA-40DE-8E46-06A7775C9492}" destId="{DF31D0CF-F70C-4AD4-92ED-A16DE3E8C290}" srcOrd="0" destOrd="0" presId="urn:microsoft.com/office/officeart/2008/layout/VerticalCurvedList"/>
    <dgm:cxn modelId="{C77A47F1-2EBF-4F6D-90ED-823086EBD586}" type="presParOf" srcId="{9833C7D7-529E-4027-82F4-18EF6AF714D8}" destId="{B115A549-9530-40B3-8B1B-B03C8E889C1B}" srcOrd="5" destOrd="0" presId="urn:microsoft.com/office/officeart/2008/layout/VerticalCurvedList"/>
    <dgm:cxn modelId="{7D9BFCCE-ACC7-422A-963E-56ED3C6E5577}" type="presParOf" srcId="{9833C7D7-529E-4027-82F4-18EF6AF714D8}" destId="{E2E7CDC9-4E4F-415F-A8ED-25E602FCD7FD}" srcOrd="6" destOrd="0" presId="urn:microsoft.com/office/officeart/2008/layout/VerticalCurvedList"/>
    <dgm:cxn modelId="{44CAA886-76B8-42E5-A4D0-6A196077CCC0}" type="presParOf" srcId="{E2E7CDC9-4E4F-415F-A8ED-25E602FCD7FD}" destId="{4C61EC8E-FFEA-4AE0-B49A-544287B489F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3E48367-9E76-4A72-9A8F-5B5188B552C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77E0EFE2-A8C5-4F4F-88EF-5D7892B34A6D}">
      <dgm:prSet phldrT="[Metin]"/>
      <dgm:spPr/>
      <dgm:t>
        <a:bodyPr/>
        <a:lstStyle/>
        <a:p>
          <a:r>
            <a:rPr lang="tr-TR" dirty="0" smtClean="0">
              <a:solidFill>
                <a:schemeClr val="tx1"/>
              </a:solidFill>
              <a:latin typeface="Comic Sans MS" panose="030F0702030302020204" pitchFamily="66" charset="0"/>
            </a:rPr>
            <a:t>Yığın mesaj (</a:t>
          </a:r>
          <a:r>
            <a:rPr lang="tr-TR" dirty="0" err="1" smtClean="0">
              <a:solidFill>
                <a:schemeClr val="tx1"/>
              </a:solidFill>
              <a:latin typeface="Comic Sans MS" panose="030F0702030302020204" pitchFamily="66" charset="0"/>
            </a:rPr>
            <a:t>spam</a:t>
          </a:r>
          <a:r>
            <a:rPr lang="tr-TR" dirty="0" smtClean="0">
              <a:solidFill>
                <a:schemeClr val="tx1"/>
              </a:solidFill>
              <a:latin typeface="Comic Sans MS" panose="030F0702030302020204" pitchFamily="66" charset="0"/>
            </a:rPr>
            <a:t>) e-posta, telefon, faks gibi elektronik ortamlarda çok sayıda alıcıya aynı anda gönderilen gereksiz veya uygunsuz iletiler.</a:t>
          </a:r>
          <a:endParaRPr lang="tr-TR" dirty="0">
            <a:solidFill>
              <a:schemeClr val="tx1"/>
            </a:solidFill>
          </a:endParaRPr>
        </a:p>
      </dgm:t>
    </dgm:pt>
    <dgm:pt modelId="{D9F4104D-9046-49FB-B24D-E2F7B38AD7D2}" type="parTrans" cxnId="{ED91F353-5C35-45D7-A03A-F4AC55BD3C99}">
      <dgm:prSet/>
      <dgm:spPr/>
      <dgm:t>
        <a:bodyPr/>
        <a:lstStyle/>
        <a:p>
          <a:endParaRPr lang="tr-TR"/>
        </a:p>
      </dgm:t>
    </dgm:pt>
    <dgm:pt modelId="{118FFA85-407B-4C66-B348-3F0155902380}" type="sibTrans" cxnId="{ED91F353-5C35-45D7-A03A-F4AC55BD3C99}">
      <dgm:prSet/>
      <dgm:spPr/>
      <dgm:t>
        <a:bodyPr/>
        <a:lstStyle/>
        <a:p>
          <a:endParaRPr lang="tr-TR"/>
        </a:p>
      </dgm:t>
    </dgm:pt>
    <dgm:pt modelId="{250B1116-CB44-444C-A143-3ABD2C53E16B}">
      <dgm:prSet phldrT="[Metin]"/>
      <dgm:spPr/>
      <dgm:t>
        <a:bodyPr/>
        <a:lstStyle/>
        <a:p>
          <a:r>
            <a:rPr lang="tr-TR" dirty="0" smtClean="0">
              <a:solidFill>
                <a:schemeClr val="tx1"/>
              </a:solidFill>
              <a:latin typeface="Comic Sans MS" panose="030F0702030302020204" pitchFamily="66" charset="0"/>
            </a:rPr>
            <a:t>En yaygın türleri reklamlar ve ilanlardır. </a:t>
          </a:r>
          <a:endParaRPr lang="tr-TR" dirty="0">
            <a:solidFill>
              <a:schemeClr val="tx1"/>
            </a:solidFill>
          </a:endParaRPr>
        </a:p>
      </dgm:t>
    </dgm:pt>
    <dgm:pt modelId="{4DBFCEA5-EC52-4037-BA6C-708C4641E960}" type="parTrans" cxnId="{E75D32B4-C5AA-4276-B5FD-D4979C7CD226}">
      <dgm:prSet/>
      <dgm:spPr/>
      <dgm:t>
        <a:bodyPr/>
        <a:lstStyle/>
        <a:p>
          <a:endParaRPr lang="tr-TR"/>
        </a:p>
      </dgm:t>
    </dgm:pt>
    <dgm:pt modelId="{99ACA887-55B3-45D0-BBD6-49C7DCFC22C1}" type="sibTrans" cxnId="{E75D32B4-C5AA-4276-B5FD-D4979C7CD226}">
      <dgm:prSet/>
      <dgm:spPr/>
      <dgm:t>
        <a:bodyPr/>
        <a:lstStyle/>
        <a:p>
          <a:endParaRPr lang="tr-TR"/>
        </a:p>
      </dgm:t>
    </dgm:pt>
    <dgm:pt modelId="{5A758651-7DF2-4403-8277-0CB9E4742458}">
      <dgm:prSet phldrT="[Metin]"/>
      <dgm:spPr/>
      <dgm:t>
        <a:bodyPr/>
        <a:lstStyle/>
        <a:p>
          <a:r>
            <a:rPr lang="tr-TR" dirty="0" smtClean="0">
              <a:solidFill>
                <a:schemeClr val="tx1"/>
              </a:solidFill>
              <a:latin typeface="Comic Sans MS" panose="030F0702030302020204" pitchFamily="66" charset="0"/>
            </a:rPr>
            <a:t>İçerikleri yalan ya da yanıltıcı olur.</a:t>
          </a:r>
          <a:endParaRPr lang="tr-TR" dirty="0">
            <a:solidFill>
              <a:schemeClr val="tx1"/>
            </a:solidFill>
          </a:endParaRPr>
        </a:p>
      </dgm:t>
    </dgm:pt>
    <dgm:pt modelId="{9D9046BE-C356-4C84-8B06-641D5A124AF1}" type="parTrans" cxnId="{30513866-EAC4-44BD-8A58-A376EFF007DC}">
      <dgm:prSet/>
      <dgm:spPr/>
      <dgm:t>
        <a:bodyPr/>
        <a:lstStyle/>
        <a:p>
          <a:endParaRPr lang="tr-TR"/>
        </a:p>
      </dgm:t>
    </dgm:pt>
    <dgm:pt modelId="{1597A24C-CB9F-453B-8099-6432D97A452D}" type="sibTrans" cxnId="{30513866-EAC4-44BD-8A58-A376EFF007DC}">
      <dgm:prSet/>
      <dgm:spPr/>
      <dgm:t>
        <a:bodyPr/>
        <a:lstStyle/>
        <a:p>
          <a:endParaRPr lang="tr-TR"/>
        </a:p>
      </dgm:t>
    </dgm:pt>
    <dgm:pt modelId="{0B0C96E7-60CB-4950-B42B-FC8537CE3438}">
      <dgm:prSet phldrT="[Metin]"/>
      <dgm:spPr/>
      <dgm:t>
        <a:bodyPr/>
        <a:lstStyle/>
        <a:p>
          <a:r>
            <a:rPr lang="tr-TR" dirty="0" smtClean="0">
              <a:solidFill>
                <a:schemeClr val="tx1"/>
              </a:solidFill>
              <a:latin typeface="Comic Sans MS" panose="030F0702030302020204" pitchFamily="66" charset="0"/>
            </a:rPr>
            <a:t>Mesajın başlık bilgileri tahrip edilmiş olur.</a:t>
          </a:r>
        </a:p>
        <a:p>
          <a:r>
            <a:rPr lang="tr-TR" dirty="0" smtClean="0">
              <a:solidFill>
                <a:schemeClr val="tx1"/>
              </a:solidFill>
              <a:latin typeface="Comic Sans MS" panose="030F0702030302020204" pitchFamily="66" charset="0"/>
            </a:rPr>
            <a:t>(Dolayısıyla geriye dönük izleme hayli zor olur)</a:t>
          </a:r>
          <a:endParaRPr lang="tr-TR" dirty="0">
            <a:solidFill>
              <a:schemeClr val="tx1"/>
            </a:solidFill>
          </a:endParaRPr>
        </a:p>
      </dgm:t>
    </dgm:pt>
    <dgm:pt modelId="{8C77E5D1-5DCC-43B6-BA81-6D908B526584}" type="parTrans" cxnId="{6418F702-204B-40F7-A394-2740CCEFB557}">
      <dgm:prSet/>
      <dgm:spPr/>
      <dgm:t>
        <a:bodyPr/>
        <a:lstStyle/>
        <a:p>
          <a:endParaRPr lang="tr-TR"/>
        </a:p>
      </dgm:t>
    </dgm:pt>
    <dgm:pt modelId="{57A86EC8-43DB-4595-B598-E08C16C12CD9}" type="sibTrans" cxnId="{6418F702-204B-40F7-A394-2740CCEFB557}">
      <dgm:prSet/>
      <dgm:spPr/>
      <dgm:t>
        <a:bodyPr/>
        <a:lstStyle/>
        <a:p>
          <a:endParaRPr lang="tr-TR"/>
        </a:p>
      </dgm:t>
    </dgm:pt>
    <dgm:pt modelId="{75E1D400-DE57-4F16-B6A3-1FD594AFC01B}" type="pres">
      <dgm:prSet presAssocID="{43E48367-9E76-4A72-9A8F-5B5188B552C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377CFFA4-9DEB-492D-A43B-FC5AC6EABDE2}" type="pres">
      <dgm:prSet presAssocID="{43E48367-9E76-4A72-9A8F-5B5188B552C4}" presName="Name1" presStyleCnt="0"/>
      <dgm:spPr/>
    </dgm:pt>
    <dgm:pt modelId="{6C40D60C-0801-499C-ABA2-E002754D6F75}" type="pres">
      <dgm:prSet presAssocID="{43E48367-9E76-4A72-9A8F-5B5188B552C4}" presName="cycle" presStyleCnt="0"/>
      <dgm:spPr/>
    </dgm:pt>
    <dgm:pt modelId="{2A1035C3-FE07-4E31-AF97-F26851C00565}" type="pres">
      <dgm:prSet presAssocID="{43E48367-9E76-4A72-9A8F-5B5188B552C4}" presName="srcNode" presStyleLbl="node1" presStyleIdx="0" presStyleCnt="4"/>
      <dgm:spPr/>
    </dgm:pt>
    <dgm:pt modelId="{4815F3CA-BD4D-44C1-84C3-E90E080DA921}" type="pres">
      <dgm:prSet presAssocID="{43E48367-9E76-4A72-9A8F-5B5188B552C4}" presName="conn" presStyleLbl="parChTrans1D2" presStyleIdx="0" presStyleCnt="1"/>
      <dgm:spPr/>
      <dgm:t>
        <a:bodyPr/>
        <a:lstStyle/>
        <a:p>
          <a:endParaRPr lang="tr-TR"/>
        </a:p>
      </dgm:t>
    </dgm:pt>
    <dgm:pt modelId="{AD38CC9B-E1BF-4228-85F8-D796819D56EB}" type="pres">
      <dgm:prSet presAssocID="{43E48367-9E76-4A72-9A8F-5B5188B552C4}" presName="extraNode" presStyleLbl="node1" presStyleIdx="0" presStyleCnt="4"/>
      <dgm:spPr/>
    </dgm:pt>
    <dgm:pt modelId="{E4893F91-3DBA-4D96-BD04-6F9B2BC1E9E2}" type="pres">
      <dgm:prSet presAssocID="{43E48367-9E76-4A72-9A8F-5B5188B552C4}" presName="dstNode" presStyleLbl="node1" presStyleIdx="0" presStyleCnt="4"/>
      <dgm:spPr/>
    </dgm:pt>
    <dgm:pt modelId="{36F3DA18-C0C6-41A0-AE2B-471FA3BDA9D7}" type="pres">
      <dgm:prSet presAssocID="{77E0EFE2-A8C5-4F4F-88EF-5D7892B34A6D}" presName="text_1" presStyleLbl="node1" presStyleIdx="0" presStyleCnt="4" custScaleY="13919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B8C497A-FBB6-48C3-948D-B7035286063A}" type="pres">
      <dgm:prSet presAssocID="{77E0EFE2-A8C5-4F4F-88EF-5D7892B34A6D}" presName="accent_1" presStyleCnt="0"/>
      <dgm:spPr/>
    </dgm:pt>
    <dgm:pt modelId="{4F3B28C7-BC79-40FD-B610-E1810CCE402A}" type="pres">
      <dgm:prSet presAssocID="{77E0EFE2-A8C5-4F4F-88EF-5D7892B34A6D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06D59341-FDB9-4137-B0DD-3AA60A1EBB9F}" type="pres">
      <dgm:prSet presAssocID="{250B1116-CB44-444C-A143-3ABD2C53E16B}" presName="text_2" presStyleLbl="node1" presStyleIdx="1" presStyleCnt="4" custScaleY="13919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AE837B0-CA89-4A4F-AC06-3D98CFD5FE2E}" type="pres">
      <dgm:prSet presAssocID="{250B1116-CB44-444C-A143-3ABD2C53E16B}" presName="accent_2" presStyleCnt="0"/>
      <dgm:spPr/>
    </dgm:pt>
    <dgm:pt modelId="{FE272504-3973-4FF0-B1D6-E1E9FA192DB4}" type="pres">
      <dgm:prSet presAssocID="{250B1116-CB44-444C-A143-3ABD2C53E16B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30CA17A-D5E3-4F93-9CF6-3CBDD977C1BF}" type="pres">
      <dgm:prSet presAssocID="{5A758651-7DF2-4403-8277-0CB9E4742458}" presName="text_3" presStyleLbl="node1" presStyleIdx="2" presStyleCnt="4" custScaleY="13919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BF5E3C0-895D-4FE7-8641-D6813D4F7DF6}" type="pres">
      <dgm:prSet presAssocID="{5A758651-7DF2-4403-8277-0CB9E4742458}" presName="accent_3" presStyleCnt="0"/>
      <dgm:spPr/>
    </dgm:pt>
    <dgm:pt modelId="{F28D6521-D7B4-43B0-BE3A-0385763F6514}" type="pres">
      <dgm:prSet presAssocID="{5A758651-7DF2-4403-8277-0CB9E4742458}" presName="accentRepeatNode" presStyleLbl="solidFgAcc1" presStyleIdx="2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0E287F5-E5E5-4536-90C8-008CF8BF9727}" type="pres">
      <dgm:prSet presAssocID="{0B0C96E7-60CB-4950-B42B-FC8537CE3438}" presName="text_4" presStyleLbl="node1" presStyleIdx="3" presStyleCnt="4" custScaleY="13919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6924597-03E4-4990-B7FB-ECCF543CAE88}" type="pres">
      <dgm:prSet presAssocID="{0B0C96E7-60CB-4950-B42B-FC8537CE3438}" presName="accent_4" presStyleCnt="0"/>
      <dgm:spPr/>
    </dgm:pt>
    <dgm:pt modelId="{DC823F56-5681-4A83-A3FC-B5184B3F7CC1}" type="pres">
      <dgm:prSet presAssocID="{0B0C96E7-60CB-4950-B42B-FC8537CE3438}" presName="accentRepeatNode" presStyleLbl="solidFgAcc1" presStyleIdx="3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ED91F353-5C35-45D7-A03A-F4AC55BD3C99}" srcId="{43E48367-9E76-4A72-9A8F-5B5188B552C4}" destId="{77E0EFE2-A8C5-4F4F-88EF-5D7892B34A6D}" srcOrd="0" destOrd="0" parTransId="{D9F4104D-9046-49FB-B24D-E2F7B38AD7D2}" sibTransId="{118FFA85-407B-4C66-B348-3F0155902380}"/>
    <dgm:cxn modelId="{80E276BD-23D0-4F1F-86E0-F6B1A39A050E}" type="presOf" srcId="{0B0C96E7-60CB-4950-B42B-FC8537CE3438}" destId="{F0E287F5-E5E5-4536-90C8-008CF8BF9727}" srcOrd="0" destOrd="0" presId="urn:microsoft.com/office/officeart/2008/layout/VerticalCurvedList"/>
    <dgm:cxn modelId="{749E9930-7F2D-4624-97CA-75F61D01BA7E}" type="presOf" srcId="{118FFA85-407B-4C66-B348-3F0155902380}" destId="{4815F3CA-BD4D-44C1-84C3-E90E080DA921}" srcOrd="0" destOrd="0" presId="urn:microsoft.com/office/officeart/2008/layout/VerticalCurvedList"/>
    <dgm:cxn modelId="{6418F702-204B-40F7-A394-2740CCEFB557}" srcId="{43E48367-9E76-4A72-9A8F-5B5188B552C4}" destId="{0B0C96E7-60CB-4950-B42B-FC8537CE3438}" srcOrd="3" destOrd="0" parTransId="{8C77E5D1-5DCC-43B6-BA81-6D908B526584}" sibTransId="{57A86EC8-43DB-4595-B598-E08C16C12CD9}"/>
    <dgm:cxn modelId="{1B248D69-CCDB-4E2A-A2EE-FE448835A071}" type="presOf" srcId="{5A758651-7DF2-4403-8277-0CB9E4742458}" destId="{F30CA17A-D5E3-4F93-9CF6-3CBDD977C1BF}" srcOrd="0" destOrd="0" presId="urn:microsoft.com/office/officeart/2008/layout/VerticalCurvedList"/>
    <dgm:cxn modelId="{EEEC1E54-9628-47A1-8ACA-905D8BA79CDD}" type="presOf" srcId="{250B1116-CB44-444C-A143-3ABD2C53E16B}" destId="{06D59341-FDB9-4137-B0DD-3AA60A1EBB9F}" srcOrd="0" destOrd="0" presId="urn:microsoft.com/office/officeart/2008/layout/VerticalCurvedList"/>
    <dgm:cxn modelId="{30513866-EAC4-44BD-8A58-A376EFF007DC}" srcId="{43E48367-9E76-4A72-9A8F-5B5188B552C4}" destId="{5A758651-7DF2-4403-8277-0CB9E4742458}" srcOrd="2" destOrd="0" parTransId="{9D9046BE-C356-4C84-8B06-641D5A124AF1}" sibTransId="{1597A24C-CB9F-453B-8099-6432D97A452D}"/>
    <dgm:cxn modelId="{4B32AD4D-EEFA-4B67-95A8-2CC79D25CDC4}" type="presOf" srcId="{77E0EFE2-A8C5-4F4F-88EF-5D7892B34A6D}" destId="{36F3DA18-C0C6-41A0-AE2B-471FA3BDA9D7}" srcOrd="0" destOrd="0" presId="urn:microsoft.com/office/officeart/2008/layout/VerticalCurvedList"/>
    <dgm:cxn modelId="{E75D32B4-C5AA-4276-B5FD-D4979C7CD226}" srcId="{43E48367-9E76-4A72-9A8F-5B5188B552C4}" destId="{250B1116-CB44-444C-A143-3ABD2C53E16B}" srcOrd="1" destOrd="0" parTransId="{4DBFCEA5-EC52-4037-BA6C-708C4641E960}" sibTransId="{99ACA887-55B3-45D0-BBD6-49C7DCFC22C1}"/>
    <dgm:cxn modelId="{94ECC26F-2B0C-46C1-9787-6230C5164D03}" type="presOf" srcId="{43E48367-9E76-4A72-9A8F-5B5188B552C4}" destId="{75E1D400-DE57-4F16-B6A3-1FD594AFC01B}" srcOrd="0" destOrd="0" presId="urn:microsoft.com/office/officeart/2008/layout/VerticalCurvedList"/>
    <dgm:cxn modelId="{6AA8B696-D1DF-4B2F-A350-396B5C0FEE3E}" type="presParOf" srcId="{75E1D400-DE57-4F16-B6A3-1FD594AFC01B}" destId="{377CFFA4-9DEB-492D-A43B-FC5AC6EABDE2}" srcOrd="0" destOrd="0" presId="urn:microsoft.com/office/officeart/2008/layout/VerticalCurvedList"/>
    <dgm:cxn modelId="{F945FC4E-DB4C-4C9F-9309-69D95A3B2B18}" type="presParOf" srcId="{377CFFA4-9DEB-492D-A43B-FC5AC6EABDE2}" destId="{6C40D60C-0801-499C-ABA2-E002754D6F75}" srcOrd="0" destOrd="0" presId="urn:microsoft.com/office/officeart/2008/layout/VerticalCurvedList"/>
    <dgm:cxn modelId="{FFD2BF56-01FE-423D-9EAB-C55671728D2C}" type="presParOf" srcId="{6C40D60C-0801-499C-ABA2-E002754D6F75}" destId="{2A1035C3-FE07-4E31-AF97-F26851C00565}" srcOrd="0" destOrd="0" presId="urn:microsoft.com/office/officeart/2008/layout/VerticalCurvedList"/>
    <dgm:cxn modelId="{F9557D32-B708-490F-B45B-CBFB783666D2}" type="presParOf" srcId="{6C40D60C-0801-499C-ABA2-E002754D6F75}" destId="{4815F3CA-BD4D-44C1-84C3-E90E080DA921}" srcOrd="1" destOrd="0" presId="urn:microsoft.com/office/officeart/2008/layout/VerticalCurvedList"/>
    <dgm:cxn modelId="{D8221140-A561-486E-9AEA-9A8F6DE396A0}" type="presParOf" srcId="{6C40D60C-0801-499C-ABA2-E002754D6F75}" destId="{AD38CC9B-E1BF-4228-85F8-D796819D56EB}" srcOrd="2" destOrd="0" presId="urn:microsoft.com/office/officeart/2008/layout/VerticalCurvedList"/>
    <dgm:cxn modelId="{073F4BEA-8CA7-435C-98E4-44399C7B4065}" type="presParOf" srcId="{6C40D60C-0801-499C-ABA2-E002754D6F75}" destId="{E4893F91-3DBA-4D96-BD04-6F9B2BC1E9E2}" srcOrd="3" destOrd="0" presId="urn:microsoft.com/office/officeart/2008/layout/VerticalCurvedList"/>
    <dgm:cxn modelId="{7436EA72-DB1C-4637-B6A2-F81729615187}" type="presParOf" srcId="{377CFFA4-9DEB-492D-A43B-FC5AC6EABDE2}" destId="{36F3DA18-C0C6-41A0-AE2B-471FA3BDA9D7}" srcOrd="1" destOrd="0" presId="urn:microsoft.com/office/officeart/2008/layout/VerticalCurvedList"/>
    <dgm:cxn modelId="{4610172F-1AE4-483E-A7EE-05D7C2785097}" type="presParOf" srcId="{377CFFA4-9DEB-492D-A43B-FC5AC6EABDE2}" destId="{9B8C497A-FBB6-48C3-948D-B7035286063A}" srcOrd="2" destOrd="0" presId="urn:microsoft.com/office/officeart/2008/layout/VerticalCurvedList"/>
    <dgm:cxn modelId="{5E5359E1-5F22-45E2-97FC-E6B3DCAAD902}" type="presParOf" srcId="{9B8C497A-FBB6-48C3-948D-B7035286063A}" destId="{4F3B28C7-BC79-40FD-B610-E1810CCE402A}" srcOrd="0" destOrd="0" presId="urn:microsoft.com/office/officeart/2008/layout/VerticalCurvedList"/>
    <dgm:cxn modelId="{0CA1E104-6DAC-4AFC-8262-DB579E8E307D}" type="presParOf" srcId="{377CFFA4-9DEB-492D-A43B-FC5AC6EABDE2}" destId="{06D59341-FDB9-4137-B0DD-3AA60A1EBB9F}" srcOrd="3" destOrd="0" presId="urn:microsoft.com/office/officeart/2008/layout/VerticalCurvedList"/>
    <dgm:cxn modelId="{47CECEA2-C9A8-4381-99A6-EF110DC46D1E}" type="presParOf" srcId="{377CFFA4-9DEB-492D-A43B-FC5AC6EABDE2}" destId="{8AE837B0-CA89-4A4F-AC06-3D98CFD5FE2E}" srcOrd="4" destOrd="0" presId="urn:microsoft.com/office/officeart/2008/layout/VerticalCurvedList"/>
    <dgm:cxn modelId="{1FEE9A15-F223-4163-9886-C17CADF2A627}" type="presParOf" srcId="{8AE837B0-CA89-4A4F-AC06-3D98CFD5FE2E}" destId="{FE272504-3973-4FF0-B1D6-E1E9FA192DB4}" srcOrd="0" destOrd="0" presId="urn:microsoft.com/office/officeart/2008/layout/VerticalCurvedList"/>
    <dgm:cxn modelId="{6C6DB68E-7FCB-4841-82EB-DCC21DD7FFBB}" type="presParOf" srcId="{377CFFA4-9DEB-492D-A43B-FC5AC6EABDE2}" destId="{F30CA17A-D5E3-4F93-9CF6-3CBDD977C1BF}" srcOrd="5" destOrd="0" presId="urn:microsoft.com/office/officeart/2008/layout/VerticalCurvedList"/>
    <dgm:cxn modelId="{759D1CD8-235C-4B5F-8000-259361EE3DC7}" type="presParOf" srcId="{377CFFA4-9DEB-492D-A43B-FC5AC6EABDE2}" destId="{5BF5E3C0-895D-4FE7-8641-D6813D4F7DF6}" srcOrd="6" destOrd="0" presId="urn:microsoft.com/office/officeart/2008/layout/VerticalCurvedList"/>
    <dgm:cxn modelId="{325309C4-DCCB-4003-B0EE-195170AE7137}" type="presParOf" srcId="{5BF5E3C0-895D-4FE7-8641-D6813D4F7DF6}" destId="{F28D6521-D7B4-43B0-BE3A-0385763F6514}" srcOrd="0" destOrd="0" presId="urn:microsoft.com/office/officeart/2008/layout/VerticalCurvedList"/>
    <dgm:cxn modelId="{C982AA4B-D37E-4164-B068-D6CDA5EDDDF3}" type="presParOf" srcId="{377CFFA4-9DEB-492D-A43B-FC5AC6EABDE2}" destId="{F0E287F5-E5E5-4536-90C8-008CF8BF9727}" srcOrd="7" destOrd="0" presId="urn:microsoft.com/office/officeart/2008/layout/VerticalCurvedList"/>
    <dgm:cxn modelId="{CAA90516-ED01-43D7-A674-44F67D544D48}" type="presParOf" srcId="{377CFFA4-9DEB-492D-A43B-FC5AC6EABDE2}" destId="{36924597-03E4-4990-B7FB-ECCF543CAE88}" srcOrd="8" destOrd="0" presId="urn:microsoft.com/office/officeart/2008/layout/VerticalCurvedList"/>
    <dgm:cxn modelId="{D61005AE-7C52-4EA5-B4C2-845C5B6EFA2F}" type="presParOf" srcId="{36924597-03E4-4990-B7FB-ECCF543CAE88}" destId="{DC823F56-5681-4A83-A3FC-B5184B3F7CC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00FB779-006F-431B-9B64-7FC3AD356B7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C555458C-6EBB-41E0-951D-FF9588C98693}">
      <dgm:prSet phldrT="[Metin]" custT="1"/>
      <dgm:spPr/>
      <dgm:t>
        <a:bodyPr/>
        <a:lstStyle/>
        <a:p>
          <a:r>
            <a:rPr lang="tr-TR" sz="1800" dirty="0" smtClean="0">
              <a:solidFill>
                <a:schemeClr val="tx1"/>
              </a:solidFill>
              <a:latin typeface="Comic Sans MS" panose="030F0702030302020204" pitchFamily="66" charset="0"/>
            </a:rPr>
            <a:t>Sunucu odalarının fiziksel koruması sağlanmış olmalıdır.</a:t>
          </a:r>
          <a:endParaRPr lang="tr-TR" sz="1800" dirty="0">
            <a:solidFill>
              <a:schemeClr val="tx1"/>
            </a:solidFill>
          </a:endParaRPr>
        </a:p>
      </dgm:t>
    </dgm:pt>
    <dgm:pt modelId="{85DA6D31-2BD4-4780-858C-0C252A2BE085}" type="parTrans" cxnId="{B680DE69-162D-4D2F-9759-6DA4F0B2A23D}">
      <dgm:prSet/>
      <dgm:spPr/>
      <dgm:t>
        <a:bodyPr/>
        <a:lstStyle/>
        <a:p>
          <a:endParaRPr lang="tr-TR"/>
        </a:p>
      </dgm:t>
    </dgm:pt>
    <dgm:pt modelId="{4ABBA594-0769-4028-A291-0488E3DB56BF}" type="sibTrans" cxnId="{B680DE69-162D-4D2F-9759-6DA4F0B2A23D}">
      <dgm:prSet/>
      <dgm:spPr/>
      <dgm:t>
        <a:bodyPr/>
        <a:lstStyle/>
        <a:p>
          <a:endParaRPr lang="tr-TR"/>
        </a:p>
      </dgm:t>
    </dgm:pt>
    <dgm:pt modelId="{0C01B78B-37FA-4CB6-84AC-169694268002}">
      <dgm:prSet phldrT="[Metin]" custT="1"/>
      <dgm:spPr/>
      <dgm:t>
        <a:bodyPr/>
        <a:lstStyle/>
        <a:p>
          <a:r>
            <a:rPr lang="tr-TR" sz="1800" dirty="0" smtClean="0">
              <a:solidFill>
                <a:schemeClr val="tx1"/>
              </a:solidFill>
              <a:latin typeface="Comic Sans MS" panose="030F0702030302020204" pitchFamily="66" charset="0"/>
            </a:rPr>
            <a:t>Sunucuların yönetiminden sorumlu personel görevlendirilmelidir.</a:t>
          </a:r>
          <a:endParaRPr lang="tr-TR" sz="1800" dirty="0">
            <a:solidFill>
              <a:schemeClr val="tx1"/>
            </a:solidFill>
          </a:endParaRPr>
        </a:p>
      </dgm:t>
    </dgm:pt>
    <dgm:pt modelId="{5B9C9EEE-A1F4-4017-9E00-93F1AC36DBDA}" type="parTrans" cxnId="{779357A1-0690-439C-BAED-F2D2B43E40D2}">
      <dgm:prSet/>
      <dgm:spPr/>
      <dgm:t>
        <a:bodyPr/>
        <a:lstStyle/>
        <a:p>
          <a:endParaRPr lang="tr-TR"/>
        </a:p>
      </dgm:t>
    </dgm:pt>
    <dgm:pt modelId="{75FE47F3-64FF-4416-AD59-2123169B0CD0}" type="sibTrans" cxnId="{779357A1-0690-439C-BAED-F2D2B43E40D2}">
      <dgm:prSet/>
      <dgm:spPr/>
      <dgm:t>
        <a:bodyPr/>
        <a:lstStyle/>
        <a:p>
          <a:endParaRPr lang="tr-TR"/>
        </a:p>
      </dgm:t>
    </dgm:pt>
    <dgm:pt modelId="{B0048228-3528-4165-8773-AB734411FF02}">
      <dgm:prSet phldrT="[Metin]" custT="1"/>
      <dgm:spPr/>
      <dgm:t>
        <a:bodyPr/>
        <a:lstStyle/>
        <a:p>
          <a:r>
            <a:rPr lang="tr-TR" sz="1800" dirty="0" smtClean="0">
              <a:solidFill>
                <a:schemeClr val="tx1"/>
              </a:solidFill>
              <a:latin typeface="Comic Sans MS" panose="030F0702030302020204" pitchFamily="66" charset="0"/>
            </a:rPr>
            <a:t>Sistem yöneticileri ‘</a:t>
          </a:r>
          <a:r>
            <a:rPr lang="tr-TR" sz="1800" dirty="0" err="1" smtClean="0">
              <a:solidFill>
                <a:schemeClr val="tx1"/>
              </a:solidFill>
              <a:latin typeface="Comic Sans MS" panose="030F0702030302020204" pitchFamily="66" charset="0"/>
            </a:rPr>
            <a:t>Admin</a:t>
          </a:r>
          <a:r>
            <a:rPr lang="tr-TR" sz="1800" dirty="0" smtClean="0">
              <a:solidFill>
                <a:schemeClr val="tx1"/>
              </a:solidFill>
              <a:latin typeface="Comic Sans MS" panose="030F0702030302020204" pitchFamily="66" charset="0"/>
            </a:rPr>
            <a:t>’, ‘</a:t>
          </a:r>
          <a:r>
            <a:rPr lang="tr-TR" sz="1800" dirty="0" err="1" smtClean="0">
              <a:solidFill>
                <a:schemeClr val="tx1"/>
              </a:solidFill>
              <a:latin typeface="Comic Sans MS" panose="030F0702030302020204" pitchFamily="66" charset="0"/>
            </a:rPr>
            <a:t>Root</a:t>
          </a:r>
          <a:r>
            <a:rPr lang="tr-TR" sz="1800" dirty="0" smtClean="0">
              <a:solidFill>
                <a:schemeClr val="tx1"/>
              </a:solidFill>
              <a:latin typeface="Comic Sans MS" panose="030F0702030302020204" pitchFamily="66" charset="0"/>
            </a:rPr>
            <a:t>’ gibi genel adlar yerine özgün adlar kullanmalıdır.</a:t>
          </a:r>
          <a:endParaRPr lang="tr-TR" sz="1800" dirty="0">
            <a:solidFill>
              <a:schemeClr val="tx1"/>
            </a:solidFill>
          </a:endParaRPr>
        </a:p>
      </dgm:t>
    </dgm:pt>
    <dgm:pt modelId="{B334F96D-AB4E-452B-BCE6-F2583CAD23FC}" type="parTrans" cxnId="{287CCFAE-B872-42B7-882F-2FE346A004E7}">
      <dgm:prSet/>
      <dgm:spPr/>
      <dgm:t>
        <a:bodyPr/>
        <a:lstStyle/>
        <a:p>
          <a:endParaRPr lang="tr-TR"/>
        </a:p>
      </dgm:t>
    </dgm:pt>
    <dgm:pt modelId="{71B01C4D-D027-487B-90B3-B3FC161FE32F}" type="sibTrans" cxnId="{287CCFAE-B872-42B7-882F-2FE346A004E7}">
      <dgm:prSet/>
      <dgm:spPr/>
      <dgm:t>
        <a:bodyPr/>
        <a:lstStyle/>
        <a:p>
          <a:endParaRPr lang="tr-TR"/>
        </a:p>
      </dgm:t>
    </dgm:pt>
    <dgm:pt modelId="{1EFE6239-326D-4610-AA7C-ACEDB14D311F}">
      <dgm:prSet phldrT="[Metin]" custT="1"/>
      <dgm:spPr/>
      <dgm:t>
        <a:bodyPr/>
        <a:lstStyle/>
        <a:p>
          <a:r>
            <a:rPr lang="tr-TR" sz="1800" dirty="0" smtClean="0">
              <a:solidFill>
                <a:schemeClr val="tx1"/>
              </a:solidFill>
              <a:latin typeface="Comic Sans MS" panose="030F0702030302020204" pitchFamily="66" charset="0"/>
            </a:rPr>
            <a:t>Sunucular ve terminallerde lisanslı yazılımlar kullanılmalıdır.</a:t>
          </a:r>
          <a:endParaRPr lang="tr-TR" sz="1800" dirty="0">
            <a:solidFill>
              <a:schemeClr val="tx1"/>
            </a:solidFill>
          </a:endParaRPr>
        </a:p>
      </dgm:t>
    </dgm:pt>
    <dgm:pt modelId="{E57C77B4-BDE4-47A0-B555-FCDF26D9DD9A}" type="parTrans" cxnId="{81020761-33B9-4804-A8D5-EA523EDD8901}">
      <dgm:prSet/>
      <dgm:spPr/>
      <dgm:t>
        <a:bodyPr/>
        <a:lstStyle/>
        <a:p>
          <a:endParaRPr lang="tr-TR"/>
        </a:p>
      </dgm:t>
    </dgm:pt>
    <dgm:pt modelId="{665F58E8-12FF-4AB4-93AF-80108BDA601C}" type="sibTrans" cxnId="{81020761-33B9-4804-A8D5-EA523EDD8901}">
      <dgm:prSet/>
      <dgm:spPr/>
      <dgm:t>
        <a:bodyPr/>
        <a:lstStyle/>
        <a:p>
          <a:endParaRPr lang="tr-TR"/>
        </a:p>
      </dgm:t>
    </dgm:pt>
    <dgm:pt modelId="{79AEBF6F-0A7E-4182-894B-F83D0E013571}">
      <dgm:prSet phldrT="[Metin]" custT="1"/>
      <dgm:spPr/>
      <dgm:t>
        <a:bodyPr/>
        <a:lstStyle/>
        <a:p>
          <a:r>
            <a:rPr lang="tr-TR" sz="1800" dirty="0" smtClean="0">
              <a:solidFill>
                <a:schemeClr val="tx1"/>
              </a:solidFill>
              <a:latin typeface="Comic Sans MS" panose="030F0702030302020204" pitchFamily="66" charset="0"/>
            </a:rPr>
            <a:t>Sunucularda işletim sistemi yedeklemeleri, yamaları ve güncellemeleri yapılmalıdır.</a:t>
          </a:r>
          <a:endParaRPr lang="tr-TR" sz="1800" dirty="0">
            <a:solidFill>
              <a:schemeClr val="tx1"/>
            </a:solidFill>
          </a:endParaRPr>
        </a:p>
      </dgm:t>
    </dgm:pt>
    <dgm:pt modelId="{4D378F4F-0EA1-4A7A-89D0-35CB33CBAAAD}" type="parTrans" cxnId="{42C92C6A-9F68-4BF6-A94C-30ED306BDEDB}">
      <dgm:prSet/>
      <dgm:spPr/>
      <dgm:t>
        <a:bodyPr/>
        <a:lstStyle/>
        <a:p>
          <a:endParaRPr lang="tr-TR"/>
        </a:p>
      </dgm:t>
    </dgm:pt>
    <dgm:pt modelId="{76372C10-262F-442D-99BD-044A5ECA305E}" type="sibTrans" cxnId="{42C92C6A-9F68-4BF6-A94C-30ED306BDEDB}">
      <dgm:prSet/>
      <dgm:spPr/>
      <dgm:t>
        <a:bodyPr/>
        <a:lstStyle/>
        <a:p>
          <a:endParaRPr lang="tr-TR"/>
        </a:p>
      </dgm:t>
    </dgm:pt>
    <dgm:pt modelId="{C58D2B18-7EB0-4EA9-8961-2B836CD30B34}">
      <dgm:prSet phldrT="[Metin]" custT="1"/>
      <dgm:spPr/>
      <dgm:t>
        <a:bodyPr/>
        <a:lstStyle/>
        <a:p>
          <a:r>
            <a:rPr lang="tr-TR" sz="1800" dirty="0" smtClean="0">
              <a:solidFill>
                <a:schemeClr val="tx1"/>
              </a:solidFill>
              <a:latin typeface="Comic Sans MS" panose="030F0702030302020204" pitchFamily="66" charset="0"/>
            </a:rPr>
            <a:t>Görevden ayrılan personelin tüm erişim yetkileri ivedilikle iptal edilmelidir.</a:t>
          </a:r>
          <a:endParaRPr lang="tr-TR" sz="1800" dirty="0">
            <a:solidFill>
              <a:schemeClr val="tx1"/>
            </a:solidFill>
          </a:endParaRPr>
        </a:p>
      </dgm:t>
    </dgm:pt>
    <dgm:pt modelId="{BEBD237E-EDEF-4A75-B9B5-7F949E112540}" type="parTrans" cxnId="{997463C1-3AF5-441D-A426-35C46CC84A4A}">
      <dgm:prSet/>
      <dgm:spPr/>
      <dgm:t>
        <a:bodyPr/>
        <a:lstStyle/>
        <a:p>
          <a:endParaRPr lang="tr-TR"/>
        </a:p>
      </dgm:t>
    </dgm:pt>
    <dgm:pt modelId="{191B8B47-FF95-48B3-B7A5-EC9824CE292E}" type="sibTrans" cxnId="{997463C1-3AF5-441D-A426-35C46CC84A4A}">
      <dgm:prSet/>
      <dgm:spPr/>
      <dgm:t>
        <a:bodyPr/>
        <a:lstStyle/>
        <a:p>
          <a:endParaRPr lang="tr-TR"/>
        </a:p>
      </dgm:t>
    </dgm:pt>
    <dgm:pt modelId="{193D09B6-F441-4E79-90E3-8608F2D01AFD}" type="pres">
      <dgm:prSet presAssocID="{100FB779-006F-431B-9B64-7FC3AD356B7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BAAB9C74-1BE6-4313-A13F-F3536F4E1A23}" type="pres">
      <dgm:prSet presAssocID="{100FB779-006F-431B-9B64-7FC3AD356B73}" presName="Name1" presStyleCnt="0"/>
      <dgm:spPr/>
    </dgm:pt>
    <dgm:pt modelId="{602239F3-C3B4-44ED-968D-D988E32F06B7}" type="pres">
      <dgm:prSet presAssocID="{100FB779-006F-431B-9B64-7FC3AD356B73}" presName="cycle" presStyleCnt="0"/>
      <dgm:spPr/>
    </dgm:pt>
    <dgm:pt modelId="{F6916661-1375-4EE6-90C7-B1F6F656B5D2}" type="pres">
      <dgm:prSet presAssocID="{100FB779-006F-431B-9B64-7FC3AD356B73}" presName="srcNode" presStyleLbl="node1" presStyleIdx="0" presStyleCnt="6"/>
      <dgm:spPr/>
    </dgm:pt>
    <dgm:pt modelId="{96C1C9A4-ABBD-444A-A1F0-CF13603B2BE1}" type="pres">
      <dgm:prSet presAssocID="{100FB779-006F-431B-9B64-7FC3AD356B73}" presName="conn" presStyleLbl="parChTrans1D2" presStyleIdx="0" presStyleCnt="1"/>
      <dgm:spPr/>
      <dgm:t>
        <a:bodyPr/>
        <a:lstStyle/>
        <a:p>
          <a:endParaRPr lang="tr-TR"/>
        </a:p>
      </dgm:t>
    </dgm:pt>
    <dgm:pt modelId="{D8530CE2-0805-42FB-8F0D-19551AC18211}" type="pres">
      <dgm:prSet presAssocID="{100FB779-006F-431B-9B64-7FC3AD356B73}" presName="extraNode" presStyleLbl="node1" presStyleIdx="0" presStyleCnt="6"/>
      <dgm:spPr/>
    </dgm:pt>
    <dgm:pt modelId="{04213032-9F40-4D78-A765-177882F1E13D}" type="pres">
      <dgm:prSet presAssocID="{100FB779-006F-431B-9B64-7FC3AD356B73}" presName="dstNode" presStyleLbl="node1" presStyleIdx="0" presStyleCnt="6"/>
      <dgm:spPr/>
    </dgm:pt>
    <dgm:pt modelId="{53285EBE-81DF-4476-82BA-E87D38416175}" type="pres">
      <dgm:prSet presAssocID="{C555458C-6EBB-41E0-951D-FF9588C98693}" presName="text_1" presStyleLbl="node1" presStyleIdx="0" presStyleCnt="6" custScaleY="12536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1BD486E-1E0C-406F-B117-568328CEF54B}" type="pres">
      <dgm:prSet presAssocID="{C555458C-6EBB-41E0-951D-FF9588C98693}" presName="accent_1" presStyleCnt="0"/>
      <dgm:spPr/>
    </dgm:pt>
    <dgm:pt modelId="{D59166E6-B066-4BB7-B468-CA832B0627CE}" type="pres">
      <dgm:prSet presAssocID="{C555458C-6EBB-41E0-951D-FF9588C98693}" presName="accentRepeatNode" presStyleLbl="solidFgAcc1" presStyleIdx="0" presStyleCnt="6" custScaleX="19683" custScaleY="6825"/>
      <dgm:spPr/>
    </dgm:pt>
    <dgm:pt modelId="{03F7DEB4-DCC1-4386-8D9F-AB63302D2572}" type="pres">
      <dgm:prSet presAssocID="{0C01B78B-37FA-4CB6-84AC-169694268002}" presName="text_2" presStyleLbl="node1" presStyleIdx="1" presStyleCnt="6" custScaleY="12536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D9FB4C5-3E24-4A48-BA1C-39DE1FF01C98}" type="pres">
      <dgm:prSet presAssocID="{0C01B78B-37FA-4CB6-84AC-169694268002}" presName="accent_2" presStyleCnt="0"/>
      <dgm:spPr/>
    </dgm:pt>
    <dgm:pt modelId="{454B2A72-A22F-48B3-B69B-67ADB9C38A76}" type="pres">
      <dgm:prSet presAssocID="{0C01B78B-37FA-4CB6-84AC-169694268002}" presName="accentRepeatNode" presStyleLbl="solidFgAcc1" presStyleIdx="1" presStyleCnt="6" custScaleX="19683" custScaleY="6825"/>
      <dgm:spPr/>
    </dgm:pt>
    <dgm:pt modelId="{4B8A9786-84D1-46EA-BAA7-2D4547292882}" type="pres">
      <dgm:prSet presAssocID="{B0048228-3528-4165-8773-AB734411FF02}" presName="text_3" presStyleLbl="node1" presStyleIdx="2" presStyleCnt="6" custScaleY="12536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16600AB-591A-40A8-AC94-EE938018B091}" type="pres">
      <dgm:prSet presAssocID="{B0048228-3528-4165-8773-AB734411FF02}" presName="accent_3" presStyleCnt="0"/>
      <dgm:spPr/>
    </dgm:pt>
    <dgm:pt modelId="{7E22DE05-30A6-4150-9B1F-DE15D8DC029A}" type="pres">
      <dgm:prSet presAssocID="{B0048228-3528-4165-8773-AB734411FF02}" presName="accentRepeatNode" presStyleLbl="solidFgAcc1" presStyleIdx="2" presStyleCnt="6" custScaleX="19683" custScaleY="6825"/>
      <dgm:spPr/>
    </dgm:pt>
    <dgm:pt modelId="{C6F91E84-4F9E-453E-B24E-8A7B88275D74}" type="pres">
      <dgm:prSet presAssocID="{1EFE6239-326D-4610-AA7C-ACEDB14D311F}" presName="text_4" presStyleLbl="node1" presStyleIdx="3" presStyleCnt="6" custScaleY="12536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035B083-64EC-4563-8582-8503AE630946}" type="pres">
      <dgm:prSet presAssocID="{1EFE6239-326D-4610-AA7C-ACEDB14D311F}" presName="accent_4" presStyleCnt="0"/>
      <dgm:spPr/>
    </dgm:pt>
    <dgm:pt modelId="{E69157DF-555C-4BB9-8CE4-C988BC03DB76}" type="pres">
      <dgm:prSet presAssocID="{1EFE6239-326D-4610-AA7C-ACEDB14D311F}" presName="accentRepeatNode" presStyleLbl="solidFgAcc1" presStyleIdx="3" presStyleCnt="6" custScaleX="19683" custScaleY="6825"/>
      <dgm:spPr/>
    </dgm:pt>
    <dgm:pt modelId="{8215CC12-9114-4194-8C16-B99E856BE4DA}" type="pres">
      <dgm:prSet presAssocID="{79AEBF6F-0A7E-4182-894B-F83D0E013571}" presName="text_5" presStyleLbl="node1" presStyleIdx="4" presStyleCnt="6" custScaleY="12536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01C05F-5A9A-42DB-9E90-478596968A68}" type="pres">
      <dgm:prSet presAssocID="{79AEBF6F-0A7E-4182-894B-F83D0E013571}" presName="accent_5" presStyleCnt="0"/>
      <dgm:spPr/>
    </dgm:pt>
    <dgm:pt modelId="{24D3F1A1-BA7C-4F44-B19C-0BEAA2A58B98}" type="pres">
      <dgm:prSet presAssocID="{79AEBF6F-0A7E-4182-894B-F83D0E013571}" presName="accentRepeatNode" presStyleLbl="solidFgAcc1" presStyleIdx="4" presStyleCnt="6" custScaleX="19683" custScaleY="6825"/>
      <dgm:spPr/>
    </dgm:pt>
    <dgm:pt modelId="{FD7729A3-9388-4F85-83BD-EF288739E3BD}" type="pres">
      <dgm:prSet presAssocID="{C58D2B18-7EB0-4EA9-8961-2B836CD30B34}" presName="text_6" presStyleLbl="node1" presStyleIdx="5" presStyleCnt="6" custScaleY="12536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1BCFEB4-09A0-4C70-8F38-41C01B0DA4AA}" type="pres">
      <dgm:prSet presAssocID="{C58D2B18-7EB0-4EA9-8961-2B836CD30B34}" presName="accent_6" presStyleCnt="0"/>
      <dgm:spPr/>
    </dgm:pt>
    <dgm:pt modelId="{22C95A10-CC47-4062-A89B-8AA3A89E331F}" type="pres">
      <dgm:prSet presAssocID="{C58D2B18-7EB0-4EA9-8961-2B836CD30B34}" presName="accentRepeatNode" presStyleLbl="solidFgAcc1" presStyleIdx="5" presStyleCnt="6" custScaleX="19683" custScaleY="6825"/>
      <dgm:spPr/>
    </dgm:pt>
  </dgm:ptLst>
  <dgm:cxnLst>
    <dgm:cxn modelId="{C1E846C7-2F94-41C6-A374-B1DF4AFB684D}" type="presOf" srcId="{1EFE6239-326D-4610-AA7C-ACEDB14D311F}" destId="{C6F91E84-4F9E-453E-B24E-8A7B88275D74}" srcOrd="0" destOrd="0" presId="urn:microsoft.com/office/officeart/2008/layout/VerticalCurvedList"/>
    <dgm:cxn modelId="{81020761-33B9-4804-A8D5-EA523EDD8901}" srcId="{100FB779-006F-431B-9B64-7FC3AD356B73}" destId="{1EFE6239-326D-4610-AA7C-ACEDB14D311F}" srcOrd="3" destOrd="0" parTransId="{E57C77B4-BDE4-47A0-B555-FCDF26D9DD9A}" sibTransId="{665F58E8-12FF-4AB4-93AF-80108BDA601C}"/>
    <dgm:cxn modelId="{554AF717-AFCC-46F2-AB35-8DEA5EB8846A}" type="presOf" srcId="{B0048228-3528-4165-8773-AB734411FF02}" destId="{4B8A9786-84D1-46EA-BAA7-2D4547292882}" srcOrd="0" destOrd="0" presId="urn:microsoft.com/office/officeart/2008/layout/VerticalCurvedList"/>
    <dgm:cxn modelId="{B680DE69-162D-4D2F-9759-6DA4F0B2A23D}" srcId="{100FB779-006F-431B-9B64-7FC3AD356B73}" destId="{C555458C-6EBB-41E0-951D-FF9588C98693}" srcOrd="0" destOrd="0" parTransId="{85DA6D31-2BD4-4780-858C-0C252A2BE085}" sibTransId="{4ABBA594-0769-4028-A291-0488E3DB56BF}"/>
    <dgm:cxn modelId="{997463C1-3AF5-441D-A426-35C46CC84A4A}" srcId="{100FB779-006F-431B-9B64-7FC3AD356B73}" destId="{C58D2B18-7EB0-4EA9-8961-2B836CD30B34}" srcOrd="5" destOrd="0" parTransId="{BEBD237E-EDEF-4A75-B9B5-7F949E112540}" sibTransId="{191B8B47-FF95-48B3-B7A5-EC9824CE292E}"/>
    <dgm:cxn modelId="{779357A1-0690-439C-BAED-F2D2B43E40D2}" srcId="{100FB779-006F-431B-9B64-7FC3AD356B73}" destId="{0C01B78B-37FA-4CB6-84AC-169694268002}" srcOrd="1" destOrd="0" parTransId="{5B9C9EEE-A1F4-4017-9E00-93F1AC36DBDA}" sibTransId="{75FE47F3-64FF-4416-AD59-2123169B0CD0}"/>
    <dgm:cxn modelId="{FB95B4EE-5D77-43B4-8A65-3871695802FF}" type="presOf" srcId="{79AEBF6F-0A7E-4182-894B-F83D0E013571}" destId="{8215CC12-9114-4194-8C16-B99E856BE4DA}" srcOrd="0" destOrd="0" presId="urn:microsoft.com/office/officeart/2008/layout/VerticalCurvedList"/>
    <dgm:cxn modelId="{F7CEB6A0-136C-42A8-9C67-8B6FC9D0206A}" type="presOf" srcId="{4ABBA594-0769-4028-A291-0488E3DB56BF}" destId="{96C1C9A4-ABBD-444A-A1F0-CF13603B2BE1}" srcOrd="0" destOrd="0" presId="urn:microsoft.com/office/officeart/2008/layout/VerticalCurvedList"/>
    <dgm:cxn modelId="{287CCFAE-B872-42B7-882F-2FE346A004E7}" srcId="{100FB779-006F-431B-9B64-7FC3AD356B73}" destId="{B0048228-3528-4165-8773-AB734411FF02}" srcOrd="2" destOrd="0" parTransId="{B334F96D-AB4E-452B-BCE6-F2583CAD23FC}" sibTransId="{71B01C4D-D027-487B-90B3-B3FC161FE32F}"/>
    <dgm:cxn modelId="{CD06BB4D-3511-4B81-B7B5-7A880EDDFBE3}" type="presOf" srcId="{0C01B78B-37FA-4CB6-84AC-169694268002}" destId="{03F7DEB4-DCC1-4386-8D9F-AB63302D2572}" srcOrd="0" destOrd="0" presId="urn:microsoft.com/office/officeart/2008/layout/VerticalCurvedList"/>
    <dgm:cxn modelId="{37C17842-86F4-4464-A279-0E5679C390D6}" type="presOf" srcId="{C58D2B18-7EB0-4EA9-8961-2B836CD30B34}" destId="{FD7729A3-9388-4F85-83BD-EF288739E3BD}" srcOrd="0" destOrd="0" presId="urn:microsoft.com/office/officeart/2008/layout/VerticalCurvedList"/>
    <dgm:cxn modelId="{42C92C6A-9F68-4BF6-A94C-30ED306BDEDB}" srcId="{100FB779-006F-431B-9B64-7FC3AD356B73}" destId="{79AEBF6F-0A7E-4182-894B-F83D0E013571}" srcOrd="4" destOrd="0" parTransId="{4D378F4F-0EA1-4A7A-89D0-35CB33CBAAAD}" sibTransId="{76372C10-262F-442D-99BD-044A5ECA305E}"/>
    <dgm:cxn modelId="{ADFFD085-497E-4DE6-BB84-62ACB43190C1}" type="presOf" srcId="{100FB779-006F-431B-9B64-7FC3AD356B73}" destId="{193D09B6-F441-4E79-90E3-8608F2D01AFD}" srcOrd="0" destOrd="0" presId="urn:microsoft.com/office/officeart/2008/layout/VerticalCurvedList"/>
    <dgm:cxn modelId="{BEE03FE9-6392-41D0-B1E5-8DD0548C7682}" type="presOf" srcId="{C555458C-6EBB-41E0-951D-FF9588C98693}" destId="{53285EBE-81DF-4476-82BA-E87D38416175}" srcOrd="0" destOrd="0" presId="urn:microsoft.com/office/officeart/2008/layout/VerticalCurvedList"/>
    <dgm:cxn modelId="{71CBD93F-CD69-445D-94CE-4D62029FA7C9}" type="presParOf" srcId="{193D09B6-F441-4E79-90E3-8608F2D01AFD}" destId="{BAAB9C74-1BE6-4313-A13F-F3536F4E1A23}" srcOrd="0" destOrd="0" presId="urn:microsoft.com/office/officeart/2008/layout/VerticalCurvedList"/>
    <dgm:cxn modelId="{E5FCA14C-1D92-4BCD-A30F-5890E98A7AD7}" type="presParOf" srcId="{BAAB9C74-1BE6-4313-A13F-F3536F4E1A23}" destId="{602239F3-C3B4-44ED-968D-D988E32F06B7}" srcOrd="0" destOrd="0" presId="urn:microsoft.com/office/officeart/2008/layout/VerticalCurvedList"/>
    <dgm:cxn modelId="{5EEA2892-1B79-4B2F-8CB3-0443E8CF9CBE}" type="presParOf" srcId="{602239F3-C3B4-44ED-968D-D988E32F06B7}" destId="{F6916661-1375-4EE6-90C7-B1F6F656B5D2}" srcOrd="0" destOrd="0" presId="urn:microsoft.com/office/officeart/2008/layout/VerticalCurvedList"/>
    <dgm:cxn modelId="{DE37339C-82C9-483D-8F4B-D3F20CE84368}" type="presParOf" srcId="{602239F3-C3B4-44ED-968D-D988E32F06B7}" destId="{96C1C9A4-ABBD-444A-A1F0-CF13603B2BE1}" srcOrd="1" destOrd="0" presId="urn:microsoft.com/office/officeart/2008/layout/VerticalCurvedList"/>
    <dgm:cxn modelId="{8F982065-FDC5-4D4F-AB30-1A4C561EBF44}" type="presParOf" srcId="{602239F3-C3B4-44ED-968D-D988E32F06B7}" destId="{D8530CE2-0805-42FB-8F0D-19551AC18211}" srcOrd="2" destOrd="0" presId="urn:microsoft.com/office/officeart/2008/layout/VerticalCurvedList"/>
    <dgm:cxn modelId="{CD447704-9B6F-4FDE-B37B-4F58CD960501}" type="presParOf" srcId="{602239F3-C3B4-44ED-968D-D988E32F06B7}" destId="{04213032-9F40-4D78-A765-177882F1E13D}" srcOrd="3" destOrd="0" presId="urn:microsoft.com/office/officeart/2008/layout/VerticalCurvedList"/>
    <dgm:cxn modelId="{EAE7DE43-10C2-4DC6-B2F0-FC044AF6B154}" type="presParOf" srcId="{BAAB9C74-1BE6-4313-A13F-F3536F4E1A23}" destId="{53285EBE-81DF-4476-82BA-E87D38416175}" srcOrd="1" destOrd="0" presId="urn:microsoft.com/office/officeart/2008/layout/VerticalCurvedList"/>
    <dgm:cxn modelId="{F21A8358-580B-4FFF-826D-3A51C33F7C4C}" type="presParOf" srcId="{BAAB9C74-1BE6-4313-A13F-F3536F4E1A23}" destId="{A1BD486E-1E0C-406F-B117-568328CEF54B}" srcOrd="2" destOrd="0" presId="urn:microsoft.com/office/officeart/2008/layout/VerticalCurvedList"/>
    <dgm:cxn modelId="{9077A567-A9C9-4529-BB96-4676356859B0}" type="presParOf" srcId="{A1BD486E-1E0C-406F-B117-568328CEF54B}" destId="{D59166E6-B066-4BB7-B468-CA832B0627CE}" srcOrd="0" destOrd="0" presId="urn:microsoft.com/office/officeart/2008/layout/VerticalCurvedList"/>
    <dgm:cxn modelId="{D571EA0B-9979-468B-AEB8-AF9C7BF8B961}" type="presParOf" srcId="{BAAB9C74-1BE6-4313-A13F-F3536F4E1A23}" destId="{03F7DEB4-DCC1-4386-8D9F-AB63302D2572}" srcOrd="3" destOrd="0" presId="urn:microsoft.com/office/officeart/2008/layout/VerticalCurvedList"/>
    <dgm:cxn modelId="{1D344F30-5819-4EA6-9DE5-92DD05744E7B}" type="presParOf" srcId="{BAAB9C74-1BE6-4313-A13F-F3536F4E1A23}" destId="{1D9FB4C5-3E24-4A48-BA1C-39DE1FF01C98}" srcOrd="4" destOrd="0" presId="urn:microsoft.com/office/officeart/2008/layout/VerticalCurvedList"/>
    <dgm:cxn modelId="{D87C7F7C-712F-40BF-B4A4-93F7711A0AB5}" type="presParOf" srcId="{1D9FB4C5-3E24-4A48-BA1C-39DE1FF01C98}" destId="{454B2A72-A22F-48B3-B69B-67ADB9C38A76}" srcOrd="0" destOrd="0" presId="urn:microsoft.com/office/officeart/2008/layout/VerticalCurvedList"/>
    <dgm:cxn modelId="{4F3CF9D8-1F34-4D91-AE0B-E5C31DF35D7D}" type="presParOf" srcId="{BAAB9C74-1BE6-4313-A13F-F3536F4E1A23}" destId="{4B8A9786-84D1-46EA-BAA7-2D4547292882}" srcOrd="5" destOrd="0" presId="urn:microsoft.com/office/officeart/2008/layout/VerticalCurvedList"/>
    <dgm:cxn modelId="{17EE339C-5CC8-4EE4-995D-0303D1560B67}" type="presParOf" srcId="{BAAB9C74-1BE6-4313-A13F-F3536F4E1A23}" destId="{116600AB-591A-40A8-AC94-EE938018B091}" srcOrd="6" destOrd="0" presId="urn:microsoft.com/office/officeart/2008/layout/VerticalCurvedList"/>
    <dgm:cxn modelId="{B6EADBEA-6C6B-4D1C-B280-933C7536870A}" type="presParOf" srcId="{116600AB-591A-40A8-AC94-EE938018B091}" destId="{7E22DE05-30A6-4150-9B1F-DE15D8DC029A}" srcOrd="0" destOrd="0" presId="urn:microsoft.com/office/officeart/2008/layout/VerticalCurvedList"/>
    <dgm:cxn modelId="{11AF4664-FA4C-4A7E-995F-68587C142AB0}" type="presParOf" srcId="{BAAB9C74-1BE6-4313-A13F-F3536F4E1A23}" destId="{C6F91E84-4F9E-453E-B24E-8A7B88275D74}" srcOrd="7" destOrd="0" presId="urn:microsoft.com/office/officeart/2008/layout/VerticalCurvedList"/>
    <dgm:cxn modelId="{787F2066-2EFB-48D9-9C4F-9E28538CD449}" type="presParOf" srcId="{BAAB9C74-1BE6-4313-A13F-F3536F4E1A23}" destId="{6035B083-64EC-4563-8582-8503AE630946}" srcOrd="8" destOrd="0" presId="urn:microsoft.com/office/officeart/2008/layout/VerticalCurvedList"/>
    <dgm:cxn modelId="{F57B2489-6D1D-43BF-8ECF-F0F949B9DBAC}" type="presParOf" srcId="{6035B083-64EC-4563-8582-8503AE630946}" destId="{E69157DF-555C-4BB9-8CE4-C988BC03DB76}" srcOrd="0" destOrd="0" presId="urn:microsoft.com/office/officeart/2008/layout/VerticalCurvedList"/>
    <dgm:cxn modelId="{D5DD69FC-F229-4129-AA84-F409CB6525C3}" type="presParOf" srcId="{BAAB9C74-1BE6-4313-A13F-F3536F4E1A23}" destId="{8215CC12-9114-4194-8C16-B99E856BE4DA}" srcOrd="9" destOrd="0" presId="urn:microsoft.com/office/officeart/2008/layout/VerticalCurvedList"/>
    <dgm:cxn modelId="{4A9FA9CF-E84A-4D5E-B6BF-C5965B2EFDB4}" type="presParOf" srcId="{BAAB9C74-1BE6-4313-A13F-F3536F4E1A23}" destId="{6701C05F-5A9A-42DB-9E90-478596968A68}" srcOrd="10" destOrd="0" presId="urn:microsoft.com/office/officeart/2008/layout/VerticalCurvedList"/>
    <dgm:cxn modelId="{73D331BD-78D7-4D5D-A2E5-9456F60DC19B}" type="presParOf" srcId="{6701C05F-5A9A-42DB-9E90-478596968A68}" destId="{24D3F1A1-BA7C-4F44-B19C-0BEAA2A58B98}" srcOrd="0" destOrd="0" presId="urn:microsoft.com/office/officeart/2008/layout/VerticalCurvedList"/>
    <dgm:cxn modelId="{35DA1763-4112-4157-86A2-A32F9FB9C98F}" type="presParOf" srcId="{BAAB9C74-1BE6-4313-A13F-F3536F4E1A23}" destId="{FD7729A3-9388-4F85-83BD-EF288739E3BD}" srcOrd="11" destOrd="0" presId="urn:microsoft.com/office/officeart/2008/layout/VerticalCurvedList"/>
    <dgm:cxn modelId="{B45F83EC-3182-47B6-9B10-C23932D5D315}" type="presParOf" srcId="{BAAB9C74-1BE6-4313-A13F-F3536F4E1A23}" destId="{A1BCFEB4-09A0-4C70-8F38-41C01B0DA4AA}" srcOrd="12" destOrd="0" presId="urn:microsoft.com/office/officeart/2008/layout/VerticalCurvedList"/>
    <dgm:cxn modelId="{8780D8ED-3103-466D-B52A-073C50D00B94}" type="presParOf" srcId="{A1BCFEB4-09A0-4C70-8F38-41C01B0DA4AA}" destId="{22C95A10-CC47-4062-A89B-8AA3A89E331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1C9A4-ABBD-444A-A1F0-CF13603B2BE1}">
      <dsp:nvSpPr>
        <dsp:cNvPr id="0" name=""/>
        <dsp:cNvSpPr/>
      </dsp:nvSpPr>
      <dsp:spPr>
        <a:xfrm>
          <a:off x="-5107316" y="-782394"/>
          <a:ext cx="6082200" cy="6082200"/>
        </a:xfrm>
        <a:prstGeom prst="blockArc">
          <a:avLst>
            <a:gd name="adj1" fmla="val 18900000"/>
            <a:gd name="adj2" fmla="val 2700000"/>
            <a:gd name="adj3" fmla="val 355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285EBE-81DF-4476-82BA-E87D38416175}">
      <dsp:nvSpPr>
        <dsp:cNvPr id="0" name=""/>
        <dsp:cNvSpPr/>
      </dsp:nvSpPr>
      <dsp:spPr>
        <a:xfrm>
          <a:off x="314856" y="141146"/>
          <a:ext cx="7320133" cy="538972"/>
        </a:xfrm>
        <a:prstGeom prst="rect">
          <a:avLst/>
        </a:pr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86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TEMEL KAVRAMLAR </a:t>
          </a:r>
          <a:endParaRPr lang="tr-TR" sz="18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314856" y="141146"/>
        <a:ext cx="7320133" cy="538972"/>
      </dsp:txXfrm>
    </dsp:sp>
    <dsp:sp modelId="{D59166E6-B066-4BB7-B468-CA832B0627CE}">
      <dsp:nvSpPr>
        <dsp:cNvPr id="0" name=""/>
        <dsp:cNvSpPr/>
      </dsp:nvSpPr>
      <dsp:spPr>
        <a:xfrm>
          <a:off x="264351" y="393120"/>
          <a:ext cx="101008" cy="35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F7DEB4-DCC1-4386-8D9F-AB63302D2572}">
      <dsp:nvSpPr>
        <dsp:cNvPr id="0" name=""/>
        <dsp:cNvSpPr/>
      </dsp:nvSpPr>
      <dsp:spPr>
        <a:xfrm>
          <a:off x="686639" y="757321"/>
          <a:ext cx="6948350" cy="538972"/>
        </a:xfrm>
        <a:prstGeom prst="rect">
          <a:avLst/>
        </a:prstGeom>
        <a:noFill/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86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BİLGİNİN KORUNACAK NİTELİKLERİ</a:t>
          </a:r>
          <a:endParaRPr lang="tr-TR" sz="18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686639" y="757321"/>
        <a:ext cx="6948350" cy="538972"/>
      </dsp:txXfrm>
    </dsp:sp>
    <dsp:sp modelId="{454B2A72-A22F-48B3-B69B-67ADB9C38A76}">
      <dsp:nvSpPr>
        <dsp:cNvPr id="0" name=""/>
        <dsp:cNvSpPr/>
      </dsp:nvSpPr>
      <dsp:spPr>
        <a:xfrm>
          <a:off x="636134" y="1009295"/>
          <a:ext cx="101008" cy="35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8A9786-84D1-46EA-BAA7-2D4547292882}">
      <dsp:nvSpPr>
        <dsp:cNvPr id="0" name=""/>
        <dsp:cNvSpPr/>
      </dsp:nvSpPr>
      <dsp:spPr>
        <a:xfrm>
          <a:off x="890374" y="1373044"/>
          <a:ext cx="6744615" cy="538972"/>
        </a:xfrm>
        <a:prstGeom prst="rect">
          <a:avLst/>
        </a:prstGeom>
        <a:noFill/>
        <a:ln w="127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86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BİLGİNİN SINIFLANDIRILMASI</a:t>
          </a:r>
          <a:endParaRPr lang="tr-TR" sz="18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890374" y="1373044"/>
        <a:ext cx="6744615" cy="538972"/>
      </dsp:txXfrm>
    </dsp:sp>
    <dsp:sp modelId="{7E22DE05-30A6-4150-9B1F-DE15D8DC029A}">
      <dsp:nvSpPr>
        <dsp:cNvPr id="0" name=""/>
        <dsp:cNvSpPr/>
      </dsp:nvSpPr>
      <dsp:spPr>
        <a:xfrm>
          <a:off x="839869" y="1625018"/>
          <a:ext cx="101008" cy="35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12BF35-E93E-42B7-BF8C-BE6BCA3D21A2}">
      <dsp:nvSpPr>
        <dsp:cNvPr id="0" name=""/>
        <dsp:cNvSpPr/>
      </dsp:nvSpPr>
      <dsp:spPr>
        <a:xfrm>
          <a:off x="955424" y="1989219"/>
          <a:ext cx="6679564" cy="538972"/>
        </a:xfrm>
        <a:prstGeom prst="rect">
          <a:avLst/>
        </a:pr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86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BİLGİNİN BULUNDUĞU ORTAMLAR</a:t>
          </a:r>
          <a:endParaRPr lang="tr-TR" sz="18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955424" y="1989219"/>
        <a:ext cx="6679564" cy="538972"/>
      </dsp:txXfrm>
    </dsp:sp>
    <dsp:sp modelId="{85B7BA4A-044C-4B99-B9FB-15247859809F}">
      <dsp:nvSpPr>
        <dsp:cNvPr id="0" name=""/>
        <dsp:cNvSpPr/>
      </dsp:nvSpPr>
      <dsp:spPr>
        <a:xfrm flipV="1">
          <a:off x="914850" y="2241193"/>
          <a:ext cx="81148" cy="35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C1FE2-E6AE-49A1-A5ED-A7E78FE538D9}">
      <dsp:nvSpPr>
        <dsp:cNvPr id="0" name=""/>
        <dsp:cNvSpPr/>
      </dsp:nvSpPr>
      <dsp:spPr>
        <a:xfrm>
          <a:off x="890374" y="2605394"/>
          <a:ext cx="6744615" cy="538972"/>
        </a:xfrm>
        <a:prstGeom prst="rect">
          <a:avLst/>
        </a:prstGeom>
        <a:noFill/>
        <a:ln w="127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86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SORUMLULUK</a:t>
          </a:r>
          <a:endParaRPr lang="tr-TR" sz="18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890374" y="2605394"/>
        <a:ext cx="6744615" cy="538972"/>
      </dsp:txXfrm>
    </dsp:sp>
    <dsp:sp modelId="{E69157DF-555C-4BB9-8CE4-C988BC03DB76}">
      <dsp:nvSpPr>
        <dsp:cNvPr id="0" name=""/>
        <dsp:cNvSpPr/>
      </dsp:nvSpPr>
      <dsp:spPr>
        <a:xfrm>
          <a:off x="839869" y="2857368"/>
          <a:ext cx="101008" cy="35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7EAFC8-C843-43E4-85B3-2BEC1788D7D0}">
      <dsp:nvSpPr>
        <dsp:cNvPr id="0" name=""/>
        <dsp:cNvSpPr/>
      </dsp:nvSpPr>
      <dsp:spPr>
        <a:xfrm>
          <a:off x="686639" y="3221117"/>
          <a:ext cx="6948350" cy="538972"/>
        </a:xfrm>
        <a:prstGeom prst="rect">
          <a:avLst/>
        </a:prstGeom>
        <a:noFill/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86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BİLGİNİN KORUNMASINA YÖNELİK MEVZUAT</a:t>
          </a:r>
          <a:endParaRPr lang="tr-TR" sz="18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686639" y="3221117"/>
        <a:ext cx="6948350" cy="538972"/>
      </dsp:txXfrm>
    </dsp:sp>
    <dsp:sp modelId="{24D3F1A1-BA7C-4F44-B19C-0BEAA2A58B98}">
      <dsp:nvSpPr>
        <dsp:cNvPr id="0" name=""/>
        <dsp:cNvSpPr/>
      </dsp:nvSpPr>
      <dsp:spPr>
        <a:xfrm>
          <a:off x="636134" y="3473091"/>
          <a:ext cx="101008" cy="35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D89C1-50F7-4879-ABA6-55CF73B1152E}">
      <dsp:nvSpPr>
        <dsp:cNvPr id="0" name=""/>
        <dsp:cNvSpPr/>
      </dsp:nvSpPr>
      <dsp:spPr>
        <a:xfrm>
          <a:off x="314856" y="3901507"/>
          <a:ext cx="7320133" cy="410542"/>
        </a:xfrm>
        <a:prstGeom prst="rect">
          <a:avLst/>
        </a:pr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86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TEHDİTLER - TEDBİRLER</a:t>
          </a:r>
          <a:endParaRPr lang="tr-TR" sz="18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314856" y="3901507"/>
        <a:ext cx="7320133" cy="410542"/>
      </dsp:txXfrm>
    </dsp:sp>
    <dsp:sp modelId="{082AC6CB-A5FD-4C2F-8ED4-B85DDE3BCFD9}">
      <dsp:nvSpPr>
        <dsp:cNvPr id="0" name=""/>
        <dsp:cNvSpPr/>
      </dsp:nvSpPr>
      <dsp:spPr>
        <a:xfrm>
          <a:off x="276909" y="4083918"/>
          <a:ext cx="75893" cy="457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42486-1FB5-456C-9A58-76FB05D556E0}">
      <dsp:nvSpPr>
        <dsp:cNvPr id="0" name=""/>
        <dsp:cNvSpPr/>
      </dsp:nvSpPr>
      <dsp:spPr>
        <a:xfrm>
          <a:off x="1839211" y="172449"/>
          <a:ext cx="3422465" cy="1188577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1E6A74-290C-494A-85F1-86400118A02F}">
      <dsp:nvSpPr>
        <dsp:cNvPr id="0" name=""/>
        <dsp:cNvSpPr/>
      </dsp:nvSpPr>
      <dsp:spPr>
        <a:xfrm>
          <a:off x="3224116" y="3082872"/>
          <a:ext cx="663268" cy="424491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E733B-EAC8-41BB-B1A6-3223AED58D27}">
      <dsp:nvSpPr>
        <dsp:cNvPr id="0" name=""/>
        <dsp:cNvSpPr/>
      </dsp:nvSpPr>
      <dsp:spPr>
        <a:xfrm>
          <a:off x="1963905" y="3422465"/>
          <a:ext cx="3183689" cy="795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800" kern="1200" dirty="0"/>
        </a:p>
      </dsp:txBody>
      <dsp:txXfrm>
        <a:off x="1963905" y="3422465"/>
        <a:ext cx="3183689" cy="795922"/>
      </dsp:txXfrm>
    </dsp:sp>
    <dsp:sp modelId="{1100BE89-33A4-4F0A-9670-481C7FF2ECA2}">
      <dsp:nvSpPr>
        <dsp:cNvPr id="0" name=""/>
        <dsp:cNvSpPr/>
      </dsp:nvSpPr>
      <dsp:spPr>
        <a:xfrm>
          <a:off x="3083503" y="1452823"/>
          <a:ext cx="1193883" cy="1193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>
              <a:solidFill>
                <a:srgbClr val="FF0000"/>
              </a:solidFill>
            </a:rPr>
            <a:t>ANTALYA</a:t>
          </a:r>
          <a:endParaRPr lang="tr-TR" sz="1700" kern="1200" dirty="0">
            <a:solidFill>
              <a:srgbClr val="FF0000"/>
            </a:solidFill>
          </a:endParaRPr>
        </a:p>
      </dsp:txBody>
      <dsp:txXfrm>
        <a:off x="3258343" y="1627663"/>
        <a:ext cx="844203" cy="844203"/>
      </dsp:txXfrm>
    </dsp:sp>
    <dsp:sp modelId="{9ABADAF7-1A44-4A6E-A8B8-A4E28B10FCD9}">
      <dsp:nvSpPr>
        <dsp:cNvPr id="0" name=""/>
        <dsp:cNvSpPr/>
      </dsp:nvSpPr>
      <dsp:spPr>
        <a:xfrm>
          <a:off x="2229213" y="557145"/>
          <a:ext cx="1193883" cy="1193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>
              <a:solidFill>
                <a:srgbClr val="FF0000"/>
              </a:solidFill>
            </a:rPr>
            <a:t>AHMET</a:t>
          </a:r>
          <a:endParaRPr lang="tr-TR" sz="1700" kern="1200" dirty="0">
            <a:solidFill>
              <a:srgbClr val="FF0000"/>
            </a:solidFill>
          </a:endParaRPr>
        </a:p>
      </dsp:txBody>
      <dsp:txXfrm>
        <a:off x="2404053" y="731985"/>
        <a:ext cx="844203" cy="844203"/>
      </dsp:txXfrm>
    </dsp:sp>
    <dsp:sp modelId="{614D36CD-A380-436B-B006-95A262D0D574}">
      <dsp:nvSpPr>
        <dsp:cNvPr id="0" name=""/>
        <dsp:cNvSpPr/>
      </dsp:nvSpPr>
      <dsp:spPr>
        <a:xfrm>
          <a:off x="3449627" y="268491"/>
          <a:ext cx="1193883" cy="1193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>
              <a:solidFill>
                <a:srgbClr val="FF0000"/>
              </a:solidFill>
            </a:rPr>
            <a:t>1971</a:t>
          </a:r>
          <a:endParaRPr lang="tr-TR" sz="1700" kern="1200" dirty="0">
            <a:solidFill>
              <a:srgbClr val="FF0000"/>
            </a:solidFill>
          </a:endParaRPr>
        </a:p>
      </dsp:txBody>
      <dsp:txXfrm>
        <a:off x="3624467" y="443331"/>
        <a:ext cx="844203" cy="844203"/>
      </dsp:txXfrm>
    </dsp:sp>
    <dsp:sp modelId="{07EA0D86-8E63-4920-B16F-0186055FC993}">
      <dsp:nvSpPr>
        <dsp:cNvPr id="0" name=""/>
        <dsp:cNvSpPr/>
      </dsp:nvSpPr>
      <dsp:spPr>
        <a:xfrm>
          <a:off x="1698598" y="26530"/>
          <a:ext cx="3714304" cy="297144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44D87-72A4-4C8F-BB79-F6D35DA4B361}" type="datetimeFigureOut">
              <a:rPr lang="tr-TR" smtClean="0"/>
              <a:t>4.1.2016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FAAFF-79F3-4726-81FE-EA578D9DEC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5488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FAAFF-79F3-4726-81FE-EA578D9DECB9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135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FAAFF-79F3-4726-81FE-EA578D9DECB9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5326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FAAFF-79F3-4726-81FE-EA578D9DECB9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481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FAAFF-79F3-4726-81FE-EA578D9DECB9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586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FAAFF-79F3-4726-81FE-EA578D9DECB9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290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FAAFF-79F3-4726-81FE-EA578D9DECB9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1371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FAAFF-79F3-4726-81FE-EA578D9DECB9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4327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FAAFF-79F3-4726-81FE-EA578D9DECB9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110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2630-0C91-4FD4-9358-E9641508C3B0}" type="datetimeFigureOut">
              <a:rPr lang="tr-TR" smtClean="0"/>
              <a:t>4.1.2016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399D-EDA3-4600-B23C-488AAA2C1F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7185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2630-0C91-4FD4-9358-E9641508C3B0}" type="datetimeFigureOut">
              <a:rPr lang="tr-TR" smtClean="0"/>
              <a:t>4.1.2016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399D-EDA3-4600-B23C-488AAA2C1F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643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2630-0C91-4FD4-9358-E9641508C3B0}" type="datetimeFigureOut">
              <a:rPr lang="tr-TR" smtClean="0"/>
              <a:t>4.1.2016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399D-EDA3-4600-B23C-488AAA2C1F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408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2630-0C91-4FD4-9358-E9641508C3B0}" type="datetimeFigureOut">
              <a:rPr lang="tr-TR" smtClean="0"/>
              <a:t>4.1.2016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399D-EDA3-4600-B23C-488AAA2C1F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260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2630-0C91-4FD4-9358-E9641508C3B0}" type="datetimeFigureOut">
              <a:rPr lang="tr-TR" smtClean="0"/>
              <a:t>4.1.2016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399D-EDA3-4600-B23C-488AAA2C1F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734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2630-0C91-4FD4-9358-E9641508C3B0}" type="datetimeFigureOut">
              <a:rPr lang="tr-TR" smtClean="0"/>
              <a:t>4.1.2016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399D-EDA3-4600-B23C-488AAA2C1F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3421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2630-0C91-4FD4-9358-E9641508C3B0}" type="datetimeFigureOut">
              <a:rPr lang="tr-TR" smtClean="0"/>
              <a:t>4.1.2016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399D-EDA3-4600-B23C-488AAA2C1F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9587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2630-0C91-4FD4-9358-E9641508C3B0}" type="datetimeFigureOut">
              <a:rPr lang="tr-TR" smtClean="0"/>
              <a:t>4.1.2016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399D-EDA3-4600-B23C-488AAA2C1F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376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2630-0C91-4FD4-9358-E9641508C3B0}" type="datetimeFigureOut">
              <a:rPr lang="tr-TR" smtClean="0"/>
              <a:t>4.1.2016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399D-EDA3-4600-B23C-488AAA2C1F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3114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2630-0C91-4FD4-9358-E9641508C3B0}" type="datetimeFigureOut">
              <a:rPr lang="tr-TR" smtClean="0"/>
              <a:t>4.1.2016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399D-EDA3-4600-B23C-488AAA2C1F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662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2630-0C91-4FD4-9358-E9641508C3B0}" type="datetimeFigureOut">
              <a:rPr lang="tr-TR" smtClean="0"/>
              <a:t>4.1.2016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399D-EDA3-4600-B23C-488AAA2C1F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087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82630-0C91-4FD4-9358-E9641508C3B0}" type="datetimeFigureOut">
              <a:rPr lang="tr-TR" smtClean="0"/>
              <a:t>4.1.2016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3399D-EDA3-4600-B23C-488AAA2C1F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200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jp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36.png"/><Relationship Id="rId9" Type="http://schemas.microsoft.com/office/2007/relationships/diagramDrawing" Target="../diagrams/drawing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9.jpg"/><Relationship Id="rId7" Type="http://schemas.openxmlformats.org/officeDocument/2006/relationships/diagramColors" Target="../diagrams/colors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5.jpg"/><Relationship Id="rId7" Type="http://schemas.openxmlformats.org/officeDocument/2006/relationships/diagramColors" Target="../diagrams/colors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48.jpg"/><Relationship Id="rId9" Type="http://schemas.microsoft.com/office/2007/relationships/diagramDrawing" Target="../diagrams/drawing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52.jpg"/><Relationship Id="rId7" Type="http://schemas.openxmlformats.org/officeDocument/2006/relationships/diagramLayout" Target="../diagrams/layout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5" Type="http://schemas.openxmlformats.org/officeDocument/2006/relationships/image" Target="../media/image54.jpg"/><Relationship Id="rId10" Type="http://schemas.microsoft.com/office/2007/relationships/diagramDrawing" Target="../diagrams/drawing10.xml"/><Relationship Id="rId4" Type="http://schemas.openxmlformats.org/officeDocument/2006/relationships/image" Target="../media/image53.png"/><Relationship Id="rId9" Type="http://schemas.openxmlformats.org/officeDocument/2006/relationships/diagramColors" Target="../diagrams/colors10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8" y="1689651"/>
            <a:ext cx="11678068" cy="44490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Metin kutusu 5"/>
          <p:cNvSpPr txBox="1"/>
          <p:nvPr/>
        </p:nvSpPr>
        <p:spPr>
          <a:xfrm>
            <a:off x="248888" y="263090"/>
            <a:ext cx="11678068" cy="1323439"/>
          </a:xfrm>
          <a:prstGeom prst="rect">
            <a:avLst/>
          </a:prstGeom>
          <a:gradFill flip="none" rotWithShape="1">
            <a:gsLst>
              <a:gs pos="18000">
                <a:schemeClr val="accent5">
                  <a:lumMod val="67000"/>
                </a:schemeClr>
              </a:gs>
              <a:gs pos="83000">
                <a:schemeClr val="accent5"/>
              </a:gs>
              <a:gs pos="50000">
                <a:schemeClr val="accent5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effectLst>
            <a:softEdge rad="190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BİLGİ GÜVENLİĞİ</a:t>
            </a:r>
            <a:endParaRPr lang="tr-TR" sz="8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35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tr-TR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BİLGİNİN BULUNDUĞU ORTAMLAR</a:t>
            </a:r>
            <a:endParaRPr lang="tr-TR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up 3"/>
          <p:cNvGrpSpPr/>
          <p:nvPr/>
        </p:nvGrpSpPr>
        <p:grpSpPr>
          <a:xfrm>
            <a:off x="372103" y="1685306"/>
            <a:ext cx="3384888" cy="1128096"/>
            <a:chOff x="2285471" y="511756"/>
            <a:chExt cx="2971112" cy="908679"/>
          </a:xfrm>
        </p:grpSpPr>
        <p:sp>
          <p:nvSpPr>
            <p:cNvPr id="5" name="Yuvarlatılmış Dikdörtgen 4"/>
            <p:cNvSpPr/>
            <p:nvPr/>
          </p:nvSpPr>
          <p:spPr>
            <a:xfrm>
              <a:off x="2285471" y="511756"/>
              <a:ext cx="2971112" cy="908679"/>
            </a:xfrm>
            <a:prstGeom prst="round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BACC6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8" name="Yuvarlatılmış Dikdörtgen 5"/>
            <p:cNvSpPr/>
            <p:nvPr/>
          </p:nvSpPr>
          <p:spPr>
            <a:xfrm>
              <a:off x="2329829" y="556114"/>
              <a:ext cx="2882396" cy="81996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marR="0" lvl="0" indent="0" algn="ctr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Tanıtım</a:t>
              </a:r>
              <a:r>
                <a:rPr kumimoji="0" lang="tr-TR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Platformları</a:t>
              </a:r>
              <a:endPara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372103" y="3101899"/>
            <a:ext cx="47185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600" dirty="0" smtClean="0"/>
              <a:t>İnternet siteleri,</a:t>
            </a:r>
          </a:p>
          <a:p>
            <a:pPr marL="571500" lvl="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600" dirty="0" smtClean="0"/>
              <a:t>Broşürler,</a:t>
            </a:r>
          </a:p>
          <a:p>
            <a:pPr marL="571500" lvl="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600" dirty="0" smtClean="0"/>
              <a:t>Reklamlar, Sunumlar,</a:t>
            </a:r>
          </a:p>
          <a:p>
            <a:pPr marL="571500" lvl="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600" dirty="0" smtClean="0"/>
              <a:t>Eğitimler, Görsel sunumlar.</a:t>
            </a:r>
            <a:endParaRPr lang="tr-TR" sz="36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838" y="1609854"/>
            <a:ext cx="3831127" cy="38566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13" y="1506253"/>
            <a:ext cx="3928589" cy="2614297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349" y="3876260"/>
            <a:ext cx="3475584" cy="259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0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 15"/>
          <p:cNvGrpSpPr/>
          <p:nvPr/>
        </p:nvGrpSpPr>
        <p:grpSpPr>
          <a:xfrm>
            <a:off x="3917445" y="1694020"/>
            <a:ext cx="4336552" cy="3549125"/>
            <a:chOff x="3567640" y="1880212"/>
            <a:chExt cx="4336552" cy="3549125"/>
          </a:xfrm>
        </p:grpSpPr>
        <p:sp>
          <p:nvSpPr>
            <p:cNvPr id="10" name="Oval 9"/>
            <p:cNvSpPr/>
            <p:nvPr/>
          </p:nvSpPr>
          <p:spPr>
            <a:xfrm>
              <a:off x="3567640" y="1880212"/>
              <a:ext cx="4336552" cy="3549125"/>
            </a:xfrm>
            <a:prstGeom prst="ellipse">
              <a:avLst/>
            </a:prstGeom>
            <a:solidFill>
              <a:schemeClr val="tx1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1" name="Metin kutusu 10"/>
            <p:cNvSpPr txBox="1"/>
            <p:nvPr/>
          </p:nvSpPr>
          <p:spPr>
            <a:xfrm>
              <a:off x="4174275" y="2353789"/>
              <a:ext cx="312328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44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SORUMLU</a:t>
              </a:r>
            </a:p>
            <a:p>
              <a:pPr algn="ctr"/>
              <a:r>
                <a:rPr lang="tr-TR" sz="44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KİM </a:t>
              </a:r>
            </a:p>
            <a:p>
              <a:pPr algn="ctr"/>
              <a:r>
                <a:rPr lang="tr-TR" sz="88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?</a:t>
              </a:r>
              <a:endParaRPr lang="tr-TR" sz="88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2" name="Resi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5"/>
            <a:ext cx="3797232" cy="313232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369" y="0"/>
            <a:ext cx="3107631" cy="380282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484" y="3739320"/>
            <a:ext cx="3812516" cy="313232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3" y="3055172"/>
            <a:ext cx="3111995" cy="380282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0" y="168812"/>
            <a:ext cx="1832334" cy="23096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25" y="318524"/>
            <a:ext cx="2280675" cy="24383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8" y="4234023"/>
            <a:ext cx="2243333" cy="22433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096" y="4441952"/>
            <a:ext cx="1698070" cy="22757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Dikdörtgen 16"/>
          <p:cNvSpPr/>
          <p:nvPr/>
        </p:nvSpPr>
        <p:spPr>
          <a:xfrm>
            <a:off x="2330421" y="2598484"/>
            <a:ext cx="744465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12000" b="1" dirty="0" smtClean="0">
                <a:ln/>
                <a:solidFill>
                  <a:srgbClr val="00B050"/>
                </a:solidFill>
                <a:latin typeface="Comic Sans MS" panose="030F0702030302020204" pitchFamily="66" charset="0"/>
              </a:rPr>
              <a:t>HEPİMİZ</a:t>
            </a:r>
            <a:endParaRPr lang="tr-TR" sz="12000" b="1" cap="none" spc="0" dirty="0">
              <a:ln/>
              <a:solidFill>
                <a:srgbClr val="00B05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1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 -0.0456 L 0.23619 0.04584 L 0.23619 0.04607 " pathEditMode="relative" rAng="0" ptsTypes="A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43" y="458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-0.04561 L 0.23737 0.04583 L 0.23737 0.04606 " pathEditMode="relative" rAng="0" ptsTypes="A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43" y="458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43 -0.01459 L -0.25196 0.04513 L -0.25196 0.04537 " pathEditMode="relative" rAng="0" ptsTypes="AAA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76" y="298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43 -0.0125 L -0.25196 0.04723 L -0.25196 0.04746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76" y="298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0.02662 L 0.23854 -0.04098 L 0.23854 -0.04074 " pathEditMode="relative" rAng="0" ptsTypes="A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-338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0.02662 L 0.23854 -0.04098 L 0.23854 -0.04075 " pathEditMode="relative" rAng="0" ptsTypes="AAA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-338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91 0.02916 L -0.25091 -0.04051 L -0.25091 -0.04028 " pathEditMode="relative" rAng="0" ptsTypes="A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7" y="-349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91 0.02708 L -0.25091 -0.04259 L -0.25091 -0.04236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7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6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tr-TR" sz="30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BİLGİNİN KORUNMASINA YÖNELİK MEVZUAT</a:t>
            </a:r>
            <a:endParaRPr lang="tr-TR" sz="30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382137" y="1883395"/>
            <a:ext cx="1145047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2600" dirty="0" smtClean="0">
                <a:latin typeface="Comic Sans MS" panose="030F0702030302020204" pitchFamily="66" charset="0"/>
              </a:rPr>
              <a:t>Anayasa,</a:t>
            </a:r>
          </a:p>
          <a:p>
            <a:pPr marL="457200" lvl="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600" dirty="0" smtClean="0">
                <a:latin typeface="Comic Sans MS" panose="030F0702030302020204" pitchFamily="66" charset="0"/>
              </a:rPr>
              <a:t>5237 sayılı </a:t>
            </a:r>
            <a:r>
              <a:rPr lang="tr-TR" sz="2600" dirty="0" smtClean="0">
                <a:latin typeface="Comic Sans MS" panose="030F0702030302020204" pitchFamily="66" charset="0"/>
              </a:rPr>
              <a:t>Türk Ceza Kanunu,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2600" dirty="0" smtClean="0">
                <a:latin typeface="Comic Sans MS" panose="030F0702030302020204" pitchFamily="66" charset="0"/>
              </a:rPr>
              <a:t>4721 sayılı Türk Medeni Kanun,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2600" dirty="0" smtClean="0">
                <a:latin typeface="Comic Sans MS" panose="030F0702030302020204" pitchFamily="66" charset="0"/>
              </a:rPr>
              <a:t>3359 sayılı Sağlık Hizmetleri Temel Kanunu,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2600" dirty="0" smtClean="0">
                <a:latin typeface="Comic Sans MS" panose="030F0702030302020204" pitchFamily="66" charset="0"/>
              </a:rPr>
              <a:t>1219 sayılı Tababet ve Şuabatı San’atlarının Tarzı İcrasına Dair Kanun,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600" dirty="0" smtClean="0">
                <a:latin typeface="Comic Sans MS" panose="030F0702030302020204" pitchFamily="66" charset="0"/>
              </a:rPr>
              <a:t>5258 sayılı </a:t>
            </a:r>
            <a:r>
              <a:rPr lang="tr-TR" sz="2600" dirty="0" smtClean="0">
                <a:latin typeface="Comic Sans MS" panose="030F0702030302020204" pitchFamily="66" charset="0"/>
              </a:rPr>
              <a:t>Aile Hekimliği Pilot Uygulaması Hakkında Kanun,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2600" dirty="0" smtClean="0">
                <a:latin typeface="Comic Sans MS" panose="030F0702030302020204" pitchFamily="66" charset="0"/>
              </a:rPr>
              <a:t>663 sayılı Kanun Hükmünde Kararname,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2600" dirty="0" smtClean="0">
                <a:latin typeface="Comic Sans MS" panose="030F0702030302020204" pitchFamily="66" charset="0"/>
              </a:rPr>
              <a:t>5070 sayılı Elektronik İmza Kanunu,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2600" dirty="0" smtClean="0">
                <a:latin typeface="Comic Sans MS" panose="030F0702030302020204" pitchFamily="66" charset="0"/>
              </a:rPr>
              <a:t>5510 sayılı Sosyal Sigortalar ve Genel Sağlık Sigortası Kanunu,</a:t>
            </a:r>
          </a:p>
          <a:p>
            <a:pPr marL="457200" lvl="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600" dirty="0" smtClean="0">
                <a:latin typeface="Comic Sans MS" panose="030F0702030302020204" pitchFamily="66" charset="0"/>
              </a:rPr>
              <a:t>5651 sayılı “İnternet Ortamında Yapılan Yayınların Düzenlenmesi ve Bu Yayınlar Yoluyla İşlenen Suçlarla Mücadele Edilmesi Hakkında Kanun”,</a:t>
            </a:r>
            <a:endParaRPr lang="tr-TR" sz="26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11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1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tr-TR" sz="30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BİLGİNİN KORUNMASINA YÖNELİK MEVZUAT</a:t>
            </a:r>
            <a:endParaRPr lang="tr-TR" sz="30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532263" y="1797864"/>
            <a:ext cx="110000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latin typeface="Comic Sans MS" panose="030F0702030302020204" pitchFamily="66" charset="0"/>
              </a:rPr>
              <a:t>26687 sayılı “İnternet </a:t>
            </a:r>
            <a:r>
              <a:rPr lang="tr-TR" altLang="tr-TR" sz="2800" b="1" dirty="0" smtClean="0">
                <a:latin typeface="Comic Sans MS" panose="030F0702030302020204" pitchFamily="66" charset="0"/>
              </a:rPr>
              <a:t>Toplu Kullanım Sağlayıcıları</a:t>
            </a:r>
            <a:r>
              <a:rPr lang="tr-TR" altLang="tr-TR" sz="2800" dirty="0" smtClean="0">
                <a:latin typeface="Comic Sans MS" panose="030F0702030302020204" pitchFamily="66" charset="0"/>
              </a:rPr>
              <a:t> Hakkında Yönetmelik,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latin typeface="Comic Sans MS" panose="030F0702030302020204" pitchFamily="66" charset="0"/>
              </a:rPr>
              <a:t>26716 sayılı “İnternet Ortamında Yapılan </a:t>
            </a:r>
            <a:r>
              <a:rPr lang="tr-TR" altLang="tr-TR" sz="2800" b="1" dirty="0" smtClean="0">
                <a:latin typeface="Comic Sans MS" panose="030F0702030302020204" pitchFamily="66" charset="0"/>
              </a:rPr>
              <a:t>Yayınların Düzenlenmesi</a:t>
            </a:r>
            <a:r>
              <a:rPr lang="tr-TR" altLang="tr-TR" sz="2800" dirty="0" smtClean="0">
                <a:latin typeface="Comic Sans MS" panose="030F0702030302020204" pitchFamily="66" charset="0"/>
              </a:rPr>
              <a:t>ne Dair Usul ve Esaslar Hakkında Yönetmelik”,</a:t>
            </a:r>
          </a:p>
          <a:p>
            <a:pPr marL="457200" lvl="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latin typeface="Comic Sans MS" panose="030F0702030302020204" pitchFamily="66" charset="0"/>
              </a:rPr>
              <a:t>26680 sayılı “Telekomünikasyon Kurumu Tarafından </a:t>
            </a:r>
            <a:r>
              <a:rPr lang="tr-TR" altLang="tr-TR" sz="2800" b="1" dirty="0" smtClean="0">
                <a:latin typeface="Comic Sans MS" panose="030F0702030302020204" pitchFamily="66" charset="0"/>
              </a:rPr>
              <a:t>Erişim Sağlayıcılar</a:t>
            </a:r>
            <a:r>
              <a:rPr lang="tr-TR" altLang="tr-TR" sz="2800" dirty="0" smtClean="0">
                <a:latin typeface="Comic Sans MS" panose="030F0702030302020204" pitchFamily="66" charset="0"/>
              </a:rPr>
              <a:t>a ve Yer Sağlayıcılara Faaliyet Belgesi Verilmesine İlişkin Usul ve Esaslar Hakkında Yönetmelik”,</a:t>
            </a:r>
          </a:p>
          <a:p>
            <a:pPr marL="457200" lvl="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2800" dirty="0" smtClean="0">
                <a:latin typeface="Comic Sans MS" panose="030F0702030302020204" pitchFamily="66" charset="0"/>
              </a:rPr>
              <a:t>Sağlık Bakanlığı ve Bağlı Kuruluşlarının </a:t>
            </a:r>
            <a:r>
              <a:rPr lang="tr-TR" sz="2800" b="1" dirty="0" smtClean="0">
                <a:latin typeface="Comic Sans MS" panose="030F0702030302020204" pitchFamily="66" charset="0"/>
              </a:rPr>
              <a:t>Elektronik Belge Yönetimi Sistemi</a:t>
            </a:r>
            <a:r>
              <a:rPr lang="tr-TR" sz="2800" dirty="0" smtClean="0">
                <a:latin typeface="Comic Sans MS" panose="030F0702030302020204" pitchFamily="66" charset="0"/>
              </a:rPr>
              <a:t> Uygulama Yönergesi,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Sağlık Bakanlığı Bilgi Güvenliği Politikaları Yönergesi.</a:t>
            </a:r>
          </a:p>
          <a:p>
            <a:pPr marL="457200" lvl="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tr-TR" sz="2800" dirty="0" smtClean="0"/>
          </a:p>
        </p:txBody>
      </p:sp>
    </p:spTree>
    <p:extLst>
      <p:ext uri="{BB962C8B-B14F-4D97-AF65-F5344CB8AC3E}">
        <p14:creationId xmlns:p14="http://schemas.microsoft.com/office/powerpoint/2010/main" val="519567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2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tr-TR" sz="30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BİLGİNİN KORUNMASINA YÖNELİK MEVZUAT</a:t>
            </a:r>
            <a:endParaRPr lang="tr-TR" sz="30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601723" y="2037955"/>
            <a:ext cx="110000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2800" dirty="0" smtClean="0">
                <a:latin typeface="Comic Sans MS" panose="030F0702030302020204" pitchFamily="66" charset="0"/>
              </a:rPr>
              <a:t>28/02/2014  tarihli ve 5181.1272 sayılı Bakanlık Makamının onayı ile Bilgi Güvenliği Politikaları Yönergesi,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tr-TR" sz="2800" dirty="0" smtClean="0">
              <a:latin typeface="Comic Sans MS" panose="030F0702030302020204" pitchFamily="66" charset="0"/>
            </a:endParaRP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2800" dirty="0" smtClean="0">
                <a:latin typeface="Comic Sans MS" panose="030F0702030302020204" pitchFamily="66" charset="0"/>
              </a:rPr>
              <a:t>03/03/2014 tarihli ve 5181.1317 sayılı Bakanlık Makamının onayı ile Bilgi Güvenliği Politikaları Kılavuzu yürürlüğe girmiştir.</a:t>
            </a:r>
            <a:endParaRPr lang="tr-TR" sz="2800" dirty="0">
              <a:latin typeface="Comic Sans MS" panose="030F0702030302020204" pitchFamily="66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1395567" y="1235039"/>
            <a:ext cx="9263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tr-T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Sağlık Bakanlığı Bilgi Güvenliği Politikaları Yönergesi</a:t>
            </a:r>
          </a:p>
        </p:txBody>
      </p:sp>
    </p:spTree>
    <p:extLst>
      <p:ext uri="{BB962C8B-B14F-4D97-AF65-F5344CB8AC3E}">
        <p14:creationId xmlns:p14="http://schemas.microsoft.com/office/powerpoint/2010/main" val="1017471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tr-TR" sz="30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BİLGİNİN KORUNMASINA YÖNELİK MEVZUAT</a:t>
            </a:r>
            <a:endParaRPr lang="tr-TR" sz="30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714864" y="5537391"/>
            <a:ext cx="11056331" cy="9988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Sağlık </a:t>
            </a:r>
            <a:r>
              <a:rPr lang="tr-TR" sz="2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Bakanlığına ait </a:t>
            </a:r>
            <a:r>
              <a:rPr lang="tr-TR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tüm bilgilerin gizlilik, bütünlük ve erişilebilirlik </a:t>
            </a:r>
            <a:r>
              <a:rPr lang="tr-TR" sz="280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kapsamında </a:t>
            </a:r>
            <a:r>
              <a:rPr lang="tr-TR" sz="280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değerlendirilerek </a:t>
            </a:r>
            <a:r>
              <a:rPr lang="tr-TR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korunmasını sağlamak.</a:t>
            </a:r>
          </a:p>
        </p:txBody>
      </p:sp>
      <p:pic>
        <p:nvPicPr>
          <p:cNvPr id="11" name="İçerik Yer Tutucus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9" y="1546575"/>
            <a:ext cx="10520782" cy="3898987"/>
          </a:xfr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8" y="1183716"/>
            <a:ext cx="3288889" cy="24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75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tr-TR" sz="30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BİLGİNİN KORUNMASINA YÖNELİK MEVZUAT</a:t>
            </a:r>
            <a:endParaRPr lang="tr-TR" sz="30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601303" y="3915782"/>
            <a:ext cx="11000936" cy="27862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Sağlık Bakanlığı Merkez ve Taşra </a:t>
            </a:r>
            <a:r>
              <a:rPr lang="tr-TR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Teşkilatı,</a:t>
            </a:r>
            <a:endParaRPr lang="tr-TR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tr-TR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Türkiye Kamu Hastaneleri Kurumu Merkez ve Taşra </a:t>
            </a:r>
            <a:r>
              <a:rPr lang="tr-TR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Teşkilatı,</a:t>
            </a:r>
            <a:endParaRPr lang="tr-TR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tr-TR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Halk Sağlığı Kurumu Merkez ve Taşra </a:t>
            </a:r>
            <a:r>
              <a:rPr lang="tr-TR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Teşkilatı,</a:t>
            </a:r>
            <a:endParaRPr lang="tr-TR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tr-TR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İlaç ve Tıbbi Cihaz </a:t>
            </a:r>
            <a:r>
              <a:rPr lang="tr-TR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Kurumu,</a:t>
            </a:r>
            <a:endParaRPr lang="tr-TR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tr-TR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Hudut ve Sahiller Genel </a:t>
            </a:r>
            <a:r>
              <a:rPr lang="tr-TR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Müdürlüğü,</a:t>
            </a:r>
            <a:endParaRPr lang="tr-TR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tr-TR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Bu kurumların bilişim kaynaklarını kullanan paydaş ve </a:t>
            </a:r>
            <a:r>
              <a:rPr lang="tr-TR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misafirler.</a:t>
            </a:r>
            <a:endParaRPr lang="tr-TR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1" y="1614774"/>
            <a:ext cx="109728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27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TEHDİTLER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4173905410"/>
              </p:ext>
            </p:extLst>
          </p:nvPr>
        </p:nvGraphicFramePr>
        <p:xfrm>
          <a:off x="407916" y="1170042"/>
          <a:ext cx="113837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933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TEHDİTLER VE 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1419367" y="1180077"/>
            <a:ext cx="1889125" cy="1259101"/>
            <a:chOff x="5151437" y="2799449"/>
            <a:chExt cx="1889125" cy="1259101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5151437" y="2799449"/>
              <a:ext cx="1700212" cy="1079634"/>
            </a:xfrm>
            <a:prstGeom prst="roundRect">
              <a:avLst>
                <a:gd name="adj" fmla="val 10000"/>
              </a:avLst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5" name="Grup 4"/>
            <p:cNvGrpSpPr/>
            <p:nvPr/>
          </p:nvGrpSpPr>
          <p:grpSpPr>
            <a:xfrm>
              <a:off x="5340350" y="2978916"/>
              <a:ext cx="1700212" cy="1079634"/>
              <a:chOff x="1230312" y="2259249"/>
              <a:chExt cx="1700212" cy="1079634"/>
            </a:xfrm>
          </p:grpSpPr>
          <p:sp>
            <p:nvSpPr>
              <p:cNvPr id="8" name="Yuvarlatılmış Dikdörtgen 7"/>
              <p:cNvSpPr/>
              <p:nvPr/>
            </p:nvSpPr>
            <p:spPr>
              <a:xfrm>
                <a:off x="1230312" y="2259249"/>
                <a:ext cx="1700212" cy="1079634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Yuvarlatılmış Dikdörtgen 5"/>
              <p:cNvSpPr/>
              <p:nvPr/>
            </p:nvSpPr>
            <p:spPr>
              <a:xfrm>
                <a:off x="1261933" y="2290870"/>
                <a:ext cx="1636970" cy="101639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800" b="1" kern="1200" dirty="0" smtClean="0">
                    <a:latin typeface="Comic Sans MS" panose="030F0702030302020204" pitchFamily="66" charset="0"/>
                  </a:rPr>
                  <a:t>DAHİLİ TEHDİTLER</a:t>
                </a:r>
                <a:endParaRPr lang="tr-TR" sz="1800" b="1" kern="1200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2" name="Grup 21"/>
          <p:cNvGrpSpPr/>
          <p:nvPr/>
        </p:nvGrpSpPr>
        <p:grpSpPr>
          <a:xfrm>
            <a:off x="270922" y="2901003"/>
            <a:ext cx="11522777" cy="1259100"/>
            <a:chOff x="105119" y="2899533"/>
            <a:chExt cx="11522777" cy="1259100"/>
          </a:xfrm>
        </p:grpSpPr>
        <p:sp>
          <p:nvSpPr>
            <p:cNvPr id="3" name="Yuvarlatılmış Dikdörtgen 2"/>
            <p:cNvSpPr/>
            <p:nvPr/>
          </p:nvSpPr>
          <p:spPr>
            <a:xfrm>
              <a:off x="2047168" y="2920621"/>
              <a:ext cx="9580728" cy="1160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r-TR" altLang="tr-TR" sz="2000" dirty="0"/>
            </a:p>
          </p:txBody>
        </p:sp>
        <p:grpSp>
          <p:nvGrpSpPr>
            <p:cNvPr id="20" name="Grup 19"/>
            <p:cNvGrpSpPr/>
            <p:nvPr/>
          </p:nvGrpSpPr>
          <p:grpSpPr>
            <a:xfrm>
              <a:off x="105119" y="2899533"/>
              <a:ext cx="1889124" cy="1259100"/>
              <a:chOff x="5151438" y="2799450"/>
              <a:chExt cx="1889124" cy="1259100"/>
            </a:xfrm>
          </p:grpSpPr>
          <p:sp>
            <p:nvSpPr>
              <p:cNvPr id="11" name="Yuvarlatılmış Dikdörtgen 10"/>
              <p:cNvSpPr/>
              <p:nvPr/>
            </p:nvSpPr>
            <p:spPr>
              <a:xfrm>
                <a:off x="5151438" y="2799450"/>
                <a:ext cx="1700212" cy="1079634"/>
              </a:xfrm>
              <a:prstGeom prst="roundRect">
                <a:avLst>
                  <a:gd name="adj" fmla="val 10000"/>
                </a:avLst>
              </a:prstGeom>
              <a:solidFill>
                <a:srgbClr val="70AD47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grpSp>
            <p:nvGrpSpPr>
              <p:cNvPr id="12" name="Grup 11"/>
              <p:cNvGrpSpPr/>
              <p:nvPr/>
            </p:nvGrpSpPr>
            <p:grpSpPr>
              <a:xfrm>
                <a:off x="5340350" y="2978916"/>
                <a:ext cx="1700212" cy="1079634"/>
                <a:chOff x="191293" y="3833362"/>
                <a:chExt cx="1700212" cy="1079634"/>
              </a:xfrm>
            </p:grpSpPr>
            <p:sp>
              <p:nvSpPr>
                <p:cNvPr id="13" name="Yuvarlatılmış Dikdörtgen 12"/>
                <p:cNvSpPr/>
                <p:nvPr/>
              </p:nvSpPr>
              <p:spPr>
                <a:xfrm>
                  <a:off x="191293" y="3833362"/>
                  <a:ext cx="1700212" cy="1079634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5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4" name="Yuvarlatılmış Dikdörtgen 5"/>
                <p:cNvSpPr/>
                <p:nvPr/>
              </p:nvSpPr>
              <p:spPr>
                <a:xfrm>
                  <a:off x="222914" y="3864983"/>
                  <a:ext cx="1636970" cy="101639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r-TR" sz="1800" kern="1200" dirty="0" smtClean="0">
                      <a:latin typeface="Comic Sans MS" panose="030F0702030302020204" pitchFamily="66" charset="0"/>
                    </a:rPr>
                    <a:t>Kötü Niyetli Tehditler</a:t>
                  </a:r>
                  <a:endParaRPr lang="tr-TR" sz="1800" kern="1200" dirty="0">
                    <a:latin typeface="Comic Sans MS" panose="030F0702030302020204" pitchFamily="66" charset="0"/>
                  </a:endParaRPr>
                </a:p>
              </p:txBody>
            </p:sp>
          </p:grpSp>
        </p:grpSp>
      </p:grpSp>
      <p:grpSp>
        <p:nvGrpSpPr>
          <p:cNvPr id="24" name="Grup 23"/>
          <p:cNvGrpSpPr/>
          <p:nvPr/>
        </p:nvGrpSpPr>
        <p:grpSpPr>
          <a:xfrm>
            <a:off x="270922" y="4801394"/>
            <a:ext cx="11522777" cy="1259100"/>
            <a:chOff x="270922" y="4801394"/>
            <a:chExt cx="11522777" cy="1259100"/>
          </a:xfrm>
        </p:grpSpPr>
        <p:sp>
          <p:nvSpPr>
            <p:cNvPr id="10" name="Yuvarlatılmış Dikdörtgen 9"/>
            <p:cNvSpPr/>
            <p:nvPr/>
          </p:nvSpPr>
          <p:spPr>
            <a:xfrm>
              <a:off x="2226617" y="4837198"/>
              <a:ext cx="9567082" cy="1160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r-TR" altLang="tr-TR" sz="2000" dirty="0"/>
            </a:p>
          </p:txBody>
        </p:sp>
        <p:grpSp>
          <p:nvGrpSpPr>
            <p:cNvPr id="19" name="Grup 18"/>
            <p:cNvGrpSpPr/>
            <p:nvPr/>
          </p:nvGrpSpPr>
          <p:grpSpPr>
            <a:xfrm>
              <a:off x="270922" y="4801394"/>
              <a:ext cx="1886433" cy="1259100"/>
              <a:chOff x="213223" y="4939258"/>
              <a:chExt cx="1889124" cy="1259100"/>
            </a:xfrm>
          </p:grpSpPr>
          <p:sp>
            <p:nvSpPr>
              <p:cNvPr id="15" name="Yuvarlatılmış Dikdörtgen 14"/>
              <p:cNvSpPr/>
              <p:nvPr/>
            </p:nvSpPr>
            <p:spPr>
              <a:xfrm>
                <a:off x="213223" y="4939258"/>
                <a:ext cx="1700212" cy="1079634"/>
              </a:xfrm>
              <a:prstGeom prst="roundRect">
                <a:avLst>
                  <a:gd name="adj" fmla="val 10000"/>
                </a:avLst>
              </a:prstGeom>
              <a:solidFill>
                <a:srgbClr val="70AD47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grpSp>
            <p:nvGrpSpPr>
              <p:cNvPr id="16" name="Grup 15"/>
              <p:cNvGrpSpPr/>
              <p:nvPr/>
            </p:nvGrpSpPr>
            <p:grpSpPr>
              <a:xfrm>
                <a:off x="402135" y="5118724"/>
                <a:ext cx="1700212" cy="1079634"/>
                <a:chOff x="191293" y="3833362"/>
                <a:chExt cx="1700212" cy="1079634"/>
              </a:xfrm>
            </p:grpSpPr>
            <p:sp>
              <p:nvSpPr>
                <p:cNvPr id="17" name="Yuvarlatılmış Dikdörtgen 16"/>
                <p:cNvSpPr/>
                <p:nvPr/>
              </p:nvSpPr>
              <p:spPr>
                <a:xfrm>
                  <a:off x="191293" y="3833362"/>
                  <a:ext cx="1700212" cy="1079634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5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8" name="Yuvarlatılmış Dikdörtgen 5"/>
                <p:cNvSpPr/>
                <p:nvPr/>
              </p:nvSpPr>
              <p:spPr>
                <a:xfrm>
                  <a:off x="222914" y="3864983"/>
                  <a:ext cx="1636970" cy="101639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r-TR" sz="1800" kern="1200" dirty="0" smtClean="0">
                      <a:latin typeface="Comic Sans MS" panose="030F0702030302020204" pitchFamily="66" charset="0"/>
                    </a:rPr>
                    <a:t>Kötü Niyetli Olmayan Tehditler</a:t>
                  </a:r>
                  <a:endParaRPr lang="tr-TR" sz="1800" kern="1200" dirty="0">
                    <a:latin typeface="Comic Sans MS" panose="030F0702030302020204" pitchFamily="66" charset="0"/>
                  </a:endParaRPr>
                </a:p>
              </p:txBody>
            </p:sp>
          </p:grpSp>
        </p:grpSp>
      </p:grpSp>
      <p:sp>
        <p:nvSpPr>
          <p:cNvPr id="26" name="Dikdörtgen 25"/>
          <p:cNvSpPr/>
          <p:nvPr/>
        </p:nvSpPr>
        <p:spPr>
          <a:xfrm>
            <a:off x="2635657" y="2994289"/>
            <a:ext cx="9227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000" dirty="0" smtClean="0">
                <a:latin typeface="Comic Sans MS" panose="030F0702030302020204" pitchFamily="66" charset="0"/>
              </a:rPr>
              <a:t>İşten Çıkarılan Çalışanın, Kuruma Ait Web Sitesini Değiştirmesi,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000" dirty="0" smtClean="0">
                <a:latin typeface="Comic Sans MS" panose="030F0702030302020204" pitchFamily="66" charset="0"/>
              </a:rPr>
              <a:t>Bir Çalışanının, Ağda “</a:t>
            </a:r>
            <a:r>
              <a:rPr lang="tr-TR" altLang="tr-TR" sz="2000" dirty="0" err="1" smtClean="0">
                <a:latin typeface="Comic Sans MS" panose="030F0702030302020204" pitchFamily="66" charset="0"/>
              </a:rPr>
              <a:t>Sniffer</a:t>
            </a:r>
            <a:r>
              <a:rPr lang="tr-TR" altLang="tr-TR" sz="2000" dirty="0" smtClean="0">
                <a:latin typeface="Comic Sans MS" panose="030F0702030302020204" pitchFamily="66" charset="0"/>
              </a:rPr>
              <a:t>” Çalıştırarak E-postaları Okuması,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000" dirty="0" smtClean="0">
                <a:latin typeface="Comic Sans MS" panose="030F0702030302020204" pitchFamily="66" charset="0"/>
              </a:rPr>
              <a:t>Bir Yöneticinin, Geliştirilen Ürünün Planını Rakip Kurumlara Satması.</a:t>
            </a:r>
            <a:endParaRPr lang="tr-TR" altLang="tr-TR" sz="2000" dirty="0">
              <a:latin typeface="Comic Sans MS" panose="030F0702030302020204" pitchFamily="66" charset="0"/>
            </a:endParaRPr>
          </a:p>
        </p:txBody>
      </p:sp>
      <p:sp>
        <p:nvSpPr>
          <p:cNvPr id="27" name="Dikdörtgen 26"/>
          <p:cNvSpPr/>
          <p:nvPr/>
        </p:nvSpPr>
        <p:spPr>
          <a:xfrm>
            <a:off x="2635658" y="4909396"/>
            <a:ext cx="9227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000" dirty="0" smtClean="0">
                <a:latin typeface="Comic Sans MS" panose="030F0702030302020204" pitchFamily="66" charset="0"/>
              </a:rPr>
              <a:t> Bilgisiz ve Bilinçsiz Kullanım,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000" dirty="0" smtClean="0">
                <a:latin typeface="Comic Sans MS" panose="030F0702030302020204" pitchFamily="66" charset="0"/>
              </a:rPr>
              <a:t>Temizlik Görevlisinin Sunucunun Fişini Çekmesi,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000" dirty="0" smtClean="0">
                <a:latin typeface="Comic Sans MS" panose="030F0702030302020204" pitchFamily="66" charset="0"/>
              </a:rPr>
              <a:t>Eğitilmemiş Çalışanın Veri tabanını Silmesi.</a:t>
            </a:r>
            <a:endParaRPr lang="tr-TR" altLang="tr-TR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1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TEHDİTLER VE 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1419367" y="1180077"/>
            <a:ext cx="1889125" cy="1259101"/>
            <a:chOff x="5151437" y="2799449"/>
            <a:chExt cx="1889125" cy="1259101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5151437" y="2799449"/>
              <a:ext cx="1700212" cy="1079634"/>
            </a:xfrm>
            <a:prstGeom prst="roundRect">
              <a:avLst>
                <a:gd name="adj" fmla="val 10000"/>
              </a:avLst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5" name="Grup 4"/>
            <p:cNvGrpSpPr/>
            <p:nvPr/>
          </p:nvGrpSpPr>
          <p:grpSpPr>
            <a:xfrm>
              <a:off x="5340350" y="2978916"/>
              <a:ext cx="1700212" cy="1079634"/>
              <a:chOff x="1230312" y="2259249"/>
              <a:chExt cx="1700212" cy="1079634"/>
            </a:xfrm>
          </p:grpSpPr>
          <p:sp>
            <p:nvSpPr>
              <p:cNvPr id="8" name="Yuvarlatılmış Dikdörtgen 7"/>
              <p:cNvSpPr/>
              <p:nvPr/>
            </p:nvSpPr>
            <p:spPr>
              <a:xfrm>
                <a:off x="1230312" y="2259249"/>
                <a:ext cx="1700212" cy="1079634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Yuvarlatılmış Dikdörtgen 5"/>
              <p:cNvSpPr/>
              <p:nvPr/>
            </p:nvSpPr>
            <p:spPr>
              <a:xfrm>
                <a:off x="1261933" y="2290870"/>
                <a:ext cx="1636970" cy="101639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800" b="1" kern="1200" dirty="0" smtClean="0">
                    <a:latin typeface="Comic Sans MS" panose="030F0702030302020204" pitchFamily="66" charset="0"/>
                  </a:rPr>
                  <a:t>HARİCİ TEHDİTLER</a:t>
                </a:r>
                <a:endParaRPr lang="tr-TR" sz="1800" b="1" kern="1200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2" name="Grup 21"/>
          <p:cNvGrpSpPr/>
          <p:nvPr/>
        </p:nvGrpSpPr>
        <p:grpSpPr>
          <a:xfrm>
            <a:off x="270922" y="2901003"/>
            <a:ext cx="11522777" cy="1259100"/>
            <a:chOff x="105119" y="2899533"/>
            <a:chExt cx="11522777" cy="1259100"/>
          </a:xfrm>
        </p:grpSpPr>
        <p:sp>
          <p:nvSpPr>
            <p:cNvPr id="3" name="Yuvarlatılmış Dikdörtgen 2"/>
            <p:cNvSpPr/>
            <p:nvPr/>
          </p:nvSpPr>
          <p:spPr>
            <a:xfrm>
              <a:off x="2047168" y="2920621"/>
              <a:ext cx="9580728" cy="1160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r-TR" altLang="tr-TR" sz="2000" dirty="0"/>
            </a:p>
          </p:txBody>
        </p:sp>
        <p:grpSp>
          <p:nvGrpSpPr>
            <p:cNvPr id="20" name="Grup 19"/>
            <p:cNvGrpSpPr/>
            <p:nvPr/>
          </p:nvGrpSpPr>
          <p:grpSpPr>
            <a:xfrm>
              <a:off x="105119" y="2899533"/>
              <a:ext cx="1889124" cy="1259100"/>
              <a:chOff x="5151438" y="2799450"/>
              <a:chExt cx="1889124" cy="1259100"/>
            </a:xfrm>
          </p:grpSpPr>
          <p:sp>
            <p:nvSpPr>
              <p:cNvPr id="11" name="Yuvarlatılmış Dikdörtgen 10"/>
              <p:cNvSpPr/>
              <p:nvPr/>
            </p:nvSpPr>
            <p:spPr>
              <a:xfrm>
                <a:off x="5151438" y="2799450"/>
                <a:ext cx="1700212" cy="1079634"/>
              </a:xfrm>
              <a:prstGeom prst="roundRect">
                <a:avLst>
                  <a:gd name="adj" fmla="val 10000"/>
                </a:avLst>
              </a:prstGeom>
              <a:solidFill>
                <a:srgbClr val="70AD47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grpSp>
            <p:nvGrpSpPr>
              <p:cNvPr id="12" name="Grup 11"/>
              <p:cNvGrpSpPr/>
              <p:nvPr/>
            </p:nvGrpSpPr>
            <p:grpSpPr>
              <a:xfrm>
                <a:off x="5340350" y="2978916"/>
                <a:ext cx="1700212" cy="1079634"/>
                <a:chOff x="191293" y="3833362"/>
                <a:chExt cx="1700212" cy="1079634"/>
              </a:xfrm>
            </p:grpSpPr>
            <p:sp>
              <p:nvSpPr>
                <p:cNvPr id="13" name="Yuvarlatılmış Dikdörtgen 12"/>
                <p:cNvSpPr/>
                <p:nvPr/>
              </p:nvSpPr>
              <p:spPr>
                <a:xfrm>
                  <a:off x="191293" y="3833362"/>
                  <a:ext cx="1700212" cy="1079634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5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4" name="Yuvarlatılmış Dikdörtgen 5"/>
                <p:cNvSpPr/>
                <p:nvPr/>
              </p:nvSpPr>
              <p:spPr>
                <a:xfrm>
                  <a:off x="222914" y="3864983"/>
                  <a:ext cx="1636970" cy="101639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r-TR" sz="1800" kern="1200" dirty="0" smtClean="0">
                      <a:latin typeface="Comic Sans MS" panose="030F0702030302020204" pitchFamily="66" charset="0"/>
                    </a:rPr>
                    <a:t>Hedefe Yöneli</a:t>
                  </a:r>
                  <a:r>
                    <a:rPr lang="tr-TR" dirty="0" smtClean="0">
                      <a:latin typeface="Comic Sans MS" panose="030F0702030302020204" pitchFamily="66" charset="0"/>
                    </a:rPr>
                    <a:t>k Saldırılar</a:t>
                  </a:r>
                  <a:endParaRPr lang="tr-TR" sz="1800" kern="1200" dirty="0">
                    <a:latin typeface="Comic Sans MS" panose="030F0702030302020204" pitchFamily="66" charset="0"/>
                  </a:endParaRPr>
                </a:p>
              </p:txBody>
            </p:sp>
          </p:grpSp>
        </p:grpSp>
      </p:grpSp>
      <p:grpSp>
        <p:nvGrpSpPr>
          <p:cNvPr id="24" name="Grup 23"/>
          <p:cNvGrpSpPr/>
          <p:nvPr/>
        </p:nvGrpSpPr>
        <p:grpSpPr>
          <a:xfrm>
            <a:off x="270922" y="4801394"/>
            <a:ext cx="11522777" cy="1259100"/>
            <a:chOff x="270922" y="4801394"/>
            <a:chExt cx="11522777" cy="1259100"/>
          </a:xfrm>
        </p:grpSpPr>
        <p:sp>
          <p:nvSpPr>
            <p:cNvPr id="10" name="Yuvarlatılmış Dikdörtgen 9"/>
            <p:cNvSpPr/>
            <p:nvPr/>
          </p:nvSpPr>
          <p:spPr>
            <a:xfrm>
              <a:off x="2226617" y="4837198"/>
              <a:ext cx="9567082" cy="1160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r-TR" altLang="tr-TR" sz="2000" dirty="0"/>
            </a:p>
          </p:txBody>
        </p:sp>
        <p:grpSp>
          <p:nvGrpSpPr>
            <p:cNvPr id="19" name="Grup 18"/>
            <p:cNvGrpSpPr/>
            <p:nvPr/>
          </p:nvGrpSpPr>
          <p:grpSpPr>
            <a:xfrm>
              <a:off x="270922" y="4801394"/>
              <a:ext cx="1886433" cy="1259100"/>
              <a:chOff x="213223" y="4939258"/>
              <a:chExt cx="1889124" cy="1259100"/>
            </a:xfrm>
          </p:grpSpPr>
          <p:sp>
            <p:nvSpPr>
              <p:cNvPr id="15" name="Yuvarlatılmış Dikdörtgen 14"/>
              <p:cNvSpPr/>
              <p:nvPr/>
            </p:nvSpPr>
            <p:spPr>
              <a:xfrm>
                <a:off x="213223" y="4939258"/>
                <a:ext cx="1700212" cy="1079634"/>
              </a:xfrm>
              <a:prstGeom prst="roundRect">
                <a:avLst>
                  <a:gd name="adj" fmla="val 10000"/>
                </a:avLst>
              </a:prstGeom>
              <a:solidFill>
                <a:srgbClr val="70AD47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grpSp>
            <p:nvGrpSpPr>
              <p:cNvPr id="16" name="Grup 15"/>
              <p:cNvGrpSpPr/>
              <p:nvPr/>
            </p:nvGrpSpPr>
            <p:grpSpPr>
              <a:xfrm>
                <a:off x="402135" y="5118724"/>
                <a:ext cx="1700212" cy="1079634"/>
                <a:chOff x="191293" y="3833362"/>
                <a:chExt cx="1700212" cy="1079634"/>
              </a:xfrm>
            </p:grpSpPr>
            <p:sp>
              <p:nvSpPr>
                <p:cNvPr id="17" name="Yuvarlatılmış Dikdörtgen 16"/>
                <p:cNvSpPr/>
                <p:nvPr/>
              </p:nvSpPr>
              <p:spPr>
                <a:xfrm>
                  <a:off x="191293" y="3833362"/>
                  <a:ext cx="1700212" cy="1079634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5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8" name="Yuvarlatılmış Dikdörtgen 5"/>
                <p:cNvSpPr/>
                <p:nvPr/>
              </p:nvSpPr>
              <p:spPr>
                <a:xfrm>
                  <a:off x="222914" y="3864983"/>
                  <a:ext cx="1636970" cy="101639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r-TR" sz="1800" kern="1200" dirty="0" smtClean="0">
                      <a:latin typeface="Comic Sans MS" panose="030F0702030302020204" pitchFamily="66" charset="0"/>
                    </a:rPr>
                    <a:t>Hedef Gözetmeyen Saldırılar</a:t>
                  </a:r>
                  <a:endParaRPr lang="tr-TR" sz="1800" kern="1200" dirty="0">
                    <a:latin typeface="Comic Sans MS" panose="030F0702030302020204" pitchFamily="66" charset="0"/>
                  </a:endParaRPr>
                </a:p>
              </p:txBody>
            </p:sp>
          </p:grpSp>
        </p:grpSp>
      </p:grpSp>
      <p:sp>
        <p:nvSpPr>
          <p:cNvPr id="26" name="Dikdörtgen 25"/>
          <p:cNvSpPr/>
          <p:nvPr/>
        </p:nvSpPr>
        <p:spPr>
          <a:xfrm>
            <a:off x="2635657" y="2994289"/>
            <a:ext cx="9227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000" dirty="0">
                <a:latin typeface="Comic Sans MS" panose="030F0702030302020204" pitchFamily="66" charset="0"/>
              </a:rPr>
              <a:t>Bir Saldırganın Kurum Web Sitesini </a:t>
            </a:r>
            <a:r>
              <a:rPr lang="tr-TR" altLang="tr-TR" sz="2000" dirty="0" smtClean="0">
                <a:latin typeface="Comic Sans MS" panose="030F0702030302020204" pitchFamily="66" charset="0"/>
              </a:rPr>
              <a:t>Değiştirmesi,</a:t>
            </a:r>
            <a:endParaRPr lang="tr-TR" altLang="tr-TR" sz="2000" dirty="0">
              <a:latin typeface="Comic Sans MS" panose="030F0702030302020204" pitchFamily="66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000" dirty="0">
                <a:latin typeface="Comic Sans MS" panose="030F0702030302020204" pitchFamily="66" charset="0"/>
              </a:rPr>
              <a:t>Bir Saldırganın Kurum Muhasebe Kayıtlarını </a:t>
            </a:r>
            <a:r>
              <a:rPr lang="tr-TR" altLang="tr-TR" sz="2000" dirty="0" smtClean="0">
                <a:latin typeface="Comic Sans MS" panose="030F0702030302020204" pitchFamily="66" charset="0"/>
              </a:rPr>
              <a:t>Değiştirmesi,</a:t>
            </a:r>
            <a:endParaRPr lang="tr-TR" altLang="tr-TR" sz="2000" dirty="0">
              <a:latin typeface="Comic Sans MS" panose="030F0702030302020204" pitchFamily="66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000" dirty="0">
                <a:latin typeface="Comic Sans MS" panose="030F0702030302020204" pitchFamily="66" charset="0"/>
              </a:rPr>
              <a:t>Birçok Saldırganın Kurum </a:t>
            </a:r>
            <a:r>
              <a:rPr lang="tr-TR" altLang="tr-TR" sz="2000" dirty="0" smtClean="0">
                <a:latin typeface="Comic Sans MS" panose="030F0702030302020204" pitchFamily="66" charset="0"/>
              </a:rPr>
              <a:t>Sunucusuna </a:t>
            </a:r>
            <a:r>
              <a:rPr lang="tr-TR" altLang="tr-TR" sz="2000" dirty="0">
                <a:latin typeface="Comic Sans MS" panose="030F0702030302020204" pitchFamily="66" charset="0"/>
              </a:rPr>
              <a:t>Hizmet Aksatma Saldırısı </a:t>
            </a:r>
            <a:r>
              <a:rPr lang="tr-TR" altLang="tr-TR" sz="2000" dirty="0" smtClean="0">
                <a:latin typeface="Comic Sans MS" panose="030F0702030302020204" pitchFamily="66" charset="0"/>
              </a:rPr>
              <a:t>Yapması.</a:t>
            </a:r>
            <a:endParaRPr lang="tr-TR" altLang="tr-TR" sz="2000" dirty="0">
              <a:latin typeface="Comic Sans MS" panose="030F0702030302020204" pitchFamily="66" charset="0"/>
            </a:endParaRPr>
          </a:p>
        </p:txBody>
      </p:sp>
      <p:sp>
        <p:nvSpPr>
          <p:cNvPr id="27" name="Dikdörtgen 26"/>
          <p:cNvSpPr/>
          <p:nvPr/>
        </p:nvSpPr>
        <p:spPr>
          <a:xfrm>
            <a:off x="2635658" y="4909396"/>
            <a:ext cx="9227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000" dirty="0">
                <a:latin typeface="Comic Sans MS" panose="030F0702030302020204" pitchFamily="66" charset="0"/>
              </a:rPr>
              <a:t>Virüs Saldırıları (</a:t>
            </a:r>
            <a:r>
              <a:rPr lang="tr-TR" altLang="tr-TR" sz="2000" dirty="0" err="1">
                <a:latin typeface="Comic Sans MS" panose="030F0702030302020204" pitchFamily="66" charset="0"/>
              </a:rPr>
              <a:t>Melissa</a:t>
            </a:r>
            <a:r>
              <a:rPr lang="tr-TR" altLang="tr-TR" sz="2000" dirty="0">
                <a:latin typeface="Comic Sans MS" panose="030F0702030302020204" pitchFamily="66" charset="0"/>
              </a:rPr>
              <a:t>, CIH – Çernobil, </a:t>
            </a:r>
            <a:r>
              <a:rPr lang="tr-TR" altLang="tr-TR" sz="2000" dirty="0" err="1">
                <a:latin typeface="Comic Sans MS" panose="030F0702030302020204" pitchFamily="66" charset="0"/>
              </a:rPr>
              <a:t>Vote</a:t>
            </a:r>
            <a:r>
              <a:rPr lang="tr-TR" altLang="tr-TR" sz="2000" dirty="0" smtClean="0">
                <a:latin typeface="Comic Sans MS" panose="030F0702030302020204" pitchFamily="66" charset="0"/>
              </a:rPr>
              <a:t>),</a:t>
            </a:r>
            <a:endParaRPr lang="tr-TR" altLang="tr-TR" sz="2000" dirty="0">
              <a:latin typeface="Comic Sans MS" panose="030F0702030302020204" pitchFamily="66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000" dirty="0" err="1">
                <a:latin typeface="Comic Sans MS" panose="030F0702030302020204" pitchFamily="66" charset="0"/>
              </a:rPr>
              <a:t>Worm</a:t>
            </a:r>
            <a:r>
              <a:rPr lang="tr-TR" altLang="tr-TR" sz="2000" dirty="0">
                <a:latin typeface="Comic Sans MS" panose="030F0702030302020204" pitchFamily="66" charset="0"/>
              </a:rPr>
              <a:t> Saldırıları (</a:t>
            </a:r>
            <a:r>
              <a:rPr lang="tr-TR" altLang="tr-TR" sz="2000" dirty="0" err="1">
                <a:latin typeface="Comic Sans MS" panose="030F0702030302020204" pitchFamily="66" charset="0"/>
              </a:rPr>
              <a:t>Code</a:t>
            </a:r>
            <a:r>
              <a:rPr lang="tr-TR" altLang="tr-TR" sz="2000" dirty="0">
                <a:latin typeface="Comic Sans MS" panose="030F0702030302020204" pitchFamily="66" charset="0"/>
              </a:rPr>
              <a:t> </a:t>
            </a:r>
            <a:r>
              <a:rPr lang="tr-TR" altLang="tr-TR" sz="2000" dirty="0" err="1">
                <a:latin typeface="Comic Sans MS" panose="030F0702030302020204" pitchFamily="66" charset="0"/>
              </a:rPr>
              <a:t>Red</a:t>
            </a:r>
            <a:r>
              <a:rPr lang="tr-TR" altLang="tr-TR" sz="2000" dirty="0">
                <a:latin typeface="Comic Sans MS" panose="030F0702030302020204" pitchFamily="66" charset="0"/>
              </a:rPr>
              <a:t>, </a:t>
            </a:r>
            <a:r>
              <a:rPr lang="tr-TR" altLang="tr-TR" sz="2000" dirty="0" err="1">
                <a:latin typeface="Comic Sans MS" panose="030F0702030302020204" pitchFamily="66" charset="0"/>
              </a:rPr>
              <a:t>Nimda</a:t>
            </a:r>
            <a:r>
              <a:rPr lang="tr-TR" altLang="tr-TR" sz="2000" dirty="0" smtClean="0">
                <a:latin typeface="Comic Sans MS" panose="030F0702030302020204" pitchFamily="66" charset="0"/>
              </a:rPr>
              <a:t>),</a:t>
            </a:r>
            <a:endParaRPr lang="tr-TR" altLang="tr-TR" sz="2000" dirty="0">
              <a:latin typeface="Comic Sans MS" panose="030F0702030302020204" pitchFamily="66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altLang="tr-TR" sz="2000" dirty="0" err="1">
                <a:latin typeface="Comic Sans MS" panose="030F0702030302020204" pitchFamily="66" charset="0"/>
              </a:rPr>
              <a:t>Trojan</a:t>
            </a:r>
            <a:r>
              <a:rPr lang="tr-TR" altLang="tr-TR" sz="2000" dirty="0">
                <a:latin typeface="Comic Sans MS" panose="030F0702030302020204" pitchFamily="66" charset="0"/>
              </a:rPr>
              <a:t> Arka Kapıları (</a:t>
            </a:r>
            <a:r>
              <a:rPr lang="tr-TR" altLang="tr-TR" sz="2000" dirty="0" err="1">
                <a:latin typeface="Comic Sans MS" panose="030F0702030302020204" pitchFamily="66" charset="0"/>
              </a:rPr>
              <a:t>Netbus</a:t>
            </a:r>
            <a:r>
              <a:rPr lang="tr-TR" altLang="tr-TR" sz="2000" dirty="0">
                <a:latin typeface="Comic Sans MS" panose="030F0702030302020204" pitchFamily="66" charset="0"/>
              </a:rPr>
              <a:t>, </a:t>
            </a:r>
            <a:r>
              <a:rPr lang="tr-TR" altLang="tr-TR" sz="2000" dirty="0" err="1">
                <a:latin typeface="Comic Sans MS" panose="030F0702030302020204" pitchFamily="66" charset="0"/>
              </a:rPr>
              <a:t>Subseven</a:t>
            </a:r>
            <a:r>
              <a:rPr lang="tr-TR" altLang="tr-TR" sz="2000" dirty="0">
                <a:latin typeface="Comic Sans MS" panose="030F0702030302020204" pitchFamily="66" charset="0"/>
              </a:rPr>
              <a:t>, Black </a:t>
            </a:r>
            <a:r>
              <a:rPr lang="tr-TR" altLang="tr-TR" sz="2000" dirty="0" err="1">
                <a:latin typeface="Comic Sans MS" panose="030F0702030302020204" pitchFamily="66" charset="0"/>
              </a:rPr>
              <a:t>Orifice</a:t>
            </a:r>
            <a:r>
              <a:rPr lang="tr-TR" altLang="tr-TR" sz="2000" dirty="0" smtClean="0">
                <a:latin typeface="Comic Sans MS" panose="030F0702030302020204" pitchFamily="66" charset="0"/>
              </a:rPr>
              <a:t>).</a:t>
            </a:r>
            <a:endParaRPr lang="tr-TR" altLang="tr-TR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31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0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28373"/>
            <a:ext cx="9471548" cy="70968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tr-TR" b="1" dirty="0" smtClean="0">
                <a:latin typeface="Comic Sans MS" panose="030F0702030302020204" pitchFamily="66" charset="0"/>
              </a:rPr>
              <a:t>SUNUM PLANI</a:t>
            </a:r>
            <a:endParaRPr lang="tr-TR" b="1" dirty="0">
              <a:latin typeface="Comic Sans MS" panose="030F0702030302020204" pitchFamily="66" charset="0"/>
            </a:endParaRPr>
          </a:p>
        </p:txBody>
      </p:sp>
      <p:sp>
        <p:nvSpPr>
          <p:cNvPr id="9" name="Yukarı Şerit 8"/>
          <p:cNvSpPr/>
          <p:nvPr/>
        </p:nvSpPr>
        <p:spPr>
          <a:xfrm>
            <a:off x="258417" y="1647739"/>
            <a:ext cx="11728174" cy="5192974"/>
          </a:xfrm>
          <a:prstGeom prst="ribbon2">
            <a:avLst>
              <a:gd name="adj1" fmla="val 7733"/>
              <a:gd name="adj2" fmla="val 71695"/>
            </a:avLst>
          </a:prstGeom>
          <a:gradFill flip="none" rotWithShape="1">
            <a:gsLst>
              <a:gs pos="43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8" name="Diyagram 7"/>
          <p:cNvGraphicFramePr/>
          <p:nvPr>
            <p:extLst>
              <p:ext uri="{D42A27DB-BD31-4B8C-83A1-F6EECF244321}">
                <p14:modId xmlns:p14="http://schemas.microsoft.com/office/powerpoint/2010/main" val="4167222033"/>
              </p:ext>
            </p:extLst>
          </p:nvPr>
        </p:nvGraphicFramePr>
        <p:xfrm>
          <a:off x="2265529" y="1784216"/>
          <a:ext cx="7697337" cy="4517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37098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TEHDİTLER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up 3"/>
          <p:cNvGrpSpPr/>
          <p:nvPr/>
        </p:nvGrpSpPr>
        <p:grpSpPr>
          <a:xfrm>
            <a:off x="1419367" y="1180078"/>
            <a:ext cx="9635320" cy="580484"/>
            <a:chOff x="5151437" y="2799449"/>
            <a:chExt cx="1889125" cy="1259101"/>
          </a:xfrm>
        </p:grpSpPr>
        <p:sp>
          <p:nvSpPr>
            <p:cNvPr id="5" name="Yuvarlatılmış Dikdörtgen 4"/>
            <p:cNvSpPr/>
            <p:nvPr/>
          </p:nvSpPr>
          <p:spPr>
            <a:xfrm>
              <a:off x="5151437" y="2799449"/>
              <a:ext cx="1700212" cy="1079634"/>
            </a:xfrm>
            <a:prstGeom prst="roundRect">
              <a:avLst>
                <a:gd name="adj" fmla="val 10000"/>
              </a:avLst>
            </a:prstGeom>
            <a:solidFill>
              <a:srgbClr val="C4121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8" name="Grup 7"/>
            <p:cNvGrpSpPr/>
            <p:nvPr/>
          </p:nvGrpSpPr>
          <p:grpSpPr>
            <a:xfrm>
              <a:off x="5340350" y="2978916"/>
              <a:ext cx="1700212" cy="1079634"/>
              <a:chOff x="1230312" y="2259249"/>
              <a:chExt cx="1700212" cy="1079634"/>
            </a:xfrm>
          </p:grpSpPr>
          <p:sp>
            <p:nvSpPr>
              <p:cNvPr id="9" name="Yuvarlatılmış Dikdörtgen 8"/>
              <p:cNvSpPr/>
              <p:nvPr/>
            </p:nvSpPr>
            <p:spPr>
              <a:xfrm>
                <a:off x="1230312" y="2259249"/>
                <a:ext cx="1700212" cy="1079634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Yuvarlatılmış Dikdörtgen 5"/>
              <p:cNvSpPr/>
              <p:nvPr/>
            </p:nvSpPr>
            <p:spPr>
              <a:xfrm>
                <a:off x="1261933" y="2290870"/>
                <a:ext cx="1636970" cy="101639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800" b="1" kern="1200" dirty="0" smtClean="0">
                    <a:latin typeface="Comic Sans MS" panose="030F0702030302020204" pitchFamily="66" charset="0"/>
                  </a:rPr>
                  <a:t>FİZİKSEL VE ÇEVRESEL TEHDİTLER</a:t>
                </a:r>
                <a:endParaRPr lang="tr-TR" sz="1800" b="1" kern="1200" dirty="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2" name="Metin kutusu 1"/>
          <p:cNvSpPr txBox="1"/>
          <p:nvPr/>
        </p:nvSpPr>
        <p:spPr>
          <a:xfrm>
            <a:off x="573206" y="2436545"/>
            <a:ext cx="43263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600" dirty="0" smtClean="0">
                <a:latin typeface="Comic Sans MS" panose="030F0702030302020204" pitchFamily="66" charset="0"/>
              </a:rPr>
              <a:t>Yiyecek-İçecek</a:t>
            </a: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600" dirty="0">
                <a:latin typeface="Comic Sans MS" panose="030F0702030302020204" pitchFamily="66" charset="0"/>
              </a:rPr>
              <a:t>Yangın,</a:t>
            </a: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600" dirty="0">
                <a:latin typeface="Comic Sans MS" panose="030F0702030302020204" pitchFamily="66" charset="0"/>
              </a:rPr>
              <a:t>Hırsızlık</a:t>
            </a:r>
            <a:r>
              <a:rPr lang="tr-TR" sz="3600" dirty="0" smtClean="0">
                <a:latin typeface="Comic Sans MS" panose="030F0702030302020204" pitchFamily="66" charset="0"/>
              </a:rPr>
              <a:t>,</a:t>
            </a: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600" dirty="0" smtClean="0">
                <a:latin typeface="Comic Sans MS" panose="030F0702030302020204" pitchFamily="66" charset="0"/>
              </a:rPr>
              <a:t>Deprem, </a:t>
            </a: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600" dirty="0" smtClean="0">
                <a:latin typeface="Comic Sans MS" panose="030F0702030302020204" pitchFamily="66" charset="0"/>
              </a:rPr>
              <a:t>Su Baskını,</a:t>
            </a: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600" dirty="0" smtClean="0">
                <a:latin typeface="Comic Sans MS" panose="030F0702030302020204" pitchFamily="66" charset="0"/>
              </a:rPr>
              <a:t>Elektriksel etki,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5227092" y="2021046"/>
            <a:ext cx="66737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dirty="0" smtClean="0">
                <a:latin typeface="Comic Sans MS" panose="030F0702030302020204" pitchFamily="66" charset="0"/>
              </a:rPr>
              <a:t>Donanımların yanında yiyecek içecek tüketilmemeli, bulundurulmamalıdır.</a:t>
            </a: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dirty="0" smtClean="0">
                <a:latin typeface="Comic Sans MS" panose="030F0702030302020204" pitchFamily="66" charset="0"/>
              </a:rPr>
              <a:t>Yangın önleme ve söndürülmesine yönelik tedbirler alınmalıdır.</a:t>
            </a: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dirty="0" smtClean="0">
                <a:latin typeface="Comic Sans MS" panose="030F0702030302020204" pitchFamily="66" charset="0"/>
              </a:rPr>
              <a:t>Kuruma giriş ve çıkışlar kontrol altına alınmalıdır.</a:t>
            </a: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dirty="0" smtClean="0">
                <a:latin typeface="Comic Sans MS" panose="030F0702030302020204" pitchFamily="66" charset="0"/>
              </a:rPr>
              <a:t>Ofisler ve çalışma odalarına yetkisiz girişler engellenmelidir.</a:t>
            </a: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dirty="0" smtClean="0">
                <a:latin typeface="Comic Sans MS" panose="030F0702030302020204" pitchFamily="66" charset="0"/>
              </a:rPr>
              <a:t>Depremin etkilerini azaltmaya yönelik YOTA önlemleri alınmalıdır.</a:t>
            </a: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dirty="0" smtClean="0">
                <a:latin typeface="Comic Sans MS" panose="030F0702030302020204" pitchFamily="66" charset="0"/>
              </a:rPr>
              <a:t>Sunucuların ve verilerin bulunduğu ortamlarda su baskını tehditlerine karşı önlemler alınmalıdır.</a:t>
            </a: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dirty="0" smtClean="0">
                <a:latin typeface="Comic Sans MS" panose="030F0702030302020204" pitchFamily="66" charset="0"/>
              </a:rPr>
              <a:t>Paratoner kullanılmalıdır.</a:t>
            </a: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dirty="0" smtClean="0">
                <a:latin typeface="Comic Sans MS" panose="030F0702030302020204" pitchFamily="66" charset="0"/>
              </a:rPr>
              <a:t>Elektrik teçhizatı periyodik bakımları yapılmalıdır.</a:t>
            </a: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dirty="0" smtClean="0">
                <a:latin typeface="Comic Sans MS" panose="030F0702030302020204" pitchFamily="66" charset="0"/>
              </a:rPr>
              <a:t>Sistem elektrik kesintilerine karşı kesintisiz güç kaynakları ile desteklenmelidir.</a:t>
            </a:r>
          </a:p>
        </p:txBody>
      </p:sp>
    </p:spTree>
    <p:extLst>
      <p:ext uri="{BB962C8B-B14F-4D97-AF65-F5344CB8AC3E}">
        <p14:creationId xmlns:p14="http://schemas.microsoft.com/office/powerpoint/2010/main" val="14042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TEHDİTLER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up 3"/>
          <p:cNvGrpSpPr/>
          <p:nvPr/>
        </p:nvGrpSpPr>
        <p:grpSpPr>
          <a:xfrm>
            <a:off x="1419367" y="1180078"/>
            <a:ext cx="7533564" cy="580484"/>
            <a:chOff x="5151437" y="2799449"/>
            <a:chExt cx="1889125" cy="1259101"/>
          </a:xfrm>
        </p:grpSpPr>
        <p:sp>
          <p:nvSpPr>
            <p:cNvPr id="5" name="Yuvarlatılmış Dikdörtgen 4"/>
            <p:cNvSpPr/>
            <p:nvPr/>
          </p:nvSpPr>
          <p:spPr>
            <a:xfrm>
              <a:off x="5151437" y="2799449"/>
              <a:ext cx="1700212" cy="1079634"/>
            </a:xfrm>
            <a:prstGeom prst="roundRect">
              <a:avLst>
                <a:gd name="adj" fmla="val 10000"/>
              </a:avLst>
            </a:prstGeom>
            <a:solidFill>
              <a:srgbClr val="C4121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8" name="Grup 7"/>
            <p:cNvGrpSpPr/>
            <p:nvPr/>
          </p:nvGrpSpPr>
          <p:grpSpPr>
            <a:xfrm>
              <a:off x="5340350" y="2978916"/>
              <a:ext cx="1700212" cy="1079634"/>
              <a:chOff x="1230312" y="2259249"/>
              <a:chExt cx="1700212" cy="1079634"/>
            </a:xfrm>
          </p:grpSpPr>
          <p:sp>
            <p:nvSpPr>
              <p:cNvPr id="9" name="Yuvarlatılmış Dikdörtgen 8"/>
              <p:cNvSpPr/>
              <p:nvPr/>
            </p:nvSpPr>
            <p:spPr>
              <a:xfrm>
                <a:off x="1230312" y="2259249"/>
                <a:ext cx="1700212" cy="1079634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Yuvarlatılmış Dikdörtgen 5"/>
              <p:cNvSpPr/>
              <p:nvPr/>
            </p:nvSpPr>
            <p:spPr>
              <a:xfrm>
                <a:off x="1261933" y="2290870"/>
                <a:ext cx="1636970" cy="101639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800" b="1" kern="1200" dirty="0" smtClean="0">
                    <a:latin typeface="Comic Sans MS" panose="030F0702030302020204" pitchFamily="66" charset="0"/>
                  </a:rPr>
                  <a:t>KÖTÜ NİYETLİ YAZILIMLAR</a:t>
                </a:r>
                <a:endParaRPr lang="tr-TR" sz="1800" b="1" kern="1200" dirty="0">
                  <a:latin typeface="Comic Sans MS" panose="030F0702030302020204" pitchFamily="66" charset="0"/>
                </a:endParaRPr>
              </a:p>
            </p:txBody>
          </p:sp>
        </p:grpSp>
      </p:grpSp>
      <p:pic>
        <p:nvPicPr>
          <p:cNvPr id="11" name="Resi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17" y="1428950"/>
            <a:ext cx="2911896" cy="2411415"/>
          </a:xfrm>
          <a:prstGeom prst="rect">
            <a:avLst/>
          </a:prstGeom>
        </p:spPr>
      </p:pic>
      <p:sp>
        <p:nvSpPr>
          <p:cNvPr id="17" name="Yuvarlatılmış Çapraz Köşeli Dikdörtgen 16"/>
          <p:cNvSpPr/>
          <p:nvPr/>
        </p:nvSpPr>
        <p:spPr>
          <a:xfrm>
            <a:off x="854702" y="4165744"/>
            <a:ext cx="1634646" cy="507304"/>
          </a:xfrm>
          <a:prstGeom prst="round2DiagRect">
            <a:avLst/>
          </a:prstGeom>
          <a:gradFill rotWithShape="1">
            <a:gsLst>
              <a:gs pos="0">
                <a:srgbClr val="D64A3B">
                  <a:tint val="96000"/>
                  <a:lumMod val="102000"/>
                </a:srgbClr>
              </a:gs>
              <a:gs pos="100000">
                <a:srgbClr val="D64A3B">
                  <a:shade val="88000"/>
                  <a:lumMod val="94000"/>
                </a:srgbClr>
              </a:gs>
            </a:gsLst>
            <a:path path="circle">
              <a:fillToRect l="50000" t="100000" r="100000" b="50000"/>
            </a:path>
          </a:gra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VİRÜSLER</a:t>
            </a:r>
          </a:p>
        </p:txBody>
      </p:sp>
      <p:sp>
        <p:nvSpPr>
          <p:cNvPr id="18" name="Yuvarlatılmış Çapraz Köşeli Dikdörtgen 17"/>
          <p:cNvSpPr/>
          <p:nvPr/>
        </p:nvSpPr>
        <p:spPr>
          <a:xfrm>
            <a:off x="1139483" y="5190802"/>
            <a:ext cx="3115947" cy="507304"/>
          </a:xfrm>
          <a:prstGeom prst="round2DiagRect">
            <a:avLst/>
          </a:prstGeom>
          <a:gradFill rotWithShape="1">
            <a:gsLst>
              <a:gs pos="0">
                <a:srgbClr val="D64A3B">
                  <a:tint val="96000"/>
                  <a:lumMod val="102000"/>
                </a:srgbClr>
              </a:gs>
              <a:gs pos="100000">
                <a:srgbClr val="D64A3B">
                  <a:shade val="88000"/>
                  <a:lumMod val="94000"/>
                </a:srgbClr>
              </a:gs>
            </a:gsLst>
            <a:path path="circle">
              <a:fillToRect l="50000" t="100000" r="100000" b="50000"/>
            </a:path>
          </a:gra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CASUS YAZILIMLAR</a:t>
            </a:r>
          </a:p>
        </p:txBody>
      </p:sp>
      <p:sp>
        <p:nvSpPr>
          <p:cNvPr id="19" name="Yuvarlatılmış Çapraz Köşeli Dikdörtgen 18"/>
          <p:cNvSpPr/>
          <p:nvPr/>
        </p:nvSpPr>
        <p:spPr>
          <a:xfrm>
            <a:off x="6312824" y="4163918"/>
            <a:ext cx="2207713" cy="507304"/>
          </a:xfrm>
          <a:prstGeom prst="round2DiagRect">
            <a:avLst/>
          </a:prstGeom>
          <a:gradFill rotWithShape="1">
            <a:gsLst>
              <a:gs pos="0">
                <a:srgbClr val="D64A3B">
                  <a:tint val="96000"/>
                  <a:lumMod val="102000"/>
                </a:srgbClr>
              </a:gs>
              <a:gs pos="100000">
                <a:srgbClr val="D64A3B">
                  <a:shade val="88000"/>
                  <a:lumMod val="94000"/>
                </a:srgbClr>
              </a:gs>
            </a:gsLst>
            <a:path path="circle">
              <a:fillToRect l="50000" t="100000" r="100000" b="50000"/>
            </a:path>
          </a:gra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SOLUCANLAR</a:t>
            </a:r>
          </a:p>
        </p:txBody>
      </p:sp>
      <p:sp>
        <p:nvSpPr>
          <p:cNvPr id="20" name="Yuvarlatılmış Çapraz Köşeli Dikdörtgen 19"/>
          <p:cNvSpPr/>
          <p:nvPr/>
        </p:nvSpPr>
        <p:spPr>
          <a:xfrm>
            <a:off x="3169386" y="4163918"/>
            <a:ext cx="2499896" cy="507304"/>
          </a:xfrm>
          <a:prstGeom prst="round2DiagRect">
            <a:avLst/>
          </a:prstGeom>
          <a:gradFill rotWithShape="1">
            <a:gsLst>
              <a:gs pos="0">
                <a:srgbClr val="D64A3B">
                  <a:tint val="96000"/>
                  <a:lumMod val="102000"/>
                </a:srgbClr>
              </a:gs>
              <a:gs pos="100000">
                <a:srgbClr val="D64A3B">
                  <a:shade val="88000"/>
                  <a:lumMod val="94000"/>
                </a:srgbClr>
              </a:gs>
            </a:gsLst>
            <a:path path="circle">
              <a:fillToRect l="50000" t="100000" r="100000" b="50000"/>
            </a:path>
          </a:gra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TRUVA ATLARI</a:t>
            </a:r>
          </a:p>
        </p:txBody>
      </p:sp>
      <p:sp>
        <p:nvSpPr>
          <p:cNvPr id="21" name="Yuvarlatılmış Çapraz Köşeli Dikdörtgen 20"/>
          <p:cNvSpPr/>
          <p:nvPr/>
        </p:nvSpPr>
        <p:spPr>
          <a:xfrm>
            <a:off x="4979970" y="5190802"/>
            <a:ext cx="3334036" cy="507304"/>
          </a:xfrm>
          <a:prstGeom prst="round2DiagRect">
            <a:avLst/>
          </a:prstGeom>
          <a:gradFill rotWithShape="1">
            <a:gsLst>
              <a:gs pos="0">
                <a:srgbClr val="D64A3B">
                  <a:tint val="96000"/>
                  <a:lumMod val="102000"/>
                </a:srgbClr>
              </a:gs>
              <a:gs pos="100000">
                <a:srgbClr val="D64A3B">
                  <a:shade val="88000"/>
                  <a:lumMod val="94000"/>
                </a:srgbClr>
              </a:gs>
            </a:gsLst>
            <a:path path="circle">
              <a:fillToRect l="50000" t="100000" r="100000" b="50000"/>
            </a:path>
          </a:gra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YIĞIN MESAJ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263193" y="2407329"/>
            <a:ext cx="91839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tr-TR" sz="2400" dirty="0" smtClean="0"/>
              <a:t>	</a:t>
            </a:r>
            <a:r>
              <a:rPr lang="tr-TR" sz="2400" dirty="0" smtClean="0">
                <a:latin typeface="Comic Sans MS" panose="030F0702030302020204" pitchFamily="66" charset="0"/>
              </a:rPr>
              <a:t>Kötü niyetli yazılım, bilgisayarınıza ya da ağınıza zarar</a:t>
            </a:r>
          </a:p>
          <a:p>
            <a:pPr>
              <a:buClr>
                <a:srgbClr val="FF0000"/>
              </a:buClr>
            </a:pPr>
            <a:r>
              <a:rPr lang="tr-TR" sz="2400" dirty="0" smtClean="0">
                <a:latin typeface="Comic Sans MS" panose="030F0702030302020204" pitchFamily="66" charset="0"/>
              </a:rPr>
              <a:t>vermek, bilgilerinizi çalmak amacıyla oluşturulmuş yazılımlardır.</a:t>
            </a:r>
          </a:p>
          <a:p>
            <a:pPr>
              <a:buClr>
                <a:srgbClr val="FF0000"/>
              </a:buClr>
            </a:pP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25883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TEHDİTLER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1810045" y="1183716"/>
            <a:ext cx="1634646" cy="507304"/>
          </a:xfrm>
          <a:prstGeom prst="round2DiagRect">
            <a:avLst/>
          </a:prstGeom>
          <a:gradFill rotWithShape="1">
            <a:gsLst>
              <a:gs pos="0">
                <a:srgbClr val="D64A3B">
                  <a:tint val="96000"/>
                  <a:lumMod val="102000"/>
                </a:srgbClr>
              </a:gs>
              <a:gs pos="100000">
                <a:srgbClr val="D64A3B">
                  <a:shade val="88000"/>
                  <a:lumMod val="94000"/>
                </a:srgbClr>
              </a:gs>
            </a:gsLst>
            <a:path path="circle">
              <a:fillToRect l="50000" t="100000" r="100000" b="50000"/>
            </a:path>
          </a:gra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VİRÜSLER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" y="2771342"/>
            <a:ext cx="4108921" cy="3105580"/>
          </a:xfrm>
          <a:prstGeom prst="rect">
            <a:avLst/>
          </a:prstGeom>
        </p:spPr>
      </p:pic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1018310708"/>
              </p:ext>
            </p:extLst>
          </p:nvPr>
        </p:nvGraphicFramePr>
        <p:xfrm>
          <a:off x="3616657" y="1074534"/>
          <a:ext cx="8520751" cy="5575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60795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TEHDİTLER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Yuvarlatılmış Çapraz Köşeli Dikdörtgen 7"/>
          <p:cNvSpPr/>
          <p:nvPr/>
        </p:nvSpPr>
        <p:spPr>
          <a:xfrm>
            <a:off x="1296537" y="1258913"/>
            <a:ext cx="2499896" cy="507304"/>
          </a:xfrm>
          <a:prstGeom prst="round2DiagRect">
            <a:avLst/>
          </a:prstGeom>
          <a:gradFill rotWithShape="1">
            <a:gsLst>
              <a:gs pos="0">
                <a:srgbClr val="D64A3B">
                  <a:tint val="96000"/>
                  <a:lumMod val="102000"/>
                </a:srgbClr>
              </a:gs>
              <a:gs pos="100000">
                <a:srgbClr val="D64A3B">
                  <a:shade val="88000"/>
                  <a:lumMod val="94000"/>
                </a:srgbClr>
              </a:gs>
            </a:gsLst>
            <a:path path="circle">
              <a:fillToRect l="50000" t="100000" r="100000" b="50000"/>
            </a:path>
          </a:gra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TRUVA ATLARI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13" y="2549444"/>
            <a:ext cx="4180680" cy="2949559"/>
          </a:xfrm>
          <a:prstGeom prst="rect">
            <a:avLst/>
          </a:prstGeom>
        </p:spPr>
      </p:pic>
      <p:graphicFrame>
        <p:nvGraphicFramePr>
          <p:cNvPr id="10" name="Diyagram 9"/>
          <p:cNvGraphicFramePr/>
          <p:nvPr>
            <p:extLst>
              <p:ext uri="{D42A27DB-BD31-4B8C-83A1-F6EECF244321}">
                <p14:modId xmlns:p14="http://schemas.microsoft.com/office/powerpoint/2010/main" val="3778895882"/>
              </p:ext>
            </p:extLst>
          </p:nvPr>
        </p:nvGraphicFramePr>
        <p:xfrm>
          <a:off x="4002850" y="1119117"/>
          <a:ext cx="8128000" cy="5738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30533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yagram 9"/>
          <p:cNvGraphicFramePr/>
          <p:nvPr>
            <p:extLst>
              <p:ext uri="{D42A27DB-BD31-4B8C-83A1-F6EECF244321}">
                <p14:modId xmlns:p14="http://schemas.microsoft.com/office/powerpoint/2010/main" val="942421810"/>
              </p:ext>
            </p:extLst>
          </p:nvPr>
        </p:nvGraphicFramePr>
        <p:xfrm>
          <a:off x="3657792" y="1346125"/>
          <a:ext cx="8534208" cy="5136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TEHDİTLER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1296537" y="1476626"/>
            <a:ext cx="2207713" cy="507304"/>
          </a:xfrm>
          <a:prstGeom prst="round2DiagRect">
            <a:avLst/>
          </a:prstGeom>
          <a:gradFill rotWithShape="1">
            <a:gsLst>
              <a:gs pos="0">
                <a:srgbClr val="D64A3B">
                  <a:tint val="96000"/>
                  <a:lumMod val="102000"/>
                </a:srgbClr>
              </a:gs>
              <a:gs pos="100000">
                <a:srgbClr val="D64A3B">
                  <a:shade val="88000"/>
                  <a:lumMod val="94000"/>
                </a:srgbClr>
              </a:gs>
            </a:gsLst>
            <a:path path="circle">
              <a:fillToRect l="50000" t="100000" r="100000" b="50000"/>
            </a:path>
          </a:gra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SOLUCANLAR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0" y="2514057"/>
            <a:ext cx="2742857" cy="2958730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600501" y="5747047"/>
            <a:ext cx="1097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Sitemize giren 1.000.000. kişisiniz. Bizden hediye şarkı </a:t>
            </a:r>
            <a:r>
              <a:rPr lang="tr-TR" sz="20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kazandınız. </a:t>
            </a:r>
            <a:r>
              <a:rPr lang="tr-TR" sz="2000" i="1" dirty="0" smtClean="0">
                <a:latin typeface="Comic Sans MS" panose="030F0702030302020204" pitchFamily="66" charset="0"/>
              </a:rPr>
              <a:t>TIKLAYIN</a:t>
            </a: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20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Bugün </a:t>
            </a:r>
            <a:r>
              <a:rPr lang="tr-TR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şanslı gününüzdesiniz. Bizden para ödülü </a:t>
            </a:r>
            <a:r>
              <a:rPr lang="tr-TR" sz="20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kazandınız</a:t>
            </a:r>
            <a:r>
              <a:rPr lang="tr-TR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  <a:r>
              <a:rPr lang="tr-TR" sz="2000" i="1" dirty="0" smtClean="0">
                <a:latin typeface="Comic Sans MS" panose="030F0702030302020204" pitchFamily="66" charset="0"/>
              </a:rPr>
              <a:t>TIKLAYIN</a:t>
            </a: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20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Tebrikler </a:t>
            </a:r>
            <a:r>
              <a:rPr lang="tr-TR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bizden </a:t>
            </a:r>
            <a:r>
              <a:rPr lang="tr-TR" sz="20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kol saati </a:t>
            </a:r>
            <a:r>
              <a:rPr lang="tr-TR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kazandınız. </a:t>
            </a:r>
            <a:r>
              <a:rPr lang="tr-TR" sz="2000" i="1" dirty="0" smtClean="0">
                <a:latin typeface="Comic Sans MS" panose="030F0702030302020204" pitchFamily="66" charset="0"/>
              </a:rPr>
              <a:t>TIKLAYIN</a:t>
            </a:r>
            <a:endParaRPr lang="tr-TR" sz="2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448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9" grpId="0"/>
      <p:bldP spid="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TEHDİTLER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161463" y="1766217"/>
            <a:ext cx="3115947" cy="507304"/>
          </a:xfrm>
          <a:prstGeom prst="round2DiagRect">
            <a:avLst/>
          </a:prstGeom>
          <a:gradFill rotWithShape="1">
            <a:gsLst>
              <a:gs pos="0">
                <a:srgbClr val="D64A3B">
                  <a:tint val="96000"/>
                  <a:lumMod val="102000"/>
                </a:srgbClr>
              </a:gs>
              <a:gs pos="100000">
                <a:srgbClr val="D64A3B">
                  <a:shade val="88000"/>
                  <a:lumMod val="94000"/>
                </a:srgbClr>
              </a:gs>
            </a:gsLst>
            <a:path path="circle">
              <a:fillToRect l="50000" t="100000" r="100000" b="50000"/>
            </a:path>
          </a:gra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CASUS YAZILIMLAR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" y="2732872"/>
            <a:ext cx="3623228" cy="2371392"/>
          </a:xfrm>
          <a:prstGeom prst="rect">
            <a:avLst/>
          </a:prstGeom>
        </p:spPr>
      </p:pic>
      <p:graphicFrame>
        <p:nvGraphicFramePr>
          <p:cNvPr id="9" name="Diyagram 8"/>
          <p:cNvGraphicFramePr/>
          <p:nvPr>
            <p:extLst>
              <p:ext uri="{D42A27DB-BD31-4B8C-83A1-F6EECF244321}">
                <p14:modId xmlns:p14="http://schemas.microsoft.com/office/powerpoint/2010/main" val="1579754636"/>
              </p:ext>
            </p:extLst>
          </p:nvPr>
        </p:nvGraphicFramePr>
        <p:xfrm>
          <a:off x="3060594" y="965029"/>
          <a:ext cx="9065744" cy="579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33758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TEHDİTLER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1158164" y="1238309"/>
            <a:ext cx="2731449" cy="507304"/>
          </a:xfrm>
          <a:prstGeom prst="round2DiagRect">
            <a:avLst/>
          </a:prstGeom>
          <a:gradFill rotWithShape="1">
            <a:gsLst>
              <a:gs pos="0">
                <a:srgbClr val="D64A3B">
                  <a:tint val="96000"/>
                  <a:lumMod val="102000"/>
                </a:srgbClr>
              </a:gs>
              <a:gs pos="100000">
                <a:srgbClr val="D64A3B">
                  <a:shade val="88000"/>
                  <a:lumMod val="94000"/>
                </a:srgbClr>
              </a:gs>
            </a:gsLst>
            <a:path path="circle">
              <a:fillToRect l="50000" t="100000" r="100000" b="50000"/>
            </a:path>
          </a:gra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YIĞIN MESAJ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" y="2280178"/>
            <a:ext cx="4261904" cy="3247165"/>
          </a:xfrm>
          <a:prstGeom prst="rect">
            <a:avLst/>
          </a:prstGeom>
        </p:spPr>
      </p:pic>
      <p:graphicFrame>
        <p:nvGraphicFramePr>
          <p:cNvPr id="8" name="Diyagram 7"/>
          <p:cNvGraphicFramePr/>
          <p:nvPr>
            <p:extLst>
              <p:ext uri="{D42A27DB-BD31-4B8C-83A1-F6EECF244321}">
                <p14:modId xmlns:p14="http://schemas.microsoft.com/office/powerpoint/2010/main" val="795901622"/>
              </p:ext>
            </p:extLst>
          </p:nvPr>
        </p:nvGraphicFramePr>
        <p:xfrm>
          <a:off x="3998439" y="1050879"/>
          <a:ext cx="8128000" cy="5651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36076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-130502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Yuvarlatılmış Çapraz Köşeli Dikdörtgen 7"/>
          <p:cNvSpPr/>
          <p:nvPr/>
        </p:nvSpPr>
        <p:spPr>
          <a:xfrm>
            <a:off x="1868280" y="1056533"/>
            <a:ext cx="4860065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noProof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SUNUCU VE SİSTEM GÜVENLİĞİ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2570572422"/>
              </p:ext>
            </p:extLst>
          </p:nvPr>
        </p:nvGraphicFramePr>
        <p:xfrm>
          <a:off x="1842868" y="1665027"/>
          <a:ext cx="9948797" cy="5090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utoShape 2" descr="chrome://fileicon/C%3A%5CUsers%5Cunal.gokce%5CDesktop%5CB%C4%B0LG%C4%B0%20G%C3%9CVENL%C4%B0%C4%9E%C4%B0%5C%C3%96zg%C3%BCn%5Csunucu%20odas%C4%B1.jpg?scale=1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859915"/>
            <a:ext cx="2466975" cy="26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5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Yuvarlatılmış Çapraz Köşeli Dikdörtgen 7"/>
          <p:cNvSpPr/>
          <p:nvPr/>
        </p:nvSpPr>
        <p:spPr>
          <a:xfrm>
            <a:off x="1759098" y="1202641"/>
            <a:ext cx="4860065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noProof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TEMİZ MASA TEMİZ EKRAN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730" y="1183716"/>
            <a:ext cx="4335652" cy="2158684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730" y="3570773"/>
            <a:ext cx="3483400" cy="2776927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463" y="4508829"/>
            <a:ext cx="3413760" cy="2267712"/>
          </a:xfrm>
          <a:prstGeom prst="rect">
            <a:avLst/>
          </a:prstGeom>
        </p:spPr>
      </p:pic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4269904400"/>
              </p:ext>
            </p:extLst>
          </p:nvPr>
        </p:nvGraphicFramePr>
        <p:xfrm>
          <a:off x="75160" y="1822488"/>
          <a:ext cx="6620450" cy="4954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3211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1759098" y="1258913"/>
            <a:ext cx="4860065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noProof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ŞİFRE GÜVENLİĞİ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aphicFrame>
        <p:nvGraphicFramePr>
          <p:cNvPr id="8" name="Diyagram 7"/>
          <p:cNvGraphicFramePr/>
          <p:nvPr>
            <p:extLst>
              <p:ext uri="{D42A27DB-BD31-4B8C-83A1-F6EECF244321}">
                <p14:modId xmlns:p14="http://schemas.microsoft.com/office/powerpoint/2010/main" val="1318459206"/>
              </p:ext>
            </p:extLst>
          </p:nvPr>
        </p:nvGraphicFramePr>
        <p:xfrm>
          <a:off x="1759098" y="1767385"/>
          <a:ext cx="10131041" cy="5090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3043451"/>
            <a:ext cx="2609850" cy="252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0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2085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tr-TR" b="1" dirty="0" smtClean="0">
                <a:solidFill>
                  <a:srgbClr val="D10429"/>
                </a:solidFill>
                <a:latin typeface="Comic Sans MS" panose="030F0702030302020204" pitchFamily="66" charset="0"/>
              </a:rPr>
              <a:t>TEMEL KAVRAMLAR</a:t>
            </a:r>
            <a:endParaRPr lang="tr-TR" b="1" dirty="0">
              <a:solidFill>
                <a:srgbClr val="D1042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Şeritli Sağ Ok 2"/>
          <p:cNvSpPr/>
          <p:nvPr/>
        </p:nvSpPr>
        <p:spPr>
          <a:xfrm>
            <a:off x="541163" y="2688530"/>
            <a:ext cx="4845846" cy="1028705"/>
          </a:xfrm>
          <a:prstGeom prst="stripedRightArrow">
            <a:avLst>
              <a:gd name="adj1" fmla="val 99912"/>
              <a:gd name="adj2" fmla="val 53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 smtClean="0"/>
              <a:t>Sayısal ve mantıksal her bir değer. İşlenmemiş ham  bilgi.</a:t>
            </a:r>
          </a:p>
          <a:p>
            <a:r>
              <a:rPr lang="tr-TR" sz="2000" dirty="0" smtClean="0"/>
              <a:t>(Harf , rakam, sembol, kelime vb..)</a:t>
            </a:r>
            <a:endParaRPr lang="tr-TR" sz="20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541163" y="1580534"/>
            <a:ext cx="37967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 smtClean="0">
                <a:solidFill>
                  <a:srgbClr val="FF0000"/>
                </a:solidFill>
              </a:rPr>
              <a:t>VERİ</a:t>
            </a:r>
            <a:endParaRPr lang="tr-TR" sz="6600" b="1" dirty="0">
              <a:solidFill>
                <a:srgbClr val="FF0000"/>
              </a:solidFill>
            </a:endParaRPr>
          </a:p>
        </p:txBody>
      </p:sp>
      <p:sp>
        <p:nvSpPr>
          <p:cNvPr id="11" name="Şeritli Sağ Ok 10"/>
          <p:cNvSpPr/>
          <p:nvPr/>
        </p:nvSpPr>
        <p:spPr>
          <a:xfrm>
            <a:off x="541163" y="5325710"/>
            <a:ext cx="4845846" cy="1028705"/>
          </a:xfrm>
          <a:prstGeom prst="stripedRightArrow">
            <a:avLst>
              <a:gd name="adj1" fmla="val 99912"/>
              <a:gd name="adj2" fmla="val 53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 smtClean="0"/>
              <a:t>Verinin işlenmiş hali.</a:t>
            </a:r>
            <a:endParaRPr lang="tr-TR" sz="2000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541163" y="4217714"/>
            <a:ext cx="37967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 smtClean="0">
                <a:solidFill>
                  <a:srgbClr val="FF0000"/>
                </a:solidFill>
              </a:rPr>
              <a:t>BİLGİ</a:t>
            </a:r>
            <a:endParaRPr lang="tr-TR" sz="66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385069148"/>
              </p:ext>
            </p:extLst>
          </p:nvPr>
        </p:nvGraphicFramePr>
        <p:xfrm>
          <a:off x="4867532" y="1340872"/>
          <a:ext cx="7111501" cy="424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Metin kutusu 7"/>
          <p:cNvSpPr txBox="1"/>
          <p:nvPr/>
        </p:nvSpPr>
        <p:spPr>
          <a:xfrm>
            <a:off x="5644570" y="5609229"/>
            <a:ext cx="5944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</a:rPr>
              <a:t>AHMET 1971’DE ANTALYA’DA DOĞDU</a:t>
            </a:r>
            <a:endParaRPr lang="tr-T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7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  <p:bldP spid="12" grpId="0"/>
      <p:bldGraphic spid="5" grpId="0">
        <p:bldAsOne/>
      </p:bldGraphic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1759098" y="1258913"/>
            <a:ext cx="4860065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GÜÇLÜ ŞİFRE BELİRLEME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04150" y="1968597"/>
            <a:ext cx="730683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rgbClr val="B11900"/>
                </a:solidFill>
                <a:latin typeface="Arial" panose="020B0604020202020204" pitchFamily="34" charset="0"/>
              </a:rPr>
              <a:t>Cümlelerin </a:t>
            </a:r>
            <a:r>
              <a:rPr lang="tr-TR" b="1" dirty="0">
                <a:solidFill>
                  <a:srgbClr val="B11900"/>
                </a:solidFill>
                <a:latin typeface="Arial" panose="020B0604020202020204" pitchFamily="34" charset="0"/>
              </a:rPr>
              <a:t>baş harflerini birleştirebilirsiniz.</a:t>
            </a:r>
            <a:r>
              <a:rPr lang="tr-TR" i="1" dirty="0">
                <a:solidFill>
                  <a:srgbClr val="B11900"/>
                </a:solidFill>
                <a:latin typeface="Arial" panose="020B0604020202020204" pitchFamily="34" charset="0"/>
              </a:rPr>
              <a:t> </a:t>
            </a:r>
            <a:endParaRPr lang="tr-TR" b="1" dirty="0">
              <a:solidFill>
                <a:srgbClr val="B11900"/>
              </a:solidFill>
              <a:latin typeface="Arial" panose="020B0604020202020204" pitchFamily="34" charset="0"/>
            </a:endParaRPr>
          </a:p>
          <a:p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Günlük hayatınızdan kolay hatırlayacağınız herhangi bir cümle kullanabilirsiniz. </a:t>
            </a:r>
            <a:b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</a:b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Benzer </a:t>
            </a:r>
            <a:r>
              <a:rPr lang="tr-TR" dirty="0" smtClean="0">
                <a:solidFill>
                  <a:srgbClr val="333333"/>
                </a:solidFill>
                <a:latin typeface="Arial" panose="020B0604020202020204" pitchFamily="34" charset="0"/>
              </a:rPr>
              <a:t>şekilde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333333"/>
                </a:solidFill>
                <a:latin typeface="Arial" panose="020B0604020202020204" pitchFamily="34" charset="0"/>
              </a:rPr>
              <a:t>Atasözlerinden</a:t>
            </a:r>
            <a:endParaRPr lang="tr-TR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Şarkı sözlerinden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Şiirlerden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...</a:t>
            </a:r>
          </a:p>
          <a:p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seçeceğiniz cümlelerin aralarında rakamlar ve özel karakterler kullanarak çok daha güçlü bir parola oluşturmanız mümkün</a:t>
            </a:r>
            <a:r>
              <a:rPr lang="tr-TR" dirty="0" smtClean="0">
                <a:solidFill>
                  <a:srgbClr val="333333"/>
                </a:solidFill>
                <a:latin typeface="Arial" panose="020B0604020202020204" pitchFamily="34" charset="0"/>
              </a:rPr>
              <a:t>. </a:t>
            </a:r>
          </a:p>
          <a:p>
            <a:r>
              <a:rPr lang="tr-TR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Örneğin</a:t>
            </a:r>
            <a:endParaRPr lang="tr-TR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Bir elin nesi var, iki elin sesi var. --&gt; 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</a:rPr>
              <a:t>1Env,2Esv.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10 Yılda 15 milyon genç yarattık her yaştan. --&gt; 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</a:rPr>
              <a:t>10Y15mgyhy.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Ben 1996 yılının 7. ayında mezun oldum --&gt; 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</a:rPr>
              <a:t>B1996y7.amo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Mezuniyet tarihim 1998 yılının 4. ayıdır. --&gt; 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</a:rPr>
              <a:t>Mt98y4.a</a:t>
            </a:r>
            <a:endParaRPr lang="tr-TR" sz="2400" b="0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73" y="2268518"/>
            <a:ext cx="4760508" cy="282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95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1759098" y="1258913"/>
            <a:ext cx="4860065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GÜÇLÜ ŞİFRE BELİRLEME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581571" y="2418973"/>
            <a:ext cx="721511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B11900"/>
                </a:solidFill>
                <a:latin typeface="Arial" panose="020B0604020202020204" pitchFamily="34" charset="0"/>
              </a:rPr>
              <a:t>Cümleleri olduğu gibi parola yapabilirsiniz.</a:t>
            </a:r>
            <a:r>
              <a:rPr lang="tr-TR" i="1" dirty="0">
                <a:solidFill>
                  <a:srgbClr val="B11900"/>
                </a:solidFill>
                <a:latin typeface="Arial" panose="020B0604020202020204" pitchFamily="34" charset="0"/>
              </a:rPr>
              <a:t> </a:t>
            </a:r>
            <a:endParaRPr lang="tr-TR" i="1" dirty="0" smtClean="0">
              <a:solidFill>
                <a:srgbClr val="B11900"/>
              </a:solidFill>
              <a:latin typeface="Arial" panose="020B0604020202020204" pitchFamily="34" charset="0"/>
            </a:endParaRPr>
          </a:p>
          <a:p>
            <a:r>
              <a:rPr lang="tr-TR" dirty="0" smtClean="0">
                <a:solidFill>
                  <a:srgbClr val="333333"/>
                </a:solidFill>
                <a:latin typeface="Arial" panose="020B0604020202020204" pitchFamily="34" charset="0"/>
              </a:rPr>
              <a:t>Özellikle </a:t>
            </a: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rakam ve karakter içeren cümleler hoş </a:t>
            </a:r>
            <a:r>
              <a:rPr lang="tr-TR" dirty="0" err="1" smtClean="0">
                <a:solidFill>
                  <a:srgbClr val="333333"/>
                </a:solidFill>
                <a:latin typeface="Arial" panose="020B0604020202020204" pitchFamily="34" charset="0"/>
              </a:rPr>
              <a:t>olacaktır.Tabiki</a:t>
            </a:r>
            <a:r>
              <a:rPr lang="tr-TR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klişe ve kolay tahmin edilen, basit bir ifade ya da cümle ("My </a:t>
            </a:r>
            <a:r>
              <a:rPr lang="tr-TR" dirty="0" err="1">
                <a:solidFill>
                  <a:srgbClr val="333333"/>
                </a:solidFill>
                <a:latin typeface="Arial" panose="020B0604020202020204" pitchFamily="34" charset="0"/>
              </a:rPr>
              <a:t>Pass</a:t>
            </a: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", "benim şifrem" gibi) olmamak şartı ile</a:t>
            </a:r>
            <a:r>
              <a:rPr lang="tr-TR" dirty="0" smtClean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</a:p>
          <a:p>
            <a:endParaRPr lang="tr-TR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tr-TR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Örneğin</a:t>
            </a:r>
          </a:p>
          <a:p>
            <a:endParaRPr lang="tr-TR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Ali’ninAyşe’ye20TLBorcuVar.</a:t>
            </a:r>
            <a:endParaRPr lang="tr-TR" sz="2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Ankara’ya10SaattemiGeldin?</a:t>
            </a:r>
            <a:endParaRPr lang="tr-TR" sz="2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rgbClr val="FF0000"/>
                </a:solidFill>
                <a:latin typeface="Arial" panose="020B0604020202020204" pitchFamily="34" charset="0"/>
              </a:rPr>
              <a:t>Dikkat!Yolda3KişiVar</a:t>
            </a:r>
            <a:r>
              <a:rPr lang="tr-TR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endParaRPr lang="tr-TR" sz="2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OtobüsümKızılay'dan17:30'daKalkar.</a:t>
            </a:r>
            <a:endParaRPr lang="tr-TR" sz="2800" b="0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88" y="3220871"/>
            <a:ext cx="4933383" cy="279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12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1759098" y="1258913"/>
            <a:ext cx="4860065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GÜÇLÜ ŞİFRE BELİRLEME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627131"/>
              </p:ext>
            </p:extLst>
          </p:nvPr>
        </p:nvGraphicFramePr>
        <p:xfrm>
          <a:off x="850711" y="2951545"/>
          <a:ext cx="10845420" cy="3271833"/>
        </p:xfrm>
        <a:graphic>
          <a:graphicData uri="http://schemas.openxmlformats.org/drawingml/2006/table">
            <a:tbl>
              <a:tblPr/>
              <a:tblGrid>
                <a:gridCol w="3599384"/>
                <a:gridCol w="2196365"/>
                <a:gridCol w="2388358"/>
                <a:gridCol w="2661313"/>
              </a:tblGrid>
              <a:tr h="694459">
                <a:tc>
                  <a:txBody>
                    <a:bodyPr/>
                    <a:lstStyle/>
                    <a:p>
                      <a:r>
                        <a:rPr lang="tr-TR" dirty="0">
                          <a:effectLst/>
                        </a:rPr>
                        <a:t>'B' yerine 8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effectLst/>
                        </a:rPr>
                        <a:t>'Z' yerine 2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tr-TR" sz="2400" dirty="0" smtClean="0">
                          <a:solidFill>
                            <a:srgbClr val="FF0000"/>
                          </a:solidFill>
                          <a:effectLst/>
                          <a:latin typeface="Courier New, Courier, monospace"/>
                        </a:rPr>
                        <a:t>Balıkçıl-Kazak</a:t>
                      </a:r>
                      <a:endParaRPr lang="tr-TR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 smtClean="0">
                          <a:solidFill>
                            <a:srgbClr val="FF0000"/>
                          </a:solidFill>
                          <a:effectLst/>
                          <a:latin typeface="Courier New, Courier, monospace"/>
                        </a:rPr>
                        <a:t>8a11kç11-Ka2ak</a:t>
                      </a:r>
                      <a:endParaRPr lang="tr-TR" sz="240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52">
                <a:tc rowSpan="2">
                  <a:txBody>
                    <a:bodyPr/>
                    <a:lstStyle/>
                    <a:p>
                      <a:r>
                        <a:rPr lang="it-IT">
                          <a:effectLst/>
                        </a:rPr>
                        <a:t>'I', 'i', 'L', 'l' yerine 1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tr-TR" dirty="0">
                          <a:effectLst/>
                        </a:rPr>
                        <a:t>'O' harfi yerine 0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8137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tr-TR" sz="2400" dirty="0" smtClean="0">
                          <a:solidFill>
                            <a:srgbClr val="FF0000"/>
                          </a:solidFill>
                          <a:effectLst/>
                          <a:latin typeface="Courier New, Courier, monospace"/>
                        </a:rPr>
                        <a:t>Solaryum!</a:t>
                      </a:r>
                      <a:endParaRPr lang="tr-TR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 smtClean="0">
                          <a:solidFill>
                            <a:srgbClr val="FF0000"/>
                          </a:solidFill>
                          <a:effectLst/>
                          <a:latin typeface="Courier New, Courier, monospace"/>
                        </a:rPr>
                        <a:t>501aryum!</a:t>
                      </a:r>
                      <a:endParaRPr lang="tr-TR" sz="240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829">
                <a:tc rowSpan="2"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'S' yerine 5 </a:t>
                      </a:r>
                      <a:br>
                        <a:rPr lang="en-US">
                          <a:effectLst/>
                        </a:rPr>
                      </a:br>
                      <a:r>
                        <a:rPr lang="en-US">
                          <a:effectLst/>
                        </a:rPr>
                        <a:t>'G' yerine 6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tr-TR" dirty="0">
                          <a:effectLst/>
                        </a:rPr>
                        <a:t>'g' yerine 9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09061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tr-TR" dirty="0">
                        <a:effectLst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r-TR" dirty="0">
                        <a:effectLst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Dikdörtgen 11"/>
          <p:cNvSpPr/>
          <p:nvPr/>
        </p:nvSpPr>
        <p:spPr>
          <a:xfrm>
            <a:off x="659643" y="2069787"/>
            <a:ext cx="11159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B11900"/>
                </a:solidFill>
                <a:latin typeface="Arial" panose="020B0604020202020204" pitchFamily="34" charset="0"/>
              </a:rPr>
              <a:t>Benzer rakam ve harfleri birbirinin yerine kullanabilirsiniz</a:t>
            </a:r>
            <a:r>
              <a:rPr lang="tr-TR" b="1" dirty="0" smtClean="0">
                <a:solidFill>
                  <a:srgbClr val="B11900"/>
                </a:solidFill>
                <a:latin typeface="Arial" panose="020B0604020202020204" pitchFamily="34" charset="0"/>
              </a:rPr>
              <a:t>.</a:t>
            </a:r>
            <a:endParaRPr lang="tr-TR" b="1" dirty="0">
              <a:solidFill>
                <a:srgbClr val="B11900"/>
              </a:solidFill>
              <a:latin typeface="Arial" panose="020B0604020202020204" pitchFamily="34" charset="0"/>
            </a:endParaRPr>
          </a:p>
          <a:p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Basit bir kelimenin içerisindeki harf veya rakamları benzerleri ile değiştirilerek güçlü bir parola elde edilebilir. </a:t>
            </a:r>
            <a:endParaRPr lang="tr-TR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494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1759098" y="1258913"/>
            <a:ext cx="4860065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GÜÇLÜ ŞİFRE BELİRLEME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784843"/>
              </p:ext>
            </p:extLst>
          </p:nvPr>
        </p:nvGraphicFramePr>
        <p:xfrm>
          <a:off x="563054" y="3040056"/>
          <a:ext cx="10890911" cy="3495146"/>
        </p:xfrm>
        <a:graphic>
          <a:graphicData uri="http://schemas.openxmlformats.org/drawingml/2006/table">
            <a:tbl>
              <a:tblPr/>
              <a:tblGrid>
                <a:gridCol w="2579425"/>
                <a:gridCol w="2521342"/>
                <a:gridCol w="3575713"/>
                <a:gridCol w="2214431"/>
              </a:tblGrid>
              <a:tr h="753294">
                <a:tc>
                  <a:txBody>
                    <a:bodyPr/>
                    <a:lstStyle/>
                    <a:p>
                      <a:r>
                        <a:rPr lang="tr-TR" sz="1700" dirty="0">
                          <a:effectLst/>
                        </a:rPr>
                        <a:t>'T', 't' yerine '+'</a:t>
                      </a: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700">
                          <a:effectLst/>
                        </a:rPr>
                        <a:t>'Ş', 'ş' yerine '$'</a:t>
                      </a: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tr-TR" sz="1700" dirty="0" smtClean="0">
                          <a:effectLst/>
                        </a:rPr>
                        <a:t>"</a:t>
                      </a:r>
                      <a:r>
                        <a:rPr lang="tr-TR" sz="1700" dirty="0">
                          <a:effectLst/>
                        </a:rPr>
                        <a:t>Dün Kar Yağmış" </a:t>
                      </a: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700" dirty="0" smtClean="0">
                          <a:solidFill>
                            <a:srgbClr val="FF0000"/>
                          </a:solidFill>
                          <a:effectLst/>
                          <a:latin typeface="Courier New, Courier, monospace"/>
                        </a:rPr>
                        <a:t>Dün*Yağm1$</a:t>
                      </a:r>
                      <a:endParaRPr lang="tr-TR" sz="170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626">
                <a:tc rowSpan="2">
                  <a:txBody>
                    <a:bodyPr/>
                    <a:lstStyle/>
                    <a:p>
                      <a:r>
                        <a:rPr lang="tr-TR" sz="1700">
                          <a:effectLst/>
                        </a:rPr>
                        <a:t>"kar", "yıldız" yerine '*'</a:t>
                      </a: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tr-TR" sz="1700" dirty="0">
                          <a:effectLst/>
                        </a:rPr>
                        <a:t>"dolar", "para" yerine '$'</a:t>
                      </a: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1804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tr-TR" sz="1700" dirty="0" smtClean="0">
                          <a:effectLst/>
                        </a:rPr>
                        <a:t>"Şeker gibi bir soru sordu" </a:t>
                      </a:r>
                      <a:endParaRPr lang="tr-TR" sz="1700" dirty="0">
                        <a:effectLst/>
                      </a:endParaRP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700" dirty="0" smtClean="0">
                          <a:solidFill>
                            <a:srgbClr val="FF0000"/>
                          </a:solidFill>
                          <a:effectLst/>
                          <a:latin typeface="Courier New, Courier, monospace"/>
                        </a:rPr>
                        <a:t>$eker~1?Sordu</a:t>
                      </a:r>
                      <a:endParaRPr lang="tr-TR" sz="170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000">
                <a:tc rowSpan="2">
                  <a:txBody>
                    <a:bodyPr/>
                    <a:lstStyle/>
                    <a:p>
                      <a:r>
                        <a:rPr lang="tr-TR" sz="1700">
                          <a:effectLst/>
                        </a:rPr>
                        <a:t>"Soru" yerine '?'</a:t>
                      </a: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tr-TR" sz="1700" dirty="0">
                          <a:effectLst/>
                        </a:rPr>
                        <a:t>"gibi" yerine '~'</a:t>
                      </a: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tr-TR" sz="1700" dirty="0" smtClean="0">
                          <a:effectLst/>
                        </a:rPr>
                        <a:t>"Tek eksiğim bir güldü"  </a:t>
                      </a:r>
                      <a:endParaRPr lang="tr-TR" sz="1700" dirty="0">
                        <a:effectLst/>
                      </a:endParaRP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700" dirty="0" smtClean="0">
                          <a:solidFill>
                            <a:srgbClr val="FF0000"/>
                          </a:solidFill>
                          <a:effectLst/>
                          <a:latin typeface="Courier New, Courier, monospace"/>
                        </a:rPr>
                        <a:t>1-ğim1:)</a:t>
                      </a:r>
                      <a:r>
                        <a:rPr lang="tr-TR" sz="1700" dirty="0" err="1" smtClean="0">
                          <a:solidFill>
                            <a:srgbClr val="FF0000"/>
                          </a:solidFill>
                          <a:effectLst/>
                          <a:latin typeface="Courier New, Courier, monospace"/>
                        </a:rPr>
                        <a:t>dü</a:t>
                      </a:r>
                      <a:endParaRPr lang="tr-TR" sz="170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549">
                <a:tc rowSpan="2">
                  <a:txBody>
                    <a:bodyPr/>
                    <a:lstStyle/>
                    <a:p>
                      <a:r>
                        <a:rPr lang="tr-TR" sz="1700" dirty="0">
                          <a:effectLst/>
                        </a:rPr>
                        <a:t>"gül" yerine ':)'</a:t>
                      </a: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tr-TR" sz="1700" dirty="0">
                          <a:effectLst/>
                        </a:rPr>
                        <a:t>"eksi" yerine '-'</a:t>
                      </a: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405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tr-TR" sz="1700" dirty="0" smtClean="0">
                          <a:effectLst/>
                        </a:rPr>
                        <a:t>"Yüzeysel bir soru eşittir eksi puan" </a:t>
                      </a:r>
                      <a:endParaRPr lang="tr-TR" sz="1700" dirty="0">
                        <a:effectLst/>
                      </a:endParaRP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700" dirty="0" smtClean="0">
                          <a:solidFill>
                            <a:srgbClr val="FF0000"/>
                          </a:solidFill>
                          <a:effectLst/>
                          <a:latin typeface="Courier New, Courier, monospace"/>
                        </a:rPr>
                        <a:t>%eysel1?=-Puan</a:t>
                      </a:r>
                      <a:endParaRPr lang="tr-TR" sz="170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450">
                <a:tc>
                  <a:txBody>
                    <a:bodyPr/>
                    <a:lstStyle/>
                    <a:p>
                      <a:r>
                        <a:rPr lang="tr-TR" sz="1700" dirty="0">
                          <a:effectLst/>
                        </a:rPr>
                        <a:t>"bir", "tek" yerine 1</a:t>
                      </a: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700" dirty="0">
                          <a:effectLst/>
                        </a:rPr>
                        <a:t>"yüz", "yüzde" yeri</a:t>
                      </a:r>
                    </a:p>
                  </a:txBody>
                  <a:tcPr marL="46212" marR="46212" marT="46212" marB="4621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Dikdörtgen 10"/>
          <p:cNvSpPr/>
          <p:nvPr/>
        </p:nvSpPr>
        <p:spPr>
          <a:xfrm>
            <a:off x="563054" y="1968597"/>
            <a:ext cx="110774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B11900"/>
                </a:solidFill>
                <a:latin typeface="Arial" panose="020B0604020202020204" pitchFamily="34" charset="0"/>
              </a:rPr>
              <a:t>Bazı kelime, harf ya da rakamlar yerine özel karakterler kullanabilirsiniz. </a:t>
            </a:r>
          </a:p>
          <a:p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Basit bir cümle ya da ifade içerisindeki belirli kelimeler özel karakter veya rakamlarla değiştirilerek güçlü bir parola elde edilebilir.</a:t>
            </a:r>
            <a:endParaRPr lang="tr-TR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5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1759098" y="1258913"/>
            <a:ext cx="4860065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GÜÇLÜ ŞİFRE BELİRLEME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45910" y="1997839"/>
            <a:ext cx="1089091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B11900"/>
                </a:solidFill>
                <a:latin typeface="Arial" panose="020B0604020202020204" pitchFamily="34" charset="0"/>
              </a:rPr>
              <a:t>B</a:t>
            </a:r>
            <a:r>
              <a:rPr lang="tr-TR" b="1" dirty="0" smtClean="0">
                <a:solidFill>
                  <a:srgbClr val="B11900"/>
                </a:solidFill>
                <a:latin typeface="Arial" panose="020B0604020202020204" pitchFamily="34" charset="0"/>
              </a:rPr>
              <a:t>ir </a:t>
            </a:r>
            <a:r>
              <a:rPr lang="tr-TR" b="1" dirty="0">
                <a:solidFill>
                  <a:srgbClr val="B11900"/>
                </a:solidFill>
                <a:latin typeface="Arial" panose="020B0604020202020204" pitchFamily="34" charset="0"/>
              </a:rPr>
              <a:t>cümledeki sadece sesli ya da sadece sessiz harfleri kullanabilirsiniz. </a:t>
            </a:r>
            <a:endParaRPr lang="tr-TR" b="1" dirty="0" smtClean="0">
              <a:solidFill>
                <a:srgbClr val="B11900"/>
              </a:solidFill>
              <a:latin typeface="Arial" panose="020B0604020202020204" pitchFamily="34" charset="0"/>
            </a:endParaRPr>
          </a:p>
          <a:p>
            <a:r>
              <a:rPr lang="tr-TR" dirty="0" smtClean="0">
                <a:solidFill>
                  <a:srgbClr val="333333"/>
                </a:solidFill>
                <a:latin typeface="Arial" panose="020B0604020202020204" pitchFamily="34" charset="0"/>
              </a:rPr>
              <a:t>Bir </a:t>
            </a: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cümledeki sadece sesli ya da sadece sessiz harfleri çıkartarak diğerlerini kullanabilirsiniz.</a:t>
            </a:r>
          </a:p>
          <a:p>
            <a:endParaRPr lang="tr-TR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tr-TR" dirty="0" smtClean="0">
                <a:solidFill>
                  <a:srgbClr val="333333"/>
                </a:solidFill>
                <a:latin typeface="Arial" panose="020B0604020202020204" pitchFamily="34" charset="0"/>
              </a:rPr>
              <a:t>Mesela 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</a:rPr>
              <a:t>"Örnek </a:t>
            </a:r>
            <a:r>
              <a:rPr lang="tr-TR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Bir 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</a:rPr>
              <a:t>Parola Veriyorum." </a:t>
            </a: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cümlesinden yola çıkarak 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</a:rPr>
              <a:t>"rnk1PrlVryrm." </a:t>
            </a: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elde edilebilir.</a:t>
            </a:r>
          </a:p>
          <a:p>
            <a:endParaRPr lang="tr-TR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tr-TR" dirty="0" smtClean="0">
                <a:solidFill>
                  <a:srgbClr val="333333"/>
                </a:solidFill>
                <a:latin typeface="Arial" panose="020B0604020202020204" pitchFamily="34" charset="0"/>
              </a:rPr>
              <a:t>Tabii </a:t>
            </a: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ki sadece bu yöntemi diğer yöntemlerle bir arada kullanmak daha anlamlı olacaktır çünkü sözlükte bulunan kelimeleri deneyen yazılımlar sesli ve sessiz harfleri kullanarak da benzer taramaları </a:t>
            </a:r>
            <a:r>
              <a:rPr lang="tr-TR" dirty="0" smtClean="0">
                <a:solidFill>
                  <a:srgbClr val="333333"/>
                </a:solidFill>
                <a:latin typeface="Arial" panose="020B0604020202020204" pitchFamily="34" charset="0"/>
              </a:rPr>
              <a:t>yapabilirler.</a:t>
            </a:r>
            <a:endParaRPr lang="tr-TR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455" y="4630118"/>
            <a:ext cx="7578632" cy="20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23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1759098" y="1258913"/>
            <a:ext cx="4860065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GÜÇLÜ ŞİFRE BELİRLEME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87105" y="2069787"/>
            <a:ext cx="1029041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B11900"/>
                </a:solidFill>
              </a:rPr>
              <a:t/>
            </a:r>
            <a:br>
              <a:rPr lang="tr-TR" b="1" dirty="0">
                <a:solidFill>
                  <a:srgbClr val="B11900"/>
                </a:solidFill>
              </a:rPr>
            </a:br>
            <a:r>
              <a:rPr lang="tr-TR" b="1" dirty="0">
                <a:solidFill>
                  <a:srgbClr val="B11900"/>
                </a:solidFill>
              </a:rPr>
              <a:t>DİKKAT! Güçlü gibi göründüğü halde zayıf olan parola oluşturmamalı</a:t>
            </a:r>
            <a:r>
              <a:rPr lang="tr-TR" b="1" dirty="0" smtClean="0">
                <a:solidFill>
                  <a:srgbClr val="B11900"/>
                </a:solidFill>
              </a:rPr>
              <a:t>.</a:t>
            </a:r>
          </a:p>
          <a:p>
            <a:r>
              <a:rPr lang="tr-TR" i="1" dirty="0">
                <a:solidFill>
                  <a:srgbClr val="B11900"/>
                </a:solidFill>
              </a:rPr>
              <a:t> </a:t>
            </a:r>
          </a:p>
          <a:p>
            <a:r>
              <a:rPr lang="tr-TR" dirty="0" smtClean="0">
                <a:solidFill>
                  <a:srgbClr val="333333"/>
                </a:solidFill>
                <a:latin typeface="Arial" panose="020B0604020202020204" pitchFamily="34" charset="0"/>
              </a:rPr>
              <a:t>Güçlü </a:t>
            </a: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gibi görünse de çok kullanılan ve çok kolay tahmin edilebilen parolalardan kaçınmak gerekmektedir.</a:t>
            </a:r>
          </a:p>
          <a:p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Bu parolalar klavyedeki harf sırası, alfabedeki harf sırası gibi popüler kurallardan oluşturulmaktadır.</a:t>
            </a:r>
          </a:p>
          <a:p>
            <a:endParaRPr lang="tr-TR" b="1" dirty="0" smtClean="0">
              <a:solidFill>
                <a:srgbClr val="D6BB85"/>
              </a:solidFill>
              <a:latin typeface="Arial" panose="020B0604020202020204" pitchFamily="34" charset="0"/>
            </a:endParaRPr>
          </a:p>
          <a:p>
            <a:r>
              <a:rPr lang="tr-TR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Örneğin:</a:t>
            </a:r>
          </a:p>
          <a:p>
            <a:endParaRPr lang="tr-TR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</a:rPr>
              <a:t>"123qwe"</a:t>
            </a: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, "qwe123", "123qweasd", "qwer1234", 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"</a:t>
            </a:r>
            <a:r>
              <a:rPr lang="tr-TR" dirty="0" err="1">
                <a:solidFill>
                  <a:srgbClr val="333333"/>
                </a:solidFill>
                <a:latin typeface="Arial" panose="020B0604020202020204" pitchFamily="34" charset="0"/>
              </a:rPr>
              <a:t>qweasd</a:t>
            </a: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", "123QweAsd", </a:t>
            </a: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</a:rPr>
              <a:t>"asd12345"</a:t>
            </a: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, "Asd123", 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"</a:t>
            </a:r>
            <a:r>
              <a:rPr lang="tr-TR" dirty="0" err="1">
                <a:solidFill>
                  <a:srgbClr val="333333"/>
                </a:solidFill>
                <a:latin typeface="Arial" panose="020B0604020202020204" pitchFamily="34" charset="0"/>
              </a:rPr>
              <a:t>qwerty</a:t>
            </a: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", </a:t>
            </a: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</a:rPr>
              <a:t>"qwerty123"</a:t>
            </a: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, "qazwsx123", 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</a:rPr>
              <a:t>"abc123"</a:t>
            </a: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, "123abc", "1234abcd", 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"123456", </a:t>
            </a: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</a:rPr>
              <a:t>"987654321"</a:t>
            </a:r>
            <a:r>
              <a:rPr lang="tr-TR" dirty="0">
                <a:solidFill>
                  <a:srgbClr val="333333"/>
                </a:solidFill>
                <a:latin typeface="Arial" panose="020B0604020202020204" pitchFamily="34" charset="0"/>
              </a:rPr>
              <a:t>, "1234qqqQ", ...</a:t>
            </a:r>
          </a:p>
          <a:p>
            <a:r>
              <a:rPr lang="tr-TR" dirty="0">
                <a:solidFill>
                  <a:srgbClr val="333333"/>
                </a:solidFill>
              </a:rPr>
              <a:t/>
            </a:r>
            <a:br>
              <a:rPr lang="tr-TR" dirty="0">
                <a:solidFill>
                  <a:srgbClr val="333333"/>
                </a:solidFill>
              </a:rPr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9877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148507" y="1790934"/>
            <a:ext cx="4860065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GÜÇLÜ ŞİFRE BELİRLEME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07" y="2424145"/>
            <a:ext cx="11846257" cy="437890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80" y="1102775"/>
            <a:ext cx="7034920" cy="125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09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8" y="0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1759098" y="1258913"/>
            <a:ext cx="4860065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E POSTA GÜVENLİĞİ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950" y="3803533"/>
            <a:ext cx="2097160" cy="236525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950" y="1422686"/>
            <a:ext cx="2090415" cy="2234914"/>
          </a:xfrm>
          <a:prstGeom prst="rect">
            <a:avLst/>
          </a:prstGeom>
        </p:spPr>
      </p:pic>
      <p:grpSp>
        <p:nvGrpSpPr>
          <p:cNvPr id="8" name="Grup 7"/>
          <p:cNvGrpSpPr/>
          <p:nvPr/>
        </p:nvGrpSpPr>
        <p:grpSpPr>
          <a:xfrm>
            <a:off x="554250" y="1897731"/>
            <a:ext cx="8681492" cy="1509555"/>
            <a:chOff x="0" y="39894"/>
            <a:chExt cx="8681492" cy="1509555"/>
          </a:xfrm>
        </p:grpSpPr>
        <p:sp>
          <p:nvSpPr>
            <p:cNvPr id="9" name="Yuvarlatılmış Dikdörtgen 8"/>
            <p:cNvSpPr/>
            <p:nvPr/>
          </p:nvSpPr>
          <p:spPr>
            <a:xfrm>
              <a:off x="0" y="39894"/>
              <a:ext cx="8681492" cy="150955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Yuvarlatılmış Dikdörtgen 4"/>
            <p:cNvSpPr/>
            <p:nvPr/>
          </p:nvSpPr>
          <p:spPr>
            <a:xfrm>
              <a:off x="73690" y="113584"/>
              <a:ext cx="8534112" cy="13621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lvl="0" algn="l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380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E-posta sizin için ne anlama geliyor?</a:t>
              </a:r>
              <a:endParaRPr lang="tr-TR" sz="3800" kern="1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554250" y="4314569"/>
            <a:ext cx="8681492" cy="1509555"/>
            <a:chOff x="0" y="2315208"/>
            <a:chExt cx="8681492" cy="1509555"/>
          </a:xfrm>
        </p:grpSpPr>
        <p:sp>
          <p:nvSpPr>
            <p:cNvPr id="12" name="Yuvarlatılmış Dikdörtgen 11"/>
            <p:cNvSpPr/>
            <p:nvPr/>
          </p:nvSpPr>
          <p:spPr>
            <a:xfrm>
              <a:off x="0" y="2315208"/>
              <a:ext cx="8681492" cy="1509555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Yuvarlatılmış Dikdörtgen 4"/>
            <p:cNvSpPr/>
            <p:nvPr/>
          </p:nvSpPr>
          <p:spPr>
            <a:xfrm>
              <a:off x="73690" y="2388898"/>
              <a:ext cx="8534112" cy="13621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lvl="0" algn="l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380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E-posta kötü niyetli kişiler için ne anlama geliyor?</a:t>
              </a:r>
              <a:endParaRPr lang="tr-TR" sz="3800" kern="1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554250" y="3509699"/>
            <a:ext cx="8681492" cy="629280"/>
            <a:chOff x="0" y="1549450"/>
            <a:chExt cx="8681492" cy="629280"/>
          </a:xfrm>
        </p:grpSpPr>
        <p:sp>
          <p:nvSpPr>
            <p:cNvPr id="15" name="Dikdörtgen 14"/>
            <p:cNvSpPr/>
            <p:nvPr/>
          </p:nvSpPr>
          <p:spPr>
            <a:xfrm>
              <a:off x="0" y="1549450"/>
              <a:ext cx="8681492" cy="62928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Dikdörtgen 15"/>
            <p:cNvSpPr/>
            <p:nvPr/>
          </p:nvSpPr>
          <p:spPr>
            <a:xfrm>
              <a:off x="0" y="1549450"/>
              <a:ext cx="8681492" cy="6292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5637" tIns="48260" rIns="270256" bIns="48260" numCol="1" spcCol="1270" anchor="t" anchorCtr="0">
              <a:noAutofit/>
            </a:bodyPr>
            <a:lstStyle/>
            <a:p>
              <a:pPr lvl="1" indent="-45720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tr-TR" sz="3000" kern="1200" dirty="0" smtClean="0">
                  <a:solidFill>
                    <a:schemeClr val="accent5"/>
                  </a:solidFill>
                  <a:latin typeface="Comic Sans MS" panose="030F0702030302020204" pitchFamily="66" charset="0"/>
                </a:rPr>
                <a:t>Size ve yakınlarınıza erişim.</a:t>
              </a:r>
              <a:endParaRPr lang="tr-TR" sz="3000" kern="1200" dirty="0">
                <a:solidFill>
                  <a:schemeClr val="accent5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554250" y="3656539"/>
            <a:ext cx="9294378" cy="2972455"/>
            <a:chOff x="-612886" y="3688286"/>
            <a:chExt cx="9294378" cy="2972455"/>
          </a:xfrm>
        </p:grpSpPr>
        <p:sp>
          <p:nvSpPr>
            <p:cNvPr id="18" name="Dikdörtgen 17"/>
            <p:cNvSpPr/>
            <p:nvPr/>
          </p:nvSpPr>
          <p:spPr>
            <a:xfrm>
              <a:off x="0" y="3688286"/>
              <a:ext cx="8681492" cy="62928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Dikdörtgen 18"/>
            <p:cNvSpPr/>
            <p:nvPr/>
          </p:nvSpPr>
          <p:spPr>
            <a:xfrm>
              <a:off x="-612886" y="6031461"/>
              <a:ext cx="8681492" cy="6292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5637" tIns="48260" rIns="270256" bIns="48260" numCol="1" spcCol="1270" anchor="t" anchorCtr="0">
              <a:noAutofit/>
            </a:bodyPr>
            <a:lstStyle/>
            <a:p>
              <a:pPr lvl="1" indent="-45720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tr-TR" sz="3000" kern="1200" dirty="0" smtClean="0">
                  <a:solidFill>
                    <a:srgbClr val="FF0000"/>
                  </a:solidFill>
                </a:rPr>
                <a:t>Reklam ve Kötü niyetli yazılımları yayma yolu.</a:t>
              </a:r>
              <a:endParaRPr lang="tr-TR" sz="3000" kern="1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794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8" y="0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Yuvarlatılmış Çapraz Köşeli Dikdörtgen 3"/>
          <p:cNvSpPr/>
          <p:nvPr/>
        </p:nvSpPr>
        <p:spPr>
          <a:xfrm>
            <a:off x="1075899" y="1232982"/>
            <a:ext cx="3343701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E POSTA GÜVENLİĞİ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8" name="Yuvarlatılmış Çapraz Köşeli Dikdörtgen 7"/>
          <p:cNvSpPr/>
          <p:nvPr/>
        </p:nvSpPr>
        <p:spPr>
          <a:xfrm>
            <a:off x="4939653" y="1226355"/>
            <a:ext cx="6974843" cy="507304"/>
          </a:xfrm>
          <a:prstGeom prst="round2DiagRect">
            <a:avLst/>
          </a:prstGeom>
          <a:solidFill>
            <a:schemeClr val="accent2">
              <a:lumMod val="50000"/>
            </a:schemeClr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noProof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İstenmeyen e-postalardan korunma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grpSp>
        <p:nvGrpSpPr>
          <p:cNvPr id="11" name="Grup 10"/>
          <p:cNvGrpSpPr/>
          <p:nvPr/>
        </p:nvGrpSpPr>
        <p:grpSpPr>
          <a:xfrm>
            <a:off x="643031" y="2104338"/>
            <a:ext cx="10905936" cy="812304"/>
            <a:chOff x="-3" y="0"/>
            <a:chExt cx="10905936" cy="812304"/>
          </a:xfrm>
        </p:grpSpPr>
        <p:sp>
          <p:nvSpPr>
            <p:cNvPr id="12" name="Yuvarlatılmış Dikdörtgen 11"/>
            <p:cNvSpPr/>
            <p:nvPr/>
          </p:nvSpPr>
          <p:spPr>
            <a:xfrm>
              <a:off x="0" y="0"/>
              <a:ext cx="10905933" cy="812304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Yuvarlatılmış Dikdörtgen 4"/>
            <p:cNvSpPr/>
            <p:nvPr/>
          </p:nvSpPr>
          <p:spPr>
            <a:xfrm>
              <a:off x="-3" y="39266"/>
              <a:ext cx="10826627" cy="7329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4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E-posta adresini </a:t>
              </a:r>
              <a:r>
                <a:rPr lang="tr-TR" sz="2400" b="1" i="0" kern="12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haber grupları, sohbet odaları, internet sayfaları, sosyal paylaşım siteleri</a:t>
              </a:r>
              <a:r>
                <a:rPr lang="tr-TR" sz="24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 gibi </a:t>
              </a:r>
              <a:r>
                <a:rPr lang="tr-TR" sz="2400" b="0" i="0" u="none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herkese açık yerlerde </a:t>
              </a:r>
              <a:r>
                <a:rPr lang="tr-TR" sz="24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yayınlamamak.  </a:t>
              </a:r>
              <a:endParaRPr lang="tr-TR" sz="2400" kern="1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643033" y="3022848"/>
            <a:ext cx="10905933" cy="812304"/>
            <a:chOff x="0" y="826751"/>
            <a:chExt cx="10905933" cy="812304"/>
          </a:xfrm>
        </p:grpSpPr>
        <p:sp>
          <p:nvSpPr>
            <p:cNvPr id="15" name="Yuvarlatılmış Dikdörtgen 14"/>
            <p:cNvSpPr/>
            <p:nvPr/>
          </p:nvSpPr>
          <p:spPr>
            <a:xfrm>
              <a:off x="0" y="826751"/>
              <a:ext cx="10905933" cy="8123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Yuvarlatılmış Dikdörtgen 4"/>
            <p:cNvSpPr/>
            <p:nvPr/>
          </p:nvSpPr>
          <p:spPr>
            <a:xfrm>
              <a:off x="39653" y="866404"/>
              <a:ext cx="10826627" cy="7329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4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Birden çok kişiye veya bir gruba e-posta gönderirken kişilerin e-posta adreslerini </a:t>
              </a:r>
              <a:r>
                <a:rPr lang="tr-TR" sz="2400" b="1" i="0" kern="12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gizli karbon kopya (BCC) bölümüne </a:t>
              </a:r>
              <a:r>
                <a:rPr lang="tr-TR" sz="24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yazmak.</a:t>
              </a:r>
              <a:endParaRPr lang="tr-TR" sz="2400" kern="1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643032" y="3941358"/>
            <a:ext cx="10905933" cy="812304"/>
            <a:chOff x="0" y="1651247"/>
            <a:chExt cx="10905933" cy="812304"/>
          </a:xfrm>
        </p:grpSpPr>
        <p:sp>
          <p:nvSpPr>
            <p:cNvPr id="18" name="Yuvarlatılmış Dikdörtgen 17"/>
            <p:cNvSpPr/>
            <p:nvPr/>
          </p:nvSpPr>
          <p:spPr>
            <a:xfrm>
              <a:off x="0" y="1651247"/>
              <a:ext cx="10905933" cy="81230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Yuvarlatılmış Dikdörtgen 4"/>
            <p:cNvSpPr/>
            <p:nvPr/>
          </p:nvSpPr>
          <p:spPr>
            <a:xfrm>
              <a:off x="39653" y="1690900"/>
              <a:ext cx="10826627" cy="7329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4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Bir web sitesinde yapılan işlem gereği e-posta adresi istendiğinde, </a:t>
              </a:r>
              <a:r>
                <a:rPr lang="tr-TR" sz="2400" b="1" i="0" kern="12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sitenin gizlilik politikasını</a:t>
              </a:r>
              <a:r>
                <a:rPr lang="tr-TR" sz="24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 kontrol etmek.</a:t>
              </a:r>
              <a:endParaRPr lang="tr-TR" sz="2400" kern="1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Grup 19"/>
          <p:cNvGrpSpPr/>
          <p:nvPr/>
        </p:nvGrpSpPr>
        <p:grpSpPr>
          <a:xfrm>
            <a:off x="643032" y="4859868"/>
            <a:ext cx="10905933" cy="812304"/>
            <a:chOff x="0" y="2475744"/>
            <a:chExt cx="10905933" cy="812304"/>
          </a:xfrm>
        </p:grpSpPr>
        <p:sp>
          <p:nvSpPr>
            <p:cNvPr id="21" name="Yuvarlatılmış Dikdörtgen 20"/>
            <p:cNvSpPr/>
            <p:nvPr/>
          </p:nvSpPr>
          <p:spPr>
            <a:xfrm>
              <a:off x="0" y="2475744"/>
              <a:ext cx="10905933" cy="81230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Yuvarlatılmış Dikdörtgen 4"/>
            <p:cNvSpPr/>
            <p:nvPr/>
          </p:nvSpPr>
          <p:spPr>
            <a:xfrm>
              <a:off x="39653" y="2515397"/>
              <a:ext cx="10826627" cy="7329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4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İstenmeyen e-postalara hiç bir şekilde </a:t>
              </a:r>
              <a:r>
                <a:rPr lang="tr-TR" sz="2400" b="1" i="0" kern="12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cevap yazmamak</a:t>
              </a:r>
              <a:r>
                <a:rPr lang="tr-TR" sz="24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.</a:t>
              </a:r>
              <a:endParaRPr lang="tr-TR" sz="2400" kern="1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Grup 22"/>
          <p:cNvGrpSpPr/>
          <p:nvPr/>
        </p:nvGrpSpPr>
        <p:grpSpPr>
          <a:xfrm>
            <a:off x="643031" y="5778378"/>
            <a:ext cx="10905933" cy="812304"/>
            <a:chOff x="0" y="3300241"/>
            <a:chExt cx="10905933" cy="812304"/>
          </a:xfrm>
        </p:grpSpPr>
        <p:sp>
          <p:nvSpPr>
            <p:cNvPr id="24" name="Yuvarlatılmış Dikdörtgen 23"/>
            <p:cNvSpPr/>
            <p:nvPr/>
          </p:nvSpPr>
          <p:spPr>
            <a:xfrm>
              <a:off x="0" y="3300241"/>
              <a:ext cx="10905933" cy="81230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Yuvarlatılmış Dikdörtgen 4"/>
            <p:cNvSpPr/>
            <p:nvPr/>
          </p:nvSpPr>
          <p:spPr>
            <a:xfrm>
              <a:off x="39653" y="3339894"/>
              <a:ext cx="10826627" cy="7329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2400" b="0" i="0" u="none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Kullanım amacına göre</a:t>
              </a:r>
              <a:r>
                <a:rPr lang="sv-SE" sz="24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 </a:t>
              </a:r>
              <a:r>
                <a:rPr lang="sv-SE" sz="2400" b="1" i="0" kern="12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farklı e-posta adresleri</a:t>
              </a:r>
              <a:r>
                <a:rPr lang="sv-SE" sz="24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 kullanmak. </a:t>
              </a:r>
              <a:endParaRPr lang="tr-TR" sz="2400" kern="1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306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8" y="0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Yuvarlatılmış Çapraz Köşeli Dikdörtgen 4"/>
          <p:cNvSpPr/>
          <p:nvPr/>
        </p:nvSpPr>
        <p:spPr>
          <a:xfrm>
            <a:off x="1075899" y="1232982"/>
            <a:ext cx="3343701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E POSTA GÜVENLİĞİ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8" name="Yuvarlatılmış Çapraz Köşeli Dikdörtgen 7"/>
          <p:cNvSpPr/>
          <p:nvPr/>
        </p:nvSpPr>
        <p:spPr>
          <a:xfrm>
            <a:off x="4939653" y="1226355"/>
            <a:ext cx="6974843" cy="507304"/>
          </a:xfrm>
          <a:prstGeom prst="round2DiagRect">
            <a:avLst/>
          </a:prstGeom>
          <a:solidFill>
            <a:schemeClr val="accent5">
              <a:lumMod val="50000"/>
            </a:schemeClr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noProof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Taklit-</a:t>
            </a:r>
            <a:r>
              <a:rPr lang="tr-TR" sz="2100" b="1" kern="0" noProof="0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Oltalama</a:t>
            </a:r>
            <a:r>
              <a:rPr lang="tr-TR" sz="2100" b="1" kern="0" noProof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e-postalardan korunma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11" y="2027229"/>
            <a:ext cx="5484401" cy="1414013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16" y="3622696"/>
            <a:ext cx="5457895" cy="3044235"/>
          </a:xfrm>
          <a:prstGeom prst="rect">
            <a:avLst/>
          </a:prstGeom>
        </p:spPr>
      </p:pic>
      <p:grpSp>
        <p:nvGrpSpPr>
          <p:cNvPr id="11" name="Grup 10"/>
          <p:cNvGrpSpPr/>
          <p:nvPr/>
        </p:nvGrpSpPr>
        <p:grpSpPr>
          <a:xfrm>
            <a:off x="260895" y="2027229"/>
            <a:ext cx="5812360" cy="2026155"/>
            <a:chOff x="0" y="3300241"/>
            <a:chExt cx="10905933" cy="812304"/>
          </a:xfrm>
        </p:grpSpPr>
        <p:sp>
          <p:nvSpPr>
            <p:cNvPr id="12" name="Yuvarlatılmış Dikdörtgen 11"/>
            <p:cNvSpPr/>
            <p:nvPr/>
          </p:nvSpPr>
          <p:spPr>
            <a:xfrm>
              <a:off x="0" y="3300241"/>
              <a:ext cx="10905933" cy="81230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Yuvarlatılmış Dikdörtgen 4"/>
            <p:cNvSpPr/>
            <p:nvPr/>
          </p:nvSpPr>
          <p:spPr>
            <a:xfrm>
              <a:off x="39653" y="3339894"/>
              <a:ext cx="10826627" cy="7329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400" b="1" dirty="0" smtClean="0">
                  <a:solidFill>
                    <a:srgbClr val="333333"/>
                  </a:solidFill>
                  <a:latin typeface="Comic Sans MS" panose="030F0702030302020204" pitchFamily="66" charset="0"/>
                </a:rPr>
                <a:t>Kimlik </a:t>
              </a:r>
              <a:r>
                <a:rPr lang="tr-TR" sz="2400" b="1" dirty="0">
                  <a:solidFill>
                    <a:srgbClr val="333333"/>
                  </a:solidFill>
                  <a:latin typeface="Comic Sans MS" panose="030F0702030302020204" pitchFamily="66" charset="0"/>
                </a:rPr>
                <a:t>bilgilerini çalmak </a:t>
              </a:r>
              <a:r>
                <a:rPr lang="tr-TR" sz="2400" dirty="0">
                  <a:solidFill>
                    <a:srgbClr val="333333"/>
                  </a:solidFill>
                  <a:latin typeface="Comic Sans MS" panose="030F0702030302020204" pitchFamily="66" charset="0"/>
                </a:rPr>
                <a:t>amacı ile, istenmeyen e-posta veya açılır pencere yoluyla yapılan bir </a:t>
              </a:r>
              <a:r>
                <a:rPr lang="tr-TR" sz="2400" b="1" dirty="0">
                  <a:solidFill>
                    <a:srgbClr val="333333"/>
                  </a:solidFill>
                  <a:latin typeface="Comic Sans MS" panose="030F0702030302020204" pitchFamily="66" charset="0"/>
                </a:rPr>
                <a:t>aldatma yöntemidir</a:t>
              </a:r>
              <a:r>
                <a:rPr lang="tr-TR" sz="2400" dirty="0" smtClean="0">
                  <a:solidFill>
                    <a:srgbClr val="333333"/>
                  </a:solidFill>
                  <a:latin typeface="Comic Sans MS" panose="030F0702030302020204" pitchFamily="66" charset="0"/>
                </a:rPr>
                <a:t>.</a:t>
              </a:r>
              <a:r>
                <a:rPr lang="sv-SE" sz="24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 </a:t>
              </a:r>
              <a:endParaRPr lang="tr-TR" sz="2400" kern="1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282028" y="4432873"/>
            <a:ext cx="6023123" cy="2234058"/>
            <a:chOff x="0" y="3300241"/>
            <a:chExt cx="11301395" cy="812304"/>
          </a:xfrm>
        </p:grpSpPr>
        <p:sp>
          <p:nvSpPr>
            <p:cNvPr id="15" name="Yuvarlatılmış Dikdörtgen 14"/>
            <p:cNvSpPr/>
            <p:nvPr/>
          </p:nvSpPr>
          <p:spPr>
            <a:xfrm>
              <a:off x="0" y="3300241"/>
              <a:ext cx="10905933" cy="81230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Yuvarlatılmış Dikdörtgen 4"/>
            <p:cNvSpPr/>
            <p:nvPr/>
          </p:nvSpPr>
          <p:spPr>
            <a:xfrm>
              <a:off x="474767" y="3334687"/>
              <a:ext cx="10826628" cy="7329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400" dirty="0">
                  <a:solidFill>
                    <a:srgbClr val="333333"/>
                  </a:solidFill>
                  <a:latin typeface="Comic Sans MS" panose="030F0702030302020204" pitchFamily="66" charset="0"/>
                </a:rPr>
                <a:t>Saldırgan önceden tasarlanan bir hikâye üzerinden</a:t>
              </a:r>
              <a:r>
                <a:rPr lang="tr-TR" sz="2400" b="1" dirty="0">
                  <a:solidFill>
                    <a:srgbClr val="333333"/>
                  </a:solidFill>
                  <a:latin typeface="Comic Sans MS" panose="030F0702030302020204" pitchFamily="66" charset="0"/>
                </a:rPr>
                <a:t>, </a:t>
              </a:r>
              <a:r>
                <a:rPr lang="tr-TR" sz="2400" dirty="0">
                  <a:solidFill>
                    <a:srgbClr val="333333"/>
                  </a:solidFill>
                  <a:latin typeface="Comic Sans MS" panose="030F0702030302020204" pitchFamily="66" charset="0"/>
                </a:rPr>
                <a:t>kullanıcıyı e-postanın güvenilir bir kaynaktan geldiğine inandırıp, özel bilgilerini (kredi kartı, şifre bilgileri </a:t>
              </a:r>
              <a:r>
                <a:rPr lang="tr-TR" sz="2400" dirty="0" err="1">
                  <a:solidFill>
                    <a:srgbClr val="333333"/>
                  </a:solidFill>
                  <a:latin typeface="Comic Sans MS" panose="030F0702030302020204" pitchFamily="66" charset="0"/>
                </a:rPr>
                <a:t>vs</a:t>
              </a:r>
              <a:r>
                <a:rPr lang="tr-TR" sz="2400" dirty="0">
                  <a:solidFill>
                    <a:srgbClr val="333333"/>
                  </a:solidFill>
                  <a:latin typeface="Comic Sans MS" panose="030F0702030302020204" pitchFamily="66" charset="0"/>
                </a:rPr>
                <a:t>…) ele geçirmeye çalışır</a:t>
              </a:r>
              <a:r>
                <a:rPr lang="tr-TR" sz="2400" dirty="0" smtClean="0">
                  <a:solidFill>
                    <a:srgbClr val="333333"/>
                  </a:solidFill>
                  <a:latin typeface="Comic Sans MS" panose="030F0702030302020204" pitchFamily="66" charset="0"/>
                </a:rPr>
                <a:t>.</a:t>
              </a:r>
              <a:r>
                <a:rPr lang="sv-SE" sz="24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 </a:t>
              </a:r>
              <a:endParaRPr lang="tr-TR" sz="2400" kern="1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74582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rgbClr val="C41216"/>
                </a:solidFill>
                <a:latin typeface="Comic Sans MS" panose="030F0702030302020204" pitchFamily="66" charset="0"/>
              </a:rPr>
              <a:t>BİLGİNİN KORUNACAK NİTELİKLERİ</a:t>
            </a:r>
            <a:endParaRPr lang="tr-TR" sz="3800" b="1" dirty="0">
              <a:solidFill>
                <a:srgbClr val="C41216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728791" y="1681062"/>
            <a:ext cx="10607040" cy="839474"/>
            <a:chOff x="0" y="87359"/>
            <a:chExt cx="10607040" cy="839474"/>
          </a:xfrm>
        </p:grpSpPr>
        <p:sp>
          <p:nvSpPr>
            <p:cNvPr id="10" name="Yuvarlatılmış Dikdörtgen 9"/>
            <p:cNvSpPr/>
            <p:nvPr/>
          </p:nvSpPr>
          <p:spPr>
            <a:xfrm>
              <a:off x="0" y="87359"/>
              <a:ext cx="10607040" cy="839474"/>
            </a:xfrm>
            <a:prstGeom prst="roundRect">
              <a:avLst/>
            </a:prstGeom>
            <a:solidFill>
              <a:srgbClr val="C0504D">
                <a:hueOff val="0"/>
                <a:satOff val="0"/>
                <a:lumOff val="0"/>
                <a:alphaOff val="0"/>
              </a:srgb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sp>
        <p:sp>
          <p:nvSpPr>
            <p:cNvPr id="11" name="Yuvarlatılmış Dikdörtgen 4"/>
            <p:cNvSpPr/>
            <p:nvPr/>
          </p:nvSpPr>
          <p:spPr>
            <a:xfrm>
              <a:off x="40980" y="128339"/>
              <a:ext cx="10525080" cy="7575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marR="0" lvl="0" indent="0" algn="l" defTabSz="1555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5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Gizlilik</a:t>
              </a:r>
              <a:endParaRPr kumimoji="0" lang="tr-TR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sp>
        <p:nvSpPr>
          <p:cNvPr id="17" name="Dikdörtgen 16"/>
          <p:cNvSpPr/>
          <p:nvPr/>
        </p:nvSpPr>
        <p:spPr>
          <a:xfrm>
            <a:off x="726143" y="2619410"/>
            <a:ext cx="10592641" cy="85128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336774" tIns="44450" rIns="248920" bIns="44450" numCol="1" spcCol="1270" anchor="t" anchorCtr="0">
            <a:noAutofit/>
          </a:bodyPr>
          <a:lstStyle/>
          <a:p>
            <a:pPr marR="0" lvl="1" indent="-45720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omic Sans MS" panose="030F0702030302020204" pitchFamily="66" charset="0"/>
              </a:rPr>
              <a:t>Bilginin yetkili olmayan kişiler, varlıklar ve süreçler tarafından erişilemez ve ifşa edilemez niteliğidir.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752724" y="3457083"/>
            <a:ext cx="10583107" cy="839474"/>
            <a:chOff x="0" y="1827922"/>
            <a:chExt cx="10607040" cy="839474"/>
          </a:xfrm>
        </p:grpSpPr>
        <p:sp>
          <p:nvSpPr>
            <p:cNvPr id="19" name="Yuvarlatılmış Dikdörtgen 18"/>
            <p:cNvSpPr/>
            <p:nvPr/>
          </p:nvSpPr>
          <p:spPr>
            <a:xfrm>
              <a:off x="0" y="1827922"/>
              <a:ext cx="10607040" cy="839474"/>
            </a:xfrm>
            <a:prstGeom prst="roundRect">
              <a:avLst/>
            </a:prstGeom>
            <a:solidFill>
              <a:srgbClr val="C0504D">
                <a:hueOff val="2340759"/>
                <a:satOff val="-2919"/>
                <a:lumOff val="686"/>
                <a:alphaOff val="0"/>
              </a:srgb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sp>
        <p:sp>
          <p:nvSpPr>
            <p:cNvPr id="20" name="Yuvarlatılmış Dikdörtgen 4"/>
            <p:cNvSpPr/>
            <p:nvPr/>
          </p:nvSpPr>
          <p:spPr>
            <a:xfrm>
              <a:off x="40980" y="1868902"/>
              <a:ext cx="10525080" cy="7575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marR="0" lvl="0" indent="0" algn="l" defTabSz="1555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5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Bütünlük</a:t>
              </a:r>
              <a:endParaRPr kumimoji="0" lang="tr-TR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sp>
        <p:nvSpPr>
          <p:cNvPr id="23" name="Dikdörtgen 22"/>
          <p:cNvSpPr/>
          <p:nvPr/>
        </p:nvSpPr>
        <p:spPr>
          <a:xfrm>
            <a:off x="755136" y="4394924"/>
            <a:ext cx="11104768" cy="5796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336774" tIns="44450" rIns="248920" bIns="44450" numCol="1" spcCol="1270" anchor="t" anchorCtr="0">
            <a:noAutofit/>
          </a:bodyPr>
          <a:lstStyle/>
          <a:p>
            <a:pPr marR="0" lvl="1" indent="-45720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omic Sans MS" panose="030F0702030302020204" pitchFamily="66" charset="0"/>
              </a:rPr>
              <a:t>Bilginin doğruluk, bütünlük ve kendisine has özelliklerinin korunmasıdır.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24" name="Grup 23"/>
          <p:cNvGrpSpPr/>
          <p:nvPr/>
        </p:nvGrpSpPr>
        <p:grpSpPr>
          <a:xfrm>
            <a:off x="751536" y="4896194"/>
            <a:ext cx="10543351" cy="839474"/>
            <a:chOff x="0" y="3246997"/>
            <a:chExt cx="10607040" cy="839474"/>
          </a:xfrm>
        </p:grpSpPr>
        <p:sp>
          <p:nvSpPr>
            <p:cNvPr id="25" name="Yuvarlatılmış Dikdörtgen 24"/>
            <p:cNvSpPr/>
            <p:nvPr/>
          </p:nvSpPr>
          <p:spPr>
            <a:xfrm>
              <a:off x="0" y="3246997"/>
              <a:ext cx="10607040" cy="839474"/>
            </a:xfrm>
            <a:prstGeom prst="roundRect">
              <a:avLst/>
            </a:prstGeom>
            <a:solidFill>
              <a:srgbClr val="C0504D">
                <a:hueOff val="4681519"/>
                <a:satOff val="-5839"/>
                <a:lumOff val="1373"/>
                <a:alphaOff val="0"/>
              </a:srgb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sp>
        <p:sp>
          <p:nvSpPr>
            <p:cNvPr id="26" name="Yuvarlatılmış Dikdörtgen 4"/>
            <p:cNvSpPr/>
            <p:nvPr/>
          </p:nvSpPr>
          <p:spPr>
            <a:xfrm>
              <a:off x="40980" y="3287977"/>
              <a:ext cx="10525080" cy="7575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marR="0" lvl="0" indent="0" algn="l" defTabSz="1555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5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Erişilebilirlik</a:t>
              </a:r>
              <a:endParaRPr kumimoji="0" lang="tr-TR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792479" y="5900412"/>
            <a:ext cx="10543351" cy="80145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6774" tIns="44450" rIns="248920" bIns="44450" numCol="1" spcCol="1270" anchor="t" anchorCtr="0">
            <a:noAutofit/>
          </a:bodyPr>
          <a:lstStyle/>
          <a:p>
            <a:pPr lvl="1" indent="-457200" algn="l" defTabSz="12001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2400" kern="1200" dirty="0" smtClean="0">
                <a:latin typeface="Comic Sans MS" panose="030F0702030302020204" pitchFamily="66" charset="0"/>
              </a:rPr>
              <a:t>Bilginin yetkili kişiler(görevi gereği) tarafından istenildiğinde ulaşılabilir ve kullanılabilir olma özelliğine denir. </a:t>
            </a:r>
            <a:endParaRPr lang="tr-TR" sz="2400" kern="1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8" y="0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Yuvarlatılmış Çapraz Köşeli Dikdörtgen 4"/>
          <p:cNvSpPr/>
          <p:nvPr/>
        </p:nvSpPr>
        <p:spPr>
          <a:xfrm>
            <a:off x="1075899" y="1232982"/>
            <a:ext cx="3343701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E POSTA GÜVENLİĞİ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8" name="Yuvarlatılmış Çapraz Köşeli Dikdörtgen 7"/>
          <p:cNvSpPr/>
          <p:nvPr/>
        </p:nvSpPr>
        <p:spPr>
          <a:xfrm>
            <a:off x="4795933" y="1199453"/>
            <a:ext cx="6974843" cy="507304"/>
          </a:xfrm>
          <a:prstGeom prst="round2DiagRect">
            <a:avLst/>
          </a:prstGeom>
          <a:solidFill>
            <a:schemeClr val="accent5">
              <a:lumMod val="50000"/>
            </a:schemeClr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noProof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Taklit-</a:t>
            </a:r>
            <a:r>
              <a:rPr lang="tr-TR" sz="2100" b="1" kern="0" noProof="0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Oltalama</a:t>
            </a:r>
            <a:r>
              <a:rPr lang="tr-TR" sz="2100" b="1" kern="0" noProof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e-postalardan korunma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244141" y="1905321"/>
            <a:ext cx="11670353" cy="1074060"/>
            <a:chOff x="0" y="145889"/>
            <a:chExt cx="11670353" cy="1074060"/>
          </a:xfrm>
        </p:grpSpPr>
        <p:sp>
          <p:nvSpPr>
            <p:cNvPr id="10" name="Yuvarlatılmış Dikdörtgen 9"/>
            <p:cNvSpPr/>
            <p:nvPr/>
          </p:nvSpPr>
          <p:spPr>
            <a:xfrm>
              <a:off x="0" y="145889"/>
              <a:ext cx="11670353" cy="107406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Yuvarlatılmış Dikdörtgen 4"/>
            <p:cNvSpPr/>
            <p:nvPr/>
          </p:nvSpPr>
          <p:spPr>
            <a:xfrm>
              <a:off x="52431" y="198320"/>
              <a:ext cx="11565491" cy="9691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7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Kişisel, kurumsal ve mali bilgilerinizi tanıdığınız kişiler dahil hiç kimseye e-posta yoluyla göndermemek.</a:t>
              </a:r>
              <a:endParaRPr lang="tr-TR" sz="2700" b="0" kern="1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244141" y="3144416"/>
            <a:ext cx="11670353" cy="1074060"/>
            <a:chOff x="0" y="1297709"/>
            <a:chExt cx="11670353" cy="1074060"/>
          </a:xfrm>
        </p:grpSpPr>
        <p:sp>
          <p:nvSpPr>
            <p:cNvPr id="13" name="Yuvarlatılmış Dikdörtgen 12"/>
            <p:cNvSpPr/>
            <p:nvPr/>
          </p:nvSpPr>
          <p:spPr>
            <a:xfrm>
              <a:off x="0" y="1297709"/>
              <a:ext cx="11670353" cy="107406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Yuvarlatılmış Dikdörtgen 4"/>
            <p:cNvSpPr/>
            <p:nvPr/>
          </p:nvSpPr>
          <p:spPr>
            <a:xfrm>
              <a:off x="52431" y="1350140"/>
              <a:ext cx="11565491" cy="9691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7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E-posta mesajlarındaki internet bağlantılarına tıklamamak.</a:t>
              </a:r>
              <a:endParaRPr lang="tr-TR" sz="2700" b="0" kern="1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" name="Grup 14"/>
          <p:cNvGrpSpPr/>
          <p:nvPr/>
        </p:nvGrpSpPr>
        <p:grpSpPr>
          <a:xfrm>
            <a:off x="244142" y="4356431"/>
            <a:ext cx="11670353" cy="1074060"/>
            <a:chOff x="0" y="2449529"/>
            <a:chExt cx="11670353" cy="1074060"/>
          </a:xfrm>
        </p:grpSpPr>
        <p:sp>
          <p:nvSpPr>
            <p:cNvPr id="16" name="Yuvarlatılmış Dikdörtgen 15"/>
            <p:cNvSpPr/>
            <p:nvPr/>
          </p:nvSpPr>
          <p:spPr>
            <a:xfrm>
              <a:off x="0" y="2449529"/>
              <a:ext cx="11670353" cy="107406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Yuvarlatılmış Dikdörtgen 4"/>
            <p:cNvSpPr/>
            <p:nvPr/>
          </p:nvSpPr>
          <p:spPr>
            <a:xfrm>
              <a:off x="52431" y="2501960"/>
              <a:ext cx="11565491" cy="9691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7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Düzenli olarak kredi kart hesap özeti, banka bildirimleri gibi bilgilendirme dokümanlarını gözden geçirmek.</a:t>
              </a:r>
              <a:endParaRPr lang="tr-TR" sz="2700" b="0" kern="1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244143" y="5568446"/>
            <a:ext cx="11670353" cy="1074060"/>
            <a:chOff x="0" y="3601349"/>
            <a:chExt cx="11670353" cy="1074060"/>
          </a:xfrm>
        </p:grpSpPr>
        <p:sp>
          <p:nvSpPr>
            <p:cNvPr id="19" name="Yuvarlatılmış Dikdörtgen 18"/>
            <p:cNvSpPr/>
            <p:nvPr/>
          </p:nvSpPr>
          <p:spPr>
            <a:xfrm>
              <a:off x="0" y="3601349"/>
              <a:ext cx="11670353" cy="107406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Yuvarlatılmış Dikdörtgen 4"/>
            <p:cNvSpPr/>
            <p:nvPr/>
          </p:nvSpPr>
          <p:spPr>
            <a:xfrm>
              <a:off x="52431" y="3653780"/>
              <a:ext cx="11565491" cy="9691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7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Zararlı programlara karşı korunma programları (Anti-</a:t>
              </a:r>
              <a:r>
                <a:rPr lang="tr-TR" sz="2700" b="0" i="0" kern="1200" dirty="0" err="1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virus</a:t>
              </a:r>
              <a:r>
                <a:rPr lang="tr-TR" sz="27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, anti-</a:t>
              </a:r>
              <a:r>
                <a:rPr lang="tr-TR" sz="2700" b="0" i="0" kern="1200" dirty="0" err="1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spyware</a:t>
              </a:r>
              <a:r>
                <a:rPr lang="tr-TR" sz="2700" b="0" i="0" kern="12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,) gibi güvenlik yazılımları kullanmak ve sık sık güncellemek.</a:t>
              </a:r>
              <a:endParaRPr lang="tr-TR" sz="2700" kern="1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1058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8" y="0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Yuvarlatılmış Çapraz Köşeli Dikdörtgen 4"/>
          <p:cNvSpPr/>
          <p:nvPr/>
        </p:nvSpPr>
        <p:spPr>
          <a:xfrm>
            <a:off x="39981" y="1672047"/>
            <a:ext cx="4137546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noProof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SOSYAL MEDYA GÜVENLİĞİ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545911" y="2898021"/>
            <a:ext cx="10972800" cy="2970515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B0F0"/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	İnternet kullanıcılarının aralarında bilgi, görüş</a:t>
            </a:r>
            <a:r>
              <a:rPr kumimoji="0" lang="tr-TR" sz="2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 ve</a:t>
            </a: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 ilgi alanlarını, yazılı görsel ya da işitsel bir şekilde paylaşarak iletişim kurmalarına olanak sağlayan araçlar ve web sitelerini içermektedir.</a:t>
            </a:r>
            <a:endParaRPr kumimoji="0" lang="tr-TR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8968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8" y="0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Yuvarlatılmış Çapraz Köşeli Dikdörtgen 4"/>
          <p:cNvSpPr/>
          <p:nvPr/>
        </p:nvSpPr>
        <p:spPr>
          <a:xfrm>
            <a:off x="39981" y="1672047"/>
            <a:ext cx="4137546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noProof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SOSYAL MEDYA GÜVENLİĞİ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3" y="2879678"/>
            <a:ext cx="3346422" cy="3577965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2" name="Medy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6341" y="1511261"/>
            <a:ext cx="7820769" cy="4399183"/>
          </a:xfrm>
          <a:prstGeom prst="rect">
            <a:avLst/>
          </a:prstGeom>
        </p:spPr>
      </p:pic>
      <p:sp>
        <p:nvSpPr>
          <p:cNvPr id="8" name="Yuvarlatılmış Çapraz Köşeli Dikdörtgen 7"/>
          <p:cNvSpPr/>
          <p:nvPr/>
        </p:nvSpPr>
        <p:spPr>
          <a:xfrm>
            <a:off x="39981" y="2258901"/>
            <a:ext cx="4137546" cy="507304"/>
          </a:xfrm>
          <a:prstGeom prst="round2DiagRect">
            <a:avLst/>
          </a:prstGeom>
          <a:solidFill>
            <a:schemeClr val="tx1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YAYILIMI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314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8" y="0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Yuvarlatılmış Çapraz Köşeli Dikdörtgen 4"/>
          <p:cNvSpPr/>
          <p:nvPr/>
        </p:nvSpPr>
        <p:spPr>
          <a:xfrm>
            <a:off x="39981" y="1672047"/>
            <a:ext cx="4137546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noProof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SOSYAL MEDYA GÜVENLİĞİ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5964074" y="4001009"/>
            <a:ext cx="6018656" cy="70443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>
                <a:solidFill>
                  <a:schemeClr val="bg1"/>
                </a:solidFill>
                <a:latin typeface="Comic Sans MS" panose="030F0702030302020204" pitchFamily="66" charset="0"/>
              </a:rPr>
              <a:t>Y</a:t>
            </a:r>
            <a:r>
              <a:rPr lang="tr-TR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alnızlık </a:t>
            </a:r>
            <a:r>
              <a:rPr lang="tr-TR" b="1" dirty="0">
                <a:solidFill>
                  <a:schemeClr val="bg1"/>
                </a:solidFill>
                <a:latin typeface="Comic Sans MS" panose="030F0702030302020204" pitchFamily="66" charset="0"/>
              </a:rPr>
              <a:t>duygusunun neden olacağı depresif düşüncelerden uzak </a:t>
            </a:r>
            <a:r>
              <a:rPr lang="tr-TR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kalabilirsiniz.</a:t>
            </a:r>
          </a:p>
        </p:txBody>
      </p:sp>
      <p:sp>
        <p:nvSpPr>
          <p:cNvPr id="10" name="Yuvarlatılmış Dikdörtgen 9"/>
          <p:cNvSpPr/>
          <p:nvPr/>
        </p:nvSpPr>
        <p:spPr>
          <a:xfrm>
            <a:off x="5964071" y="3092005"/>
            <a:ext cx="6018657" cy="669174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İletişimde zaman ve mekan engellerini ortadan kaldırabilirsiniz.</a:t>
            </a:r>
          </a:p>
        </p:txBody>
      </p:sp>
      <p:sp>
        <p:nvSpPr>
          <p:cNvPr id="11" name="Yuvarlatılmış Dikdörtgen 10"/>
          <p:cNvSpPr/>
          <p:nvPr/>
        </p:nvSpPr>
        <p:spPr>
          <a:xfrm>
            <a:off x="5964074" y="5949968"/>
            <a:ext cx="6018656" cy="675049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Yaşam tarzınıza ve düşüncelerinize göre gruplar kurabilir ve sayfalar açabilirsiniz.</a:t>
            </a:r>
          </a:p>
        </p:txBody>
      </p:sp>
      <p:sp>
        <p:nvSpPr>
          <p:cNvPr id="12" name="Yuvarlatılmış Dikdörtgen 11"/>
          <p:cNvSpPr/>
          <p:nvPr/>
        </p:nvSpPr>
        <p:spPr>
          <a:xfrm>
            <a:off x="5964072" y="4980996"/>
            <a:ext cx="6018658" cy="69467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Eski arkadaşlarınıza ulaşabilir, yeni arkadaşlar edinebilirsiniz.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0" y="2906300"/>
            <a:ext cx="5307144" cy="3718717"/>
          </a:xfrm>
          <a:prstGeom prst="rect">
            <a:avLst/>
          </a:prstGeom>
        </p:spPr>
      </p:pic>
      <p:sp>
        <p:nvSpPr>
          <p:cNvPr id="14" name="Yuvarlatılmış Dikdörtgen 13"/>
          <p:cNvSpPr/>
          <p:nvPr/>
        </p:nvSpPr>
        <p:spPr>
          <a:xfrm>
            <a:off x="5964073" y="2107151"/>
            <a:ext cx="6018659" cy="70907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Ürün, marka ve hizmetinizi  birinci dereceden müşterilerinize çok ucuza tanıtabilirsiniz.</a:t>
            </a:r>
          </a:p>
        </p:txBody>
      </p:sp>
      <p:sp>
        <p:nvSpPr>
          <p:cNvPr id="15" name="Yuvarlatılmış Dikdörtgen 14"/>
          <p:cNvSpPr/>
          <p:nvPr/>
        </p:nvSpPr>
        <p:spPr>
          <a:xfrm>
            <a:off x="5964074" y="1214213"/>
            <a:ext cx="6018660" cy="70907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Az kelimeyle çok şey ifade eden cümleler oluşturabilen bir yazar ve şaire dönüşebiliyorsunuz.</a:t>
            </a:r>
          </a:p>
        </p:txBody>
      </p:sp>
      <p:sp>
        <p:nvSpPr>
          <p:cNvPr id="16" name="Yuvarlatılmış Çapraz Köşeli Dikdörtgen 15"/>
          <p:cNvSpPr/>
          <p:nvPr/>
        </p:nvSpPr>
        <p:spPr>
          <a:xfrm>
            <a:off x="39981" y="2258901"/>
            <a:ext cx="4137546" cy="507304"/>
          </a:xfrm>
          <a:prstGeom prst="round2DiagRect">
            <a:avLst/>
          </a:prstGeom>
          <a:solidFill>
            <a:schemeClr val="tx1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noProof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YARARLARI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91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Resim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60" y="2299516"/>
            <a:ext cx="2714717" cy="207492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8" y="0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Yuvarlatılmış Çapraz Köşeli Dikdörtgen 4"/>
          <p:cNvSpPr/>
          <p:nvPr/>
        </p:nvSpPr>
        <p:spPr>
          <a:xfrm>
            <a:off x="1296537" y="1083959"/>
            <a:ext cx="4137546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noProof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SOSYAL MEDYA GÜVENLİĞİ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7444868" y="2544180"/>
            <a:ext cx="4382005" cy="66793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Sosyal medya, dili yozlaştırıyor.</a:t>
            </a:r>
          </a:p>
        </p:txBody>
      </p:sp>
      <p:sp>
        <p:nvSpPr>
          <p:cNvPr id="17" name="Yuvarlatılmış Dikdörtgen 16"/>
          <p:cNvSpPr/>
          <p:nvPr/>
        </p:nvSpPr>
        <p:spPr>
          <a:xfrm>
            <a:off x="5240740" y="5512935"/>
            <a:ext cx="6586133" cy="67116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Birçok zararlı yazılım sosyal medya kanalıyla bulaşabilir.</a:t>
            </a:r>
          </a:p>
        </p:txBody>
      </p:sp>
      <p:sp>
        <p:nvSpPr>
          <p:cNvPr id="19" name="Yuvarlatılmış Dikdörtgen 18"/>
          <p:cNvSpPr/>
          <p:nvPr/>
        </p:nvSpPr>
        <p:spPr>
          <a:xfrm>
            <a:off x="5866129" y="4569880"/>
            <a:ext cx="5960744" cy="668091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Yorumlarla firmaların marka değeri zarar görebilir.</a:t>
            </a:r>
          </a:p>
        </p:txBody>
      </p:sp>
      <p:sp>
        <p:nvSpPr>
          <p:cNvPr id="20" name="Yuvarlatılmış Dikdörtgen 19"/>
          <p:cNvSpPr/>
          <p:nvPr/>
        </p:nvSpPr>
        <p:spPr>
          <a:xfrm>
            <a:off x="6806966" y="3537688"/>
            <a:ext cx="5019908" cy="67958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Zararlı sosyal örgütlenmeler olabilir.</a:t>
            </a:r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3" y="4769102"/>
            <a:ext cx="4281035" cy="2033546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3" y="2299516"/>
            <a:ext cx="3496917" cy="2334865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4" name="Yuvarlatılmış Dikdörtgen 23"/>
          <p:cNvSpPr/>
          <p:nvPr/>
        </p:nvSpPr>
        <p:spPr>
          <a:xfrm>
            <a:off x="8008417" y="1590577"/>
            <a:ext cx="3818455" cy="668091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Bağımlılık yapabiliyor.</a:t>
            </a:r>
          </a:p>
        </p:txBody>
      </p:sp>
      <p:sp>
        <p:nvSpPr>
          <p:cNvPr id="25" name="Yuvarlatılmış Çapraz Köşeli Dikdörtgen 24"/>
          <p:cNvSpPr/>
          <p:nvPr/>
        </p:nvSpPr>
        <p:spPr>
          <a:xfrm>
            <a:off x="273582" y="1712923"/>
            <a:ext cx="4137546" cy="507304"/>
          </a:xfrm>
          <a:prstGeom prst="round2DiagRect">
            <a:avLst/>
          </a:prstGeom>
          <a:solidFill>
            <a:schemeClr val="tx1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ZARARLARI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183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8" y="0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Yuvarlatılmış Çapraz Köşeli Dikdörtgen 4"/>
          <p:cNvSpPr/>
          <p:nvPr/>
        </p:nvSpPr>
        <p:spPr>
          <a:xfrm>
            <a:off x="39981" y="1672047"/>
            <a:ext cx="4137546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noProof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SOSYAL MEDYA GÜVENLİĞİ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4" y="3038600"/>
            <a:ext cx="11003376" cy="3348552"/>
          </a:xfrm>
          <a:prstGeom prst="rect">
            <a:avLst/>
          </a:prstGeom>
        </p:spPr>
      </p:pic>
      <p:sp>
        <p:nvSpPr>
          <p:cNvPr id="10" name="Yuvarlatılmış Dikdörtgen 9"/>
          <p:cNvSpPr/>
          <p:nvPr/>
        </p:nvSpPr>
        <p:spPr>
          <a:xfrm>
            <a:off x="4544704" y="1654726"/>
            <a:ext cx="7256438" cy="93410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En çok kullandığımız </a:t>
            </a:r>
            <a:r>
              <a:rPr lang="tr-TR" sz="20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Sosyal Medya Uygulamaları</a:t>
            </a:r>
            <a:r>
              <a:rPr lang="tr-TR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cep telefonumuzun hangi verilerini alıyor.</a:t>
            </a:r>
            <a:endParaRPr lang="tr-TR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Yuvarlatılmış Çapraz Köşeli Dikdörtgen 10"/>
          <p:cNvSpPr/>
          <p:nvPr/>
        </p:nvSpPr>
        <p:spPr>
          <a:xfrm>
            <a:off x="39981" y="2258901"/>
            <a:ext cx="4137546" cy="507304"/>
          </a:xfrm>
          <a:prstGeom prst="round2DiagRect">
            <a:avLst/>
          </a:prstGeom>
          <a:solidFill>
            <a:schemeClr val="tx1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noProof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ZARARLARI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643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8" y="0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Yuvarlatılmış Çapraz Köşeli Dikdörtgen 4"/>
          <p:cNvSpPr/>
          <p:nvPr/>
        </p:nvSpPr>
        <p:spPr>
          <a:xfrm>
            <a:off x="39981" y="1672047"/>
            <a:ext cx="4137546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noProof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SOSYAL MEDYA GÜVENLİĞİ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49481" y="3401088"/>
            <a:ext cx="10365660" cy="297241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Bizler internet üzerinde bir karakter yaratma çabasındayken aslında birileri için birer </a:t>
            </a:r>
            <a:r>
              <a:rPr lang="tr-TR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istatistikten</a:t>
            </a:r>
            <a:r>
              <a:rPr lang="tr-TR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tr-TR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ve </a:t>
            </a:r>
            <a:r>
              <a:rPr lang="tr-T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dolandırılacak bir hesaptan</a:t>
            </a:r>
            <a:r>
              <a:rPr lang="tr-TR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başka bir şey değiliz</a:t>
            </a:r>
            <a:r>
              <a:rPr lang="tr-TR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tr-TR" sz="40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Yuvarlatılmış Çapraz Köşeli Dikdörtgen 10"/>
          <p:cNvSpPr/>
          <p:nvPr/>
        </p:nvSpPr>
        <p:spPr>
          <a:xfrm>
            <a:off x="39981" y="2258901"/>
            <a:ext cx="4137546" cy="507304"/>
          </a:xfrm>
          <a:prstGeom prst="round2DiagRect">
            <a:avLst/>
          </a:prstGeom>
          <a:solidFill>
            <a:schemeClr val="tx1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SONUÇ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600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8" y="0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Yuvarlatılmış Çapraz Köşeli Dikdörtgen 4"/>
          <p:cNvSpPr/>
          <p:nvPr/>
        </p:nvSpPr>
        <p:spPr>
          <a:xfrm>
            <a:off x="39981" y="1672047"/>
            <a:ext cx="4137546" cy="507304"/>
          </a:xfrm>
          <a:prstGeom prst="round2DiagRect">
            <a:avLst/>
          </a:prstGeom>
          <a:solidFill>
            <a:srgbClr val="70AD47"/>
          </a:solidFill>
          <a:ln w="9525" cap="rnd" cmpd="sng" algn="ctr">
            <a:solidFill>
              <a:srgbClr val="D64A3B">
                <a:tint val="60000"/>
              </a:srgbClr>
            </a:solidFill>
            <a:prstDash val="solid"/>
          </a:ln>
          <a:effectLst>
            <a:reflection blurRad="12700" stA="26000" endPos="32000" dist="12700" dir="5400000" sy="-100000" rotWithShape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00" b="1" kern="0" noProof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SOSYAL </a:t>
            </a:r>
            <a:r>
              <a:rPr lang="tr-TR" sz="2100" b="1" kern="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MÜHENDİSLİK</a:t>
            </a:r>
            <a:endParaRPr kumimoji="0" lang="tr-TR" sz="2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272955" y="2519471"/>
            <a:ext cx="11627892" cy="833165"/>
            <a:chOff x="0" y="25425"/>
            <a:chExt cx="10972800" cy="2419560"/>
          </a:xfrm>
        </p:grpSpPr>
        <p:sp>
          <p:nvSpPr>
            <p:cNvPr id="10" name="Yuvarlatılmış Dikdörtgen 9"/>
            <p:cNvSpPr/>
            <p:nvPr/>
          </p:nvSpPr>
          <p:spPr>
            <a:xfrm>
              <a:off x="0" y="25425"/>
              <a:ext cx="10972800" cy="24195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Yuvarlatılmış Dikdörtgen 4"/>
            <p:cNvSpPr/>
            <p:nvPr/>
          </p:nvSpPr>
          <p:spPr>
            <a:xfrm>
              <a:off x="118113" y="143538"/>
              <a:ext cx="10736574" cy="21833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kern="1200" dirty="0" smtClean="0">
                  <a:latin typeface="Comic Sans MS" panose="030F0702030302020204" pitchFamily="66" charset="0"/>
                </a:rPr>
                <a:t>Normalde </a:t>
              </a:r>
              <a:r>
                <a:rPr lang="tr-TR" sz="2800" kern="1200" dirty="0">
                  <a:latin typeface="Comic Sans MS" panose="030F0702030302020204" pitchFamily="66" charset="0"/>
                </a:rPr>
                <a:t>insanların tanımadıkları biri için yapmayacakları şeyleri yapmalarını sağlama sanatıdır.</a:t>
              </a: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272955" y="3538110"/>
            <a:ext cx="11627892" cy="837879"/>
            <a:chOff x="0" y="2571706"/>
            <a:chExt cx="10972800" cy="2419560"/>
          </a:xfrm>
        </p:grpSpPr>
        <p:sp>
          <p:nvSpPr>
            <p:cNvPr id="13" name="Yuvarlatılmış Dikdörtgen 12"/>
            <p:cNvSpPr/>
            <p:nvPr/>
          </p:nvSpPr>
          <p:spPr>
            <a:xfrm>
              <a:off x="0" y="2571706"/>
              <a:ext cx="10972800" cy="241956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Yuvarlatılmış Dikdörtgen 4"/>
            <p:cNvSpPr/>
            <p:nvPr/>
          </p:nvSpPr>
          <p:spPr>
            <a:xfrm>
              <a:off x="118113" y="2689819"/>
              <a:ext cx="10736574" cy="21833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kern="1200" dirty="0" smtClean="0">
                  <a:latin typeface="Comic Sans MS" panose="030F0702030302020204" pitchFamily="66" charset="0"/>
                </a:rPr>
                <a:t>Teknoloji </a:t>
              </a:r>
              <a:r>
                <a:rPr lang="tr-TR" sz="2800" kern="1200" dirty="0">
                  <a:latin typeface="Comic Sans MS" panose="030F0702030302020204" pitchFamily="66" charset="0"/>
                </a:rPr>
                <a:t>kullanımından çok insanların hile ile kandırılarak bilgi elde edilmesidir.</a:t>
              </a:r>
            </a:p>
          </p:txBody>
        </p:sp>
      </p:grpSp>
      <p:grpSp>
        <p:nvGrpSpPr>
          <p:cNvPr id="15" name="Grup 14"/>
          <p:cNvGrpSpPr/>
          <p:nvPr/>
        </p:nvGrpSpPr>
        <p:grpSpPr>
          <a:xfrm>
            <a:off x="272955" y="4561463"/>
            <a:ext cx="11627892" cy="933413"/>
            <a:chOff x="0" y="25425"/>
            <a:chExt cx="10972800" cy="2419560"/>
          </a:xfrm>
          <a:solidFill>
            <a:schemeClr val="accent4">
              <a:lumMod val="75000"/>
            </a:schemeClr>
          </a:solidFill>
        </p:grpSpPr>
        <p:sp>
          <p:nvSpPr>
            <p:cNvPr id="16" name="Yuvarlatılmış Dikdörtgen 15"/>
            <p:cNvSpPr/>
            <p:nvPr/>
          </p:nvSpPr>
          <p:spPr>
            <a:xfrm>
              <a:off x="0" y="25425"/>
              <a:ext cx="10972800" cy="24195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Yuvarlatılmış Dikdörtgen 4"/>
            <p:cNvSpPr/>
            <p:nvPr/>
          </p:nvSpPr>
          <p:spPr>
            <a:xfrm>
              <a:off x="118113" y="143539"/>
              <a:ext cx="10736574" cy="21004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n-NO" sz="2800" kern="1200" dirty="0" smtClean="0">
                  <a:latin typeface="Comic Sans MS" panose="030F0702030302020204" pitchFamily="66" charset="0"/>
                </a:rPr>
                <a:t>Sosyal </a:t>
              </a:r>
              <a:r>
                <a:rPr lang="nn-NO" sz="2800" kern="1200" dirty="0">
                  <a:latin typeface="Comic Sans MS" panose="030F0702030302020204" pitchFamily="66" charset="0"/>
                </a:rPr>
                <a:t>mühendisler:Teknolojiyi kullanarak ya da kullanmadan bilgi edinmek için insanlardan faydalanırlar.</a:t>
              </a:r>
              <a:endParaRPr lang="tr-TR" sz="2800" kern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277504" y="5680350"/>
            <a:ext cx="11670562" cy="940246"/>
            <a:chOff x="77847" y="3467068"/>
            <a:chExt cx="11013066" cy="1439016"/>
          </a:xfrm>
          <a:solidFill>
            <a:schemeClr val="accent6">
              <a:lumMod val="75000"/>
            </a:schemeClr>
          </a:solidFill>
        </p:grpSpPr>
        <p:sp>
          <p:nvSpPr>
            <p:cNvPr id="19" name="Yuvarlatılmış Dikdörtgen 18"/>
            <p:cNvSpPr/>
            <p:nvPr/>
          </p:nvSpPr>
          <p:spPr>
            <a:xfrm>
              <a:off x="118113" y="3483334"/>
              <a:ext cx="10972800" cy="142275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Yuvarlatılmış Dikdörtgen 4"/>
            <p:cNvSpPr/>
            <p:nvPr/>
          </p:nvSpPr>
          <p:spPr>
            <a:xfrm>
              <a:off x="77847" y="3467068"/>
              <a:ext cx="10817106" cy="143901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kern="1200" dirty="0" smtClean="0">
                  <a:latin typeface="Comic Sans MS" panose="030F0702030302020204" pitchFamily="66" charset="0"/>
                </a:rPr>
                <a:t>Kullandığı </a:t>
              </a:r>
              <a:r>
                <a:rPr lang="tr-TR" sz="2800" kern="1200" dirty="0">
                  <a:latin typeface="Comic Sans MS" panose="030F0702030302020204" pitchFamily="66" charset="0"/>
                </a:rPr>
                <a:t>en büyük silahı, </a:t>
              </a:r>
              <a:r>
                <a:rPr lang="tr-TR" sz="5400" kern="1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insan </a:t>
              </a:r>
              <a:r>
                <a:rPr lang="tr-TR" sz="5400" kern="12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zafiyetidir</a:t>
              </a:r>
              <a:r>
                <a:rPr lang="tr-TR" sz="5400" kern="1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3826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8" y="0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TEDBİRLER</a:t>
            </a:r>
            <a:endParaRPr lang="tr-TR" sz="38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42" y="1201003"/>
            <a:ext cx="8148677" cy="562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60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59" y="1392711"/>
            <a:ext cx="4794487" cy="40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41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tr-TR" sz="3800" b="1" dirty="0" smtClean="0">
                <a:solidFill>
                  <a:srgbClr val="C41216"/>
                </a:solidFill>
                <a:latin typeface="Comic Sans MS" panose="030F0702030302020204" pitchFamily="66" charset="0"/>
              </a:rPr>
              <a:t>BİLGİNİN SINIFLANDIRILMASI</a:t>
            </a:r>
            <a:endParaRPr lang="tr-TR" sz="3800" b="1" dirty="0">
              <a:solidFill>
                <a:srgbClr val="C41216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9132635" y="1626777"/>
            <a:ext cx="2918339" cy="5074274"/>
            <a:chOff x="8955829" y="1463003"/>
            <a:chExt cx="2687389" cy="4587091"/>
          </a:xfrm>
        </p:grpSpPr>
        <p:grpSp>
          <p:nvGrpSpPr>
            <p:cNvPr id="4" name="Grup 3"/>
            <p:cNvGrpSpPr/>
            <p:nvPr/>
          </p:nvGrpSpPr>
          <p:grpSpPr>
            <a:xfrm>
              <a:off x="8955829" y="1463003"/>
              <a:ext cx="2687389" cy="587969"/>
              <a:chOff x="9195341" y="244937"/>
              <a:chExt cx="2687389" cy="587969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10" name="Dikdörtgen 9"/>
              <p:cNvSpPr/>
              <p:nvPr/>
            </p:nvSpPr>
            <p:spPr>
              <a:xfrm>
                <a:off x="9195341" y="244937"/>
                <a:ext cx="2687389" cy="587969"/>
              </a:xfrm>
              <a:prstGeom prst="rect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Dikdörtgen 10"/>
              <p:cNvSpPr/>
              <p:nvPr/>
            </p:nvSpPr>
            <p:spPr>
              <a:xfrm>
                <a:off x="9195341" y="244937"/>
                <a:ext cx="2687389" cy="58796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70688" tIns="97536" rIns="170688" bIns="97536" numCol="1" spcCol="1270" anchor="ctr" anchorCtr="0">
                <a:noAutofit/>
              </a:bodyPr>
              <a:lstStyle/>
              <a:p>
                <a:pPr lvl="0" algn="ctr" defTabSz="10668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2800" b="1" i="1" kern="1200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Kuruma Açık </a:t>
                </a:r>
                <a:endParaRPr lang="tr-TR" sz="2800" kern="1200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" name="Grup 4"/>
            <p:cNvGrpSpPr/>
            <p:nvPr/>
          </p:nvGrpSpPr>
          <p:grpSpPr>
            <a:xfrm>
              <a:off x="8955829" y="2050973"/>
              <a:ext cx="2687389" cy="3999121"/>
              <a:chOff x="9195341" y="832907"/>
              <a:chExt cx="2687389" cy="3999121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8" name="Dikdörtgen 7"/>
              <p:cNvSpPr/>
              <p:nvPr/>
            </p:nvSpPr>
            <p:spPr>
              <a:xfrm>
                <a:off x="9195341" y="832907"/>
                <a:ext cx="2687389" cy="3999121"/>
              </a:xfrm>
              <a:prstGeom prst="rect">
                <a:avLst/>
              </a:prstGeom>
              <a:sp3d extrusionH="190500" prstMaterial="dkEdg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1">
                <a:schemeClr val="accent5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5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Dikdörtgen 8"/>
              <p:cNvSpPr/>
              <p:nvPr/>
            </p:nvSpPr>
            <p:spPr>
              <a:xfrm>
                <a:off x="9195341" y="832907"/>
                <a:ext cx="2687389" cy="399912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6012" tIns="96012" rIns="128016" bIns="144018" numCol="1" spcCol="1270" anchor="t" anchorCtr="0">
                <a:noAutofit/>
              </a:bodyPr>
              <a:lstStyle/>
              <a:p>
                <a:pPr marL="342900" lvl="1" indent="-34290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tr-TR" sz="2000" kern="1200" dirty="0" smtClean="0">
                    <a:latin typeface="Comic Sans MS" panose="030F0702030302020204" pitchFamily="66" charset="0"/>
                  </a:rPr>
                  <a:t>Bu bilgiler kurum çalışanlarının kullanımı içindir.</a:t>
                </a:r>
              </a:p>
              <a:p>
                <a:pPr marL="342900" lvl="1" indent="-34290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tr-TR" sz="2000" kern="1200" dirty="0" smtClean="0">
                    <a:latin typeface="Comic Sans MS" panose="030F0702030302020204" pitchFamily="66" charset="0"/>
                  </a:rPr>
                  <a:t>Erişilebilirlik ve bütünlük ön plandadır. </a:t>
                </a:r>
              </a:p>
              <a:p>
                <a:pPr marL="342900" lvl="1" indent="-34290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endParaRPr lang="tr-TR" sz="2000" dirty="0">
                  <a:latin typeface="Comic Sans MS" panose="030F0702030302020204" pitchFamily="66" charset="0"/>
                </a:endParaRPr>
              </a:p>
              <a:p>
                <a:pPr marL="342900" lvl="1" indent="-34290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endParaRPr lang="tr-TR" sz="2000" kern="1200" dirty="0" smtClean="0">
                  <a:latin typeface="Comic Sans MS" panose="030F0702030302020204" pitchFamily="66" charset="0"/>
                </a:endParaRPr>
              </a:p>
              <a:p>
                <a:pPr marL="0" lvl="1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</a:pPr>
                <a:r>
                  <a:rPr lang="tr-TR" sz="2000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ÖRNEK:</a:t>
                </a:r>
              </a:p>
              <a:p>
                <a:pPr marL="342900" lvl="1" indent="-34290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tr-TR" sz="2000" dirty="0" smtClean="0">
                    <a:latin typeface="Comic Sans MS" panose="030F0702030302020204" pitchFamily="66" charset="0"/>
                  </a:rPr>
                  <a:t>Haftalık Yemek Listesi</a:t>
                </a:r>
              </a:p>
              <a:p>
                <a:pPr marL="342900" lvl="1" indent="-34290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tr-TR" sz="2000" dirty="0" smtClean="0">
                    <a:latin typeface="Comic Sans MS" panose="030F0702030302020204" pitchFamily="66" charset="0"/>
                  </a:rPr>
                  <a:t>Dahili Telefon Listesi</a:t>
                </a:r>
              </a:p>
              <a:p>
                <a:pPr marL="0" lvl="1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</a:pPr>
                <a:endParaRPr lang="tr-TR" sz="2000" kern="1200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3" name="Grup 2"/>
          <p:cNvGrpSpPr/>
          <p:nvPr/>
        </p:nvGrpSpPr>
        <p:grpSpPr>
          <a:xfrm>
            <a:off x="6117086" y="1624084"/>
            <a:ext cx="2918339" cy="5074274"/>
            <a:chOff x="4752306" y="1135454"/>
            <a:chExt cx="2687389" cy="4587091"/>
          </a:xfrm>
        </p:grpSpPr>
        <p:grpSp>
          <p:nvGrpSpPr>
            <p:cNvPr id="12" name="Grup 11"/>
            <p:cNvGrpSpPr/>
            <p:nvPr/>
          </p:nvGrpSpPr>
          <p:grpSpPr>
            <a:xfrm>
              <a:off x="4752306" y="1135454"/>
              <a:ext cx="2687389" cy="587969"/>
              <a:chOff x="6131717" y="244937"/>
              <a:chExt cx="2687389" cy="587969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16" name="Dikdörtgen 15"/>
              <p:cNvSpPr/>
              <p:nvPr/>
            </p:nvSpPr>
            <p:spPr>
              <a:xfrm>
                <a:off x="6131717" y="244937"/>
                <a:ext cx="2687389" cy="587969"/>
              </a:xfrm>
              <a:prstGeom prst="rect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Dikdörtgen 16"/>
              <p:cNvSpPr/>
              <p:nvPr/>
            </p:nvSpPr>
            <p:spPr>
              <a:xfrm>
                <a:off x="6131717" y="244937"/>
                <a:ext cx="2687389" cy="58796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70688" tIns="97536" rIns="170688" bIns="97536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2800" b="1" i="1" kern="1200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Kişisel</a:t>
                </a:r>
                <a:endParaRPr lang="tr-TR" sz="2800" b="1" i="1" kern="1200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3" name="Grup 12"/>
            <p:cNvGrpSpPr/>
            <p:nvPr/>
          </p:nvGrpSpPr>
          <p:grpSpPr>
            <a:xfrm>
              <a:off x="4752306" y="1723424"/>
              <a:ext cx="2687389" cy="3999121"/>
              <a:chOff x="6131717" y="832907"/>
              <a:chExt cx="2687389" cy="3999121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14" name="Dikdörtgen 13"/>
              <p:cNvSpPr/>
              <p:nvPr/>
            </p:nvSpPr>
            <p:spPr>
              <a:xfrm>
                <a:off x="6131717" y="832907"/>
                <a:ext cx="2687389" cy="3999121"/>
              </a:xfrm>
              <a:prstGeom prst="rect">
                <a:avLst/>
              </a:prstGeom>
              <a:sp3d extrusionH="190500" prstMaterial="dkEdg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1">
                <a:schemeClr val="accent4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Dikdörtgen 14"/>
              <p:cNvSpPr/>
              <p:nvPr/>
            </p:nvSpPr>
            <p:spPr>
              <a:xfrm>
                <a:off x="6131717" y="832907"/>
                <a:ext cx="2687389" cy="399912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6012" tIns="96012" rIns="128016" bIns="144018" numCol="1" spcCol="1270" anchor="t" anchorCtr="0">
                <a:noAutofit/>
              </a:bodyPr>
              <a:lstStyle/>
              <a:p>
                <a:pPr marL="342900" lvl="1" indent="-34290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tr-TR" sz="2000" kern="1200" dirty="0" smtClean="0">
                    <a:latin typeface="Comic Sans MS" panose="030F0702030302020204" pitchFamily="66" charset="0"/>
                  </a:rPr>
                  <a:t>Birim çalışanlarının kurum işlevleri için yaptığı kişisel çalışmalar ile ilgili bilgilerdir. </a:t>
                </a:r>
              </a:p>
              <a:p>
                <a:pPr marL="342900" lvl="1" indent="-34290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tr-TR" sz="2000" kern="1200" dirty="0" smtClean="0">
                    <a:latin typeface="Comic Sans MS" panose="030F0702030302020204" pitchFamily="66" charset="0"/>
                  </a:rPr>
                  <a:t>Erişilebilirlik ön plandadır.</a:t>
                </a:r>
              </a:p>
              <a:p>
                <a:pPr marL="342900" lvl="1" indent="-34290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endParaRPr lang="tr-TR" sz="2000" dirty="0" smtClean="0">
                  <a:latin typeface="Comic Sans MS" panose="030F0702030302020204" pitchFamily="66" charset="0"/>
                </a:endParaRPr>
              </a:p>
              <a:p>
                <a:pPr marL="342900" lvl="1" indent="-34290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endParaRPr lang="tr-TR" sz="2000" dirty="0">
                  <a:latin typeface="Comic Sans MS" panose="030F0702030302020204" pitchFamily="66" charset="0"/>
                </a:endParaRPr>
              </a:p>
              <a:p>
                <a:pPr marL="0" lvl="1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</a:pPr>
                <a:r>
                  <a:rPr lang="tr-TR" sz="2000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ÖRNEK:</a:t>
                </a:r>
              </a:p>
              <a:p>
                <a:pPr marL="342900" lvl="1" indent="-34290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tr-TR" sz="2000" dirty="0" smtClean="0">
                    <a:latin typeface="Comic Sans MS" panose="030F0702030302020204" pitchFamily="66" charset="0"/>
                  </a:rPr>
                  <a:t>Haftalık Faaliyet Planı</a:t>
                </a:r>
              </a:p>
              <a:p>
                <a:pPr marL="342900" lvl="1" indent="-34290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tr-TR" sz="2000" kern="1200" dirty="0" smtClean="0">
                    <a:latin typeface="Comic Sans MS" panose="030F0702030302020204" pitchFamily="66" charset="0"/>
                  </a:rPr>
                  <a:t>Haftalık Faaliyet </a:t>
                </a:r>
                <a:r>
                  <a:rPr lang="tr-TR" sz="2000" dirty="0">
                    <a:latin typeface="Comic Sans MS" panose="030F0702030302020204" pitchFamily="66" charset="0"/>
                  </a:rPr>
                  <a:t>R</a:t>
                </a:r>
                <a:r>
                  <a:rPr lang="tr-TR" sz="2000" kern="1200" dirty="0" smtClean="0">
                    <a:latin typeface="Comic Sans MS" panose="030F0702030302020204" pitchFamily="66" charset="0"/>
                  </a:rPr>
                  <a:t>aporu</a:t>
                </a:r>
                <a:endParaRPr lang="tr-TR" sz="2000" kern="1200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4" name="Grup 23"/>
          <p:cNvGrpSpPr/>
          <p:nvPr/>
        </p:nvGrpSpPr>
        <p:grpSpPr>
          <a:xfrm>
            <a:off x="3101532" y="1624084"/>
            <a:ext cx="2918339" cy="5074274"/>
            <a:chOff x="4752305" y="1135454"/>
            <a:chExt cx="2687389" cy="4587091"/>
          </a:xfrm>
        </p:grpSpPr>
        <p:grpSp>
          <p:nvGrpSpPr>
            <p:cNvPr id="18" name="Grup 17"/>
            <p:cNvGrpSpPr/>
            <p:nvPr/>
          </p:nvGrpSpPr>
          <p:grpSpPr>
            <a:xfrm>
              <a:off x="4752305" y="1135454"/>
              <a:ext cx="2687389" cy="587969"/>
              <a:chOff x="3068093" y="244937"/>
              <a:chExt cx="2687389" cy="587969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22" name="Dikdörtgen 21"/>
              <p:cNvSpPr/>
              <p:nvPr/>
            </p:nvSpPr>
            <p:spPr>
              <a:xfrm>
                <a:off x="3068093" y="244937"/>
                <a:ext cx="2687389" cy="587969"/>
              </a:xfrm>
              <a:prstGeom prst="rect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Dikdörtgen 22"/>
              <p:cNvSpPr/>
              <p:nvPr/>
            </p:nvSpPr>
            <p:spPr>
              <a:xfrm>
                <a:off x="3068093" y="244937"/>
                <a:ext cx="2687389" cy="58796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70688" tIns="97536" rIns="170688" bIns="97536" numCol="1" spcCol="1270" anchor="ctr" anchorCtr="0">
                <a:noAutofit/>
              </a:bodyPr>
              <a:lstStyle/>
              <a:p>
                <a:pPr lvl="0" algn="ctr" defTabSz="10668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2800" b="1" i="1" kern="1200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İç Kullanım</a:t>
                </a:r>
                <a:endParaRPr lang="tr-TR" sz="2800" kern="1200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9" name="Grup 18"/>
            <p:cNvGrpSpPr/>
            <p:nvPr/>
          </p:nvGrpSpPr>
          <p:grpSpPr>
            <a:xfrm>
              <a:off x="4752305" y="1723424"/>
              <a:ext cx="2687389" cy="3999121"/>
              <a:chOff x="3068093" y="832907"/>
              <a:chExt cx="2687389" cy="3999121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20" name="Dikdörtgen 19"/>
              <p:cNvSpPr/>
              <p:nvPr/>
            </p:nvSpPr>
            <p:spPr>
              <a:xfrm>
                <a:off x="3068093" y="832907"/>
                <a:ext cx="2687389" cy="3999121"/>
              </a:xfrm>
              <a:prstGeom prst="rect">
                <a:avLst/>
              </a:prstGeom>
              <a:sp3d extrusionH="190500" prstMaterial="dkEdg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1">
                <a:schemeClr val="accent3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Dikdörtgen 20"/>
              <p:cNvSpPr/>
              <p:nvPr/>
            </p:nvSpPr>
            <p:spPr>
              <a:xfrm>
                <a:off x="3068093" y="832907"/>
                <a:ext cx="2687389" cy="399912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6012" tIns="96012" rIns="128016" bIns="144018" numCol="1" spcCol="1270" anchor="t" anchorCtr="0">
                <a:noAutofit/>
              </a:bodyPr>
              <a:lstStyle/>
              <a:p>
                <a:pPr marL="342900" lvl="1" indent="-34290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tr-TR" sz="2000" kern="1200" dirty="0" smtClean="0">
                    <a:latin typeface="Comic Sans MS" panose="030F0702030302020204" pitchFamily="66" charset="0"/>
                  </a:rPr>
                  <a:t>Sadece birimlere özel bilgilerdir. </a:t>
                </a:r>
              </a:p>
              <a:p>
                <a:pPr marL="342900" lvl="1" indent="-34290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tr-TR" sz="2000" kern="1200" dirty="0" smtClean="0">
                    <a:latin typeface="Comic Sans MS" panose="030F0702030302020204" pitchFamily="66" charset="0"/>
                  </a:rPr>
                  <a:t>Departman çalışanları dışında hiçbir 3. taraf kurum veya kişinin görmemesi gereken bilgilerdir. </a:t>
                </a:r>
              </a:p>
              <a:p>
                <a:pPr marL="342900" lvl="1" indent="-34290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tr-TR" sz="2000" kern="1200" dirty="0" smtClean="0">
                    <a:latin typeface="Comic Sans MS" panose="030F0702030302020204" pitchFamily="66" charset="0"/>
                  </a:rPr>
                  <a:t>Gizlilik ön plandadır.</a:t>
                </a:r>
              </a:p>
              <a:p>
                <a:pPr marL="0" lvl="1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</a:pPr>
                <a:endParaRPr lang="tr-TR" sz="2000" dirty="0" smtClean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  <a:p>
                <a:pPr marL="0" lvl="1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</a:pPr>
                <a:r>
                  <a:rPr lang="tr-TR" sz="2000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ÖRNEK:</a:t>
                </a:r>
              </a:p>
              <a:p>
                <a:pPr marL="342900" lvl="1" indent="-34290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tr-TR" sz="2000" dirty="0" smtClean="0">
                    <a:latin typeface="Comic Sans MS" panose="030F0702030302020204" pitchFamily="66" charset="0"/>
                  </a:rPr>
                  <a:t>Hastane Denetim Tutanağı</a:t>
                </a:r>
              </a:p>
            </p:txBody>
          </p:sp>
        </p:grpSp>
      </p:grpSp>
      <p:grpSp>
        <p:nvGrpSpPr>
          <p:cNvPr id="31" name="Grup 30"/>
          <p:cNvGrpSpPr/>
          <p:nvPr/>
        </p:nvGrpSpPr>
        <p:grpSpPr>
          <a:xfrm>
            <a:off x="99625" y="1624083"/>
            <a:ext cx="2918340" cy="5074274"/>
            <a:chOff x="4752304" y="1135454"/>
            <a:chExt cx="2687390" cy="4587091"/>
          </a:xfrm>
        </p:grpSpPr>
        <p:grpSp>
          <p:nvGrpSpPr>
            <p:cNvPr id="25" name="Grup 24"/>
            <p:cNvGrpSpPr/>
            <p:nvPr/>
          </p:nvGrpSpPr>
          <p:grpSpPr>
            <a:xfrm>
              <a:off x="4752305" y="1135454"/>
              <a:ext cx="2687389" cy="587969"/>
              <a:chOff x="4469" y="244937"/>
              <a:chExt cx="2687389" cy="587969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29" name="Dikdörtgen 28"/>
              <p:cNvSpPr/>
              <p:nvPr/>
            </p:nvSpPr>
            <p:spPr>
              <a:xfrm>
                <a:off x="4469" y="244937"/>
                <a:ext cx="2687389" cy="587969"/>
              </a:xfrm>
              <a:prstGeom prst="rect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Dikdörtgen 29"/>
              <p:cNvSpPr/>
              <p:nvPr/>
            </p:nvSpPr>
            <p:spPr>
              <a:xfrm>
                <a:off x="4469" y="244937"/>
                <a:ext cx="2687389" cy="58796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70688" tIns="97536" rIns="170688" bIns="97536" numCol="1" spcCol="1270" anchor="ctr" anchorCtr="0">
                <a:noAutofit/>
              </a:bodyPr>
              <a:lstStyle/>
              <a:p>
                <a:pPr lvl="0" algn="ctr" defTabSz="10668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2800" b="1" i="1" kern="1200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Gizli Bilgi</a:t>
                </a:r>
                <a:endParaRPr lang="tr-TR" sz="2800" kern="1200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6" name="Grup 25"/>
            <p:cNvGrpSpPr/>
            <p:nvPr/>
          </p:nvGrpSpPr>
          <p:grpSpPr>
            <a:xfrm>
              <a:off x="4752304" y="1723424"/>
              <a:ext cx="2687390" cy="3999121"/>
              <a:chOff x="4468" y="832907"/>
              <a:chExt cx="2687390" cy="3999121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27" name="Dikdörtgen 26"/>
              <p:cNvSpPr/>
              <p:nvPr/>
            </p:nvSpPr>
            <p:spPr>
              <a:xfrm>
                <a:off x="4468" y="832907"/>
                <a:ext cx="2687389" cy="3999121"/>
              </a:xfrm>
              <a:prstGeom prst="rect">
                <a:avLst/>
              </a:prstGeom>
              <a:sp3d extrusionH="190500" prstMaterial="dkEdg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1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Dikdörtgen 27"/>
              <p:cNvSpPr/>
              <p:nvPr/>
            </p:nvSpPr>
            <p:spPr>
              <a:xfrm>
                <a:off x="4469" y="832907"/>
                <a:ext cx="2687389" cy="399912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6012" tIns="96012" rIns="128016" bIns="144018" numCol="1" spcCol="1270" anchor="t" anchorCtr="0">
                <a:noAutofit/>
              </a:bodyPr>
              <a:lstStyle/>
              <a:p>
                <a:pPr marL="342900" lvl="1" indent="-34290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tr-TR" sz="2000" kern="1200" dirty="0" smtClean="0">
                    <a:latin typeface="Comic Sans MS" panose="030F0702030302020204" pitchFamily="66" charset="0"/>
                  </a:rPr>
                  <a:t>En kritik bilgilerdir.</a:t>
                </a:r>
              </a:p>
              <a:p>
                <a:pPr marL="342900" lvl="1" indent="-34290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tr-TR" sz="2000" dirty="0">
                    <a:latin typeface="Comic Sans MS" panose="030F0702030302020204" pitchFamily="66" charset="0"/>
                  </a:rPr>
                  <a:t>S</a:t>
                </a:r>
                <a:r>
                  <a:rPr lang="tr-TR" sz="2000" kern="1200" dirty="0" smtClean="0">
                    <a:latin typeface="Comic Sans MS" panose="030F0702030302020204" pitchFamily="66" charset="0"/>
                  </a:rPr>
                  <a:t>adece yönetim kadrosu erişebilir. </a:t>
                </a:r>
              </a:p>
              <a:p>
                <a:pPr marL="342900" lvl="1" indent="-34290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tr-TR" sz="2000" kern="1200" dirty="0" smtClean="0">
                    <a:latin typeface="Comic Sans MS" panose="030F0702030302020204" pitchFamily="66" charset="0"/>
                  </a:rPr>
                  <a:t>Bu tür bilgilere yetkisiz erişilmesi, ifşa edilmesi veya paylaşılması kurumu </a:t>
                </a:r>
                <a:r>
                  <a:rPr lang="tr-TR" sz="2000" dirty="0" smtClean="0">
                    <a:latin typeface="Comic Sans MS" panose="030F0702030302020204" pitchFamily="66" charset="0"/>
                  </a:rPr>
                  <a:t>zor durumda bırakır.</a:t>
                </a:r>
                <a:r>
                  <a:rPr lang="tr-TR" sz="2000" kern="1200" dirty="0" smtClean="0">
                    <a:latin typeface="Comic Sans MS" panose="030F0702030302020204" pitchFamily="66" charset="0"/>
                  </a:rPr>
                  <a:t> </a:t>
                </a:r>
              </a:p>
              <a:p>
                <a:pPr marL="342900" lvl="1" indent="-34290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tr-TR" sz="2000" kern="1200" dirty="0" smtClean="0">
                    <a:latin typeface="Comic Sans MS" panose="030F0702030302020204" pitchFamily="66" charset="0"/>
                  </a:rPr>
                  <a:t>Gizlilik ön plandadır. </a:t>
                </a:r>
                <a:endParaRPr lang="tr-TR" sz="2000" dirty="0">
                  <a:latin typeface="Comic Sans MS" panose="030F0702030302020204" pitchFamily="66" charset="0"/>
                </a:endParaRPr>
              </a:p>
              <a:p>
                <a:pPr marL="0" lvl="1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</a:pPr>
                <a:endParaRPr lang="tr-TR" sz="2000" dirty="0" smtClean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  <a:p>
                <a:pPr marL="0" lvl="1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</a:pPr>
                <a:r>
                  <a:rPr lang="tr-TR" sz="2000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ÖRNEK:</a:t>
                </a:r>
              </a:p>
              <a:p>
                <a:pPr marL="342900" lvl="1" indent="-34290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tr-TR" sz="2000" dirty="0" smtClean="0">
                    <a:latin typeface="Comic Sans MS" panose="030F0702030302020204" pitchFamily="66" charset="0"/>
                  </a:rPr>
                  <a:t>Sivil Savunma Planı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4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tr-TR" b="1" dirty="0" smtClean="0">
                <a:solidFill>
                  <a:srgbClr val="C41216"/>
                </a:solidFill>
                <a:latin typeface="Comic Sans MS" panose="030F0702030302020204" pitchFamily="66" charset="0"/>
              </a:rPr>
              <a:t>BİLGİNİN BULUNDUĞU ORTAMLAR</a:t>
            </a:r>
            <a:endParaRPr lang="tr-TR" b="1" dirty="0">
              <a:solidFill>
                <a:srgbClr val="C41216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94" y="1352332"/>
            <a:ext cx="10490155" cy="5505668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22" name="Grup 21"/>
          <p:cNvGrpSpPr/>
          <p:nvPr/>
        </p:nvGrpSpPr>
        <p:grpSpPr>
          <a:xfrm>
            <a:off x="6482687" y="2157518"/>
            <a:ext cx="3620981" cy="908679"/>
            <a:chOff x="2285471" y="511756"/>
            <a:chExt cx="2971112" cy="908679"/>
          </a:xfrm>
        </p:grpSpPr>
        <p:sp>
          <p:nvSpPr>
            <p:cNvPr id="32" name="Yuvarlatılmış Dikdörtgen 31"/>
            <p:cNvSpPr/>
            <p:nvPr/>
          </p:nvSpPr>
          <p:spPr>
            <a:xfrm>
              <a:off x="2285471" y="511756"/>
              <a:ext cx="2971112" cy="908679"/>
            </a:xfrm>
            <a:prstGeom prst="round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BACC6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33" name="Yuvarlatılmış Dikdörtgen 5"/>
            <p:cNvSpPr/>
            <p:nvPr/>
          </p:nvSpPr>
          <p:spPr>
            <a:xfrm>
              <a:off x="2329829" y="556114"/>
              <a:ext cx="2882396" cy="81996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marR="0" lvl="0" indent="0" algn="ctr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Fiziksel Ortamlar</a:t>
              </a:r>
              <a:endParaRPr kumimoji="0" lang="tr-TR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Grup 22"/>
          <p:cNvGrpSpPr/>
          <p:nvPr/>
        </p:nvGrpSpPr>
        <p:grpSpPr>
          <a:xfrm>
            <a:off x="7132556" y="3189540"/>
            <a:ext cx="3635529" cy="908679"/>
            <a:chOff x="2285471" y="1534020"/>
            <a:chExt cx="2971112" cy="908679"/>
          </a:xfrm>
        </p:grpSpPr>
        <p:sp>
          <p:nvSpPr>
            <p:cNvPr id="30" name="Yuvarlatılmış Dikdörtgen 29"/>
            <p:cNvSpPr/>
            <p:nvPr/>
          </p:nvSpPr>
          <p:spPr>
            <a:xfrm>
              <a:off x="2285471" y="1534020"/>
              <a:ext cx="2971112" cy="908679"/>
            </a:xfrm>
            <a:prstGeom prst="round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BACC6">
                  <a:hueOff val="-3311292"/>
                  <a:satOff val="13270"/>
                  <a:lumOff val="2876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31" name="Yuvarlatılmış Dikdörtgen 7"/>
            <p:cNvSpPr/>
            <p:nvPr/>
          </p:nvSpPr>
          <p:spPr>
            <a:xfrm>
              <a:off x="2329829" y="1578378"/>
              <a:ext cx="2882396" cy="81996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marR="0" lvl="0" indent="0" algn="ctr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Elektronik Ortamlar</a:t>
              </a:r>
              <a:endParaRPr kumimoji="0" lang="tr-TR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7796973" y="4221562"/>
            <a:ext cx="3548414" cy="908679"/>
            <a:chOff x="2285471" y="2556284"/>
            <a:chExt cx="2971112" cy="908679"/>
          </a:xfrm>
        </p:grpSpPr>
        <p:sp>
          <p:nvSpPr>
            <p:cNvPr id="28" name="Yuvarlatılmış Dikdörtgen 27"/>
            <p:cNvSpPr/>
            <p:nvPr/>
          </p:nvSpPr>
          <p:spPr>
            <a:xfrm>
              <a:off x="2285471" y="2556284"/>
              <a:ext cx="2971112" cy="908679"/>
            </a:xfrm>
            <a:prstGeom prst="round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BACC6">
                  <a:hueOff val="-6622584"/>
                  <a:satOff val="26541"/>
                  <a:lumOff val="5752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29" name="Yuvarlatılmış Dikdörtgen 9"/>
            <p:cNvSpPr/>
            <p:nvPr/>
          </p:nvSpPr>
          <p:spPr>
            <a:xfrm>
              <a:off x="2329829" y="2600642"/>
              <a:ext cx="2882396" cy="81996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marR="0" lvl="0" indent="0" algn="ctr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Sosyal Ortamlar</a:t>
              </a:r>
              <a:endParaRPr kumimoji="0" lang="tr-TR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Grup 24"/>
          <p:cNvGrpSpPr/>
          <p:nvPr/>
        </p:nvGrpSpPr>
        <p:grpSpPr>
          <a:xfrm>
            <a:off x="8374275" y="5253584"/>
            <a:ext cx="3554549" cy="908679"/>
            <a:chOff x="2285471" y="3578547"/>
            <a:chExt cx="2971112" cy="908679"/>
          </a:xfrm>
        </p:grpSpPr>
        <p:sp>
          <p:nvSpPr>
            <p:cNvPr id="26" name="Yuvarlatılmış Dikdörtgen 25"/>
            <p:cNvSpPr/>
            <p:nvPr/>
          </p:nvSpPr>
          <p:spPr>
            <a:xfrm>
              <a:off x="2285471" y="3578547"/>
              <a:ext cx="2971112" cy="908679"/>
            </a:xfrm>
            <a:prstGeom prst="round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BACC6">
                  <a:hueOff val="-9933876"/>
                  <a:satOff val="39811"/>
                  <a:lumOff val="8628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27" name="Yuvarlatılmış Dikdörtgen 11"/>
            <p:cNvSpPr/>
            <p:nvPr/>
          </p:nvSpPr>
          <p:spPr>
            <a:xfrm>
              <a:off x="2329829" y="3622905"/>
              <a:ext cx="2882396" cy="81996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marR="0" lvl="0" indent="0" algn="ctr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Tanıtım Platformları</a:t>
              </a:r>
              <a:r>
                <a:rPr kumimoji="0" lang="tr-TR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endParaRPr kumimoji="0" lang="tr-TR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6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tr-TR" b="1" dirty="0" smtClean="0">
                <a:solidFill>
                  <a:srgbClr val="C41216"/>
                </a:solidFill>
                <a:latin typeface="Comic Sans MS" panose="030F0702030302020204" pitchFamily="66" charset="0"/>
              </a:rPr>
              <a:t>BİLGİNİN BULUNDUĞU ORTAMLAR</a:t>
            </a:r>
            <a:endParaRPr lang="tr-TR" b="1" dirty="0">
              <a:solidFill>
                <a:srgbClr val="C41216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up 3"/>
          <p:cNvGrpSpPr/>
          <p:nvPr/>
        </p:nvGrpSpPr>
        <p:grpSpPr>
          <a:xfrm>
            <a:off x="372103" y="1685306"/>
            <a:ext cx="3384888" cy="1128096"/>
            <a:chOff x="2285471" y="511756"/>
            <a:chExt cx="2971112" cy="908679"/>
          </a:xfrm>
        </p:grpSpPr>
        <p:sp>
          <p:nvSpPr>
            <p:cNvPr id="5" name="Yuvarlatılmış Dikdörtgen 4"/>
            <p:cNvSpPr/>
            <p:nvPr/>
          </p:nvSpPr>
          <p:spPr>
            <a:xfrm>
              <a:off x="2285471" y="511756"/>
              <a:ext cx="2971112" cy="908679"/>
            </a:xfrm>
            <a:prstGeom prst="round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BACC6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8" name="Yuvarlatılmış Dikdörtgen 5"/>
            <p:cNvSpPr/>
            <p:nvPr/>
          </p:nvSpPr>
          <p:spPr>
            <a:xfrm>
              <a:off x="2329829" y="556114"/>
              <a:ext cx="2882396" cy="81996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marR="0" lvl="0" indent="0" algn="ctr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Fiziksel Ortamlar</a:t>
              </a:r>
              <a:endPara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731" y="1097724"/>
            <a:ext cx="2412707" cy="266074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53" y="1073057"/>
            <a:ext cx="3454053" cy="265826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Metin kutusu 10"/>
          <p:cNvSpPr txBox="1"/>
          <p:nvPr/>
        </p:nvSpPr>
        <p:spPr>
          <a:xfrm>
            <a:off x="372103" y="3121777"/>
            <a:ext cx="42595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400" dirty="0" smtClean="0">
                <a:latin typeface="Comic Sans MS" panose="030F0702030302020204" pitchFamily="66" charset="0"/>
              </a:rPr>
              <a:t>Kağıt, Tahta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400" dirty="0" smtClean="0">
                <a:latin typeface="Comic Sans MS" panose="030F0702030302020204" pitchFamily="66" charset="0"/>
              </a:rPr>
              <a:t>Pano, Yazı tahtası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400" dirty="0" err="1" smtClean="0">
                <a:latin typeface="Comic Sans MS" panose="030F0702030302020204" pitchFamily="66" charset="0"/>
              </a:rPr>
              <a:t>Fax</a:t>
            </a:r>
            <a:r>
              <a:rPr lang="tr-TR" sz="3400" dirty="0" smtClean="0">
                <a:latin typeface="Comic Sans MS" panose="030F0702030302020204" pitchFamily="66" charset="0"/>
              </a:rPr>
              <a:t> kağıdı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400" dirty="0" smtClean="0">
                <a:latin typeface="Comic Sans MS" panose="030F0702030302020204" pitchFamily="66" charset="0"/>
              </a:rPr>
              <a:t>Çöp/Atık Kağıtlar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400" dirty="0" smtClean="0">
                <a:latin typeface="Comic Sans MS" panose="030F0702030302020204" pitchFamily="66" charset="0"/>
              </a:rPr>
              <a:t>Dosyalar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400" dirty="0" smtClean="0">
                <a:latin typeface="Comic Sans MS" panose="030F0702030302020204" pitchFamily="66" charset="0"/>
              </a:rPr>
              <a:t>Dolaplar 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81" y="2304679"/>
            <a:ext cx="3436850" cy="25743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18" y="3758466"/>
            <a:ext cx="3134606" cy="31346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713" y="4158203"/>
            <a:ext cx="3498115" cy="262210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795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tr-TR" b="1" dirty="0" smtClean="0">
                <a:solidFill>
                  <a:srgbClr val="C41216"/>
                </a:solidFill>
                <a:latin typeface="Comic Sans MS" panose="030F0702030302020204" pitchFamily="66" charset="0"/>
              </a:rPr>
              <a:t>BİLGİNİN BULUNDUĞU ORTAMLAR</a:t>
            </a:r>
            <a:endParaRPr lang="tr-TR" b="1" dirty="0">
              <a:solidFill>
                <a:srgbClr val="C41216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up 3"/>
          <p:cNvGrpSpPr/>
          <p:nvPr/>
        </p:nvGrpSpPr>
        <p:grpSpPr>
          <a:xfrm>
            <a:off x="372103" y="1685306"/>
            <a:ext cx="3384888" cy="1128096"/>
            <a:chOff x="2285471" y="511756"/>
            <a:chExt cx="2971112" cy="908679"/>
          </a:xfrm>
        </p:grpSpPr>
        <p:sp>
          <p:nvSpPr>
            <p:cNvPr id="5" name="Yuvarlatılmış Dikdörtgen 4"/>
            <p:cNvSpPr/>
            <p:nvPr/>
          </p:nvSpPr>
          <p:spPr>
            <a:xfrm>
              <a:off x="2285471" y="511756"/>
              <a:ext cx="2971112" cy="908679"/>
            </a:xfrm>
            <a:prstGeom prst="round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BACC6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8" name="Yuvarlatılmış Dikdörtgen 5"/>
            <p:cNvSpPr/>
            <p:nvPr/>
          </p:nvSpPr>
          <p:spPr>
            <a:xfrm>
              <a:off x="2329829" y="556114"/>
              <a:ext cx="2882396" cy="81996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marR="0" lvl="0" indent="0" algn="ctr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4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Elektronik</a:t>
              </a:r>
              <a:r>
                <a:rPr kumimoji="0" lang="tr-T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Ortamlar</a:t>
              </a:r>
              <a:endPara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303140" y="2893840"/>
            <a:ext cx="46529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600" dirty="0" smtClean="0"/>
              <a:t>Bilgisayarlar,</a:t>
            </a:r>
          </a:p>
          <a:p>
            <a:pPr marL="571500" lvl="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600" dirty="0" smtClean="0"/>
              <a:t>Mobil iletişim cihazları,</a:t>
            </a:r>
          </a:p>
          <a:p>
            <a:pPr marL="571500" lvl="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600" dirty="0" smtClean="0"/>
              <a:t>E-posta,</a:t>
            </a:r>
          </a:p>
          <a:p>
            <a:pPr marL="571500" lvl="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600" dirty="0" err="1" smtClean="0"/>
              <a:t>USB,CD,Disk</a:t>
            </a:r>
            <a:endParaRPr lang="tr-TR" sz="3600" dirty="0" smtClean="0"/>
          </a:p>
          <a:p>
            <a:pPr marL="571500" lvl="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600" dirty="0" smtClean="0"/>
              <a:t>Disket, </a:t>
            </a:r>
          </a:p>
          <a:p>
            <a:pPr marL="571500" lvl="0" indent="-5715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600" dirty="0" smtClean="0"/>
              <a:t>Manyetik ortamlar…</a:t>
            </a:r>
            <a:endParaRPr lang="tr-TR" sz="36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51" y="1069647"/>
            <a:ext cx="2869841" cy="283174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86" y="1381693"/>
            <a:ext cx="4768567" cy="20373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64" y="3405982"/>
            <a:ext cx="2755555" cy="294603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994" y="3684675"/>
            <a:ext cx="3981078" cy="238864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162" y="4251718"/>
            <a:ext cx="3276190" cy="2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0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17287"/>
            <a:ext cx="12180458" cy="1647740"/>
          </a:xfrm>
          <a:prstGeom prst="rect">
            <a:avLst/>
          </a:prstGeom>
        </p:spPr>
      </p:pic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296537" y="245660"/>
            <a:ext cx="9471548" cy="70968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tr-TR" b="1" dirty="0" smtClean="0">
                <a:solidFill>
                  <a:srgbClr val="C41216"/>
                </a:solidFill>
                <a:latin typeface="Comic Sans MS" panose="030F0702030302020204" pitchFamily="66" charset="0"/>
              </a:rPr>
              <a:t>BİLGİNİN BULUNDUĞU ORTAMLAR</a:t>
            </a:r>
            <a:endParaRPr lang="tr-TR" b="1" dirty="0">
              <a:solidFill>
                <a:srgbClr val="C41216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up 3"/>
          <p:cNvGrpSpPr/>
          <p:nvPr/>
        </p:nvGrpSpPr>
        <p:grpSpPr>
          <a:xfrm>
            <a:off x="372103" y="1685306"/>
            <a:ext cx="3384888" cy="1128096"/>
            <a:chOff x="2285471" y="511756"/>
            <a:chExt cx="2971112" cy="908679"/>
          </a:xfrm>
        </p:grpSpPr>
        <p:sp>
          <p:nvSpPr>
            <p:cNvPr id="5" name="Yuvarlatılmış Dikdörtgen 4"/>
            <p:cNvSpPr/>
            <p:nvPr/>
          </p:nvSpPr>
          <p:spPr>
            <a:xfrm>
              <a:off x="2285471" y="511756"/>
              <a:ext cx="2971112" cy="908679"/>
            </a:xfrm>
            <a:prstGeom prst="round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BACC6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8" name="Yuvarlatılmış Dikdörtgen 5"/>
            <p:cNvSpPr/>
            <p:nvPr/>
          </p:nvSpPr>
          <p:spPr>
            <a:xfrm>
              <a:off x="2329829" y="556114"/>
              <a:ext cx="2882396" cy="81996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marR="0" lvl="0" indent="0" algn="ctr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4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Sosyal </a:t>
              </a:r>
              <a:r>
                <a:rPr kumimoji="0" lang="tr-T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Ortamlar</a:t>
              </a:r>
              <a:endPara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Metin kutusu 1"/>
          <p:cNvSpPr txBox="1"/>
          <p:nvPr/>
        </p:nvSpPr>
        <p:spPr>
          <a:xfrm>
            <a:off x="372103" y="3319671"/>
            <a:ext cx="43390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200" dirty="0" smtClean="0">
                <a:latin typeface="Comic Sans MS" panose="030F0702030302020204" pitchFamily="66" charset="0"/>
              </a:rPr>
              <a:t>Telefon görüşmeleri</a:t>
            </a:r>
          </a:p>
          <a:p>
            <a:pPr marL="457200" lvl="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200" dirty="0" smtClean="0">
                <a:latin typeface="Comic Sans MS" panose="030F0702030302020204" pitchFamily="66" charset="0"/>
              </a:rPr>
              <a:t>Muhabbetler</a:t>
            </a:r>
          </a:p>
          <a:p>
            <a:pPr marL="457200" lvl="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200" dirty="0" smtClean="0">
                <a:latin typeface="Comic Sans MS" panose="030F0702030302020204" pitchFamily="66" charset="0"/>
              </a:rPr>
              <a:t>Yemek araları</a:t>
            </a:r>
          </a:p>
          <a:p>
            <a:pPr marL="457200" lvl="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tr-TR" sz="3200" dirty="0" smtClean="0">
                <a:latin typeface="Comic Sans MS" panose="030F0702030302020204" pitchFamily="66" charset="0"/>
              </a:rPr>
              <a:t>Toplu taşıma araçları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70" y="1101389"/>
            <a:ext cx="3889916" cy="27897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88" y="4317372"/>
            <a:ext cx="3644444" cy="223492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43" y="4338094"/>
            <a:ext cx="4090366" cy="23790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865" y="1319996"/>
            <a:ext cx="2834848" cy="28348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750" y="2737420"/>
            <a:ext cx="2857500" cy="213595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644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571500" indent="-571500">
          <a:buClr>
            <a:srgbClr val="FF0000"/>
          </a:buClr>
          <a:buFont typeface="Wingdings" panose="05000000000000000000" pitchFamily="2" charset="2"/>
          <a:buChar char="Ø"/>
          <a:defRPr sz="3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3361</TotalTime>
  <Words>1830</Words>
  <Application>Microsoft Office PowerPoint</Application>
  <PresentationFormat>Özel</PresentationFormat>
  <Paragraphs>397</Paragraphs>
  <Slides>49</Slides>
  <Notes>8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49</vt:i4>
      </vt:variant>
    </vt:vector>
  </HeadingPairs>
  <TitlesOfParts>
    <vt:vector size="50" baseType="lpstr">
      <vt:lpstr>Office Teması</vt:lpstr>
      <vt:lpstr>PowerPoint Sunusu</vt:lpstr>
      <vt:lpstr>SUNUM PLANI</vt:lpstr>
      <vt:lpstr>TEMEL KAVRAMLAR</vt:lpstr>
      <vt:lpstr>BİLGİNİN KORUNACAK NİTELİKLERİ</vt:lpstr>
      <vt:lpstr>BİLGİNİN SINIFLANDIRILMASI</vt:lpstr>
      <vt:lpstr>BİLGİNİN BULUNDUĞU ORTAMLAR</vt:lpstr>
      <vt:lpstr>BİLGİNİN BULUNDUĞU ORTAMLAR</vt:lpstr>
      <vt:lpstr>BİLGİNİN BULUNDUĞU ORTAMLAR</vt:lpstr>
      <vt:lpstr>BİLGİNİN BULUNDUĞU ORTAMLAR</vt:lpstr>
      <vt:lpstr>BİLGİNİN BULUNDUĞU ORTAMLAR</vt:lpstr>
      <vt:lpstr>PowerPoint Sunusu</vt:lpstr>
      <vt:lpstr>BİLGİNİN KORUNMASINA YÖNELİK MEVZUAT</vt:lpstr>
      <vt:lpstr>BİLGİNİN KORUNMASINA YÖNELİK MEVZUAT</vt:lpstr>
      <vt:lpstr>BİLGİNİN KORUNMASINA YÖNELİK MEVZUAT</vt:lpstr>
      <vt:lpstr>BİLGİNİN KORUNMASINA YÖNELİK MEVZUAT</vt:lpstr>
      <vt:lpstr>BİLGİNİN KORUNMASINA YÖNELİK MEVZUAT</vt:lpstr>
      <vt:lpstr>TEHDİTLER</vt:lpstr>
      <vt:lpstr>TEHDİTLER VE TEDBİRLER</vt:lpstr>
      <vt:lpstr>TEHDİTLER VE TEDBİRLER</vt:lpstr>
      <vt:lpstr>TEHDİTLER</vt:lpstr>
      <vt:lpstr>TEHDİTLER</vt:lpstr>
      <vt:lpstr>TEHDİTLER</vt:lpstr>
      <vt:lpstr>TEHDİTLER</vt:lpstr>
      <vt:lpstr>TEHDİTLER</vt:lpstr>
      <vt:lpstr>TEHDİTLER</vt:lpstr>
      <vt:lpstr>TEHDİTLER</vt:lpstr>
      <vt:lpstr>TEDBİRLER</vt:lpstr>
      <vt:lpstr>TEDBİRLER</vt:lpstr>
      <vt:lpstr>TEDBİRLER</vt:lpstr>
      <vt:lpstr>TEDBİRLER</vt:lpstr>
      <vt:lpstr>TEDBİRLER</vt:lpstr>
      <vt:lpstr>TEDBİRLER</vt:lpstr>
      <vt:lpstr>TEDBİRLER</vt:lpstr>
      <vt:lpstr>TEDBİRLER</vt:lpstr>
      <vt:lpstr>TEDBİRLER</vt:lpstr>
      <vt:lpstr>TEDBİRLER</vt:lpstr>
      <vt:lpstr>TEDBİRLER</vt:lpstr>
      <vt:lpstr>TEDBİRLER</vt:lpstr>
      <vt:lpstr>TEDBİRLER</vt:lpstr>
      <vt:lpstr>TEDBİRLER</vt:lpstr>
      <vt:lpstr>TEDBİRLER</vt:lpstr>
      <vt:lpstr>TEDBİRLER</vt:lpstr>
      <vt:lpstr>TEDBİRLER</vt:lpstr>
      <vt:lpstr>TEDBİRLER</vt:lpstr>
      <vt:lpstr>TEDBİRLER</vt:lpstr>
      <vt:lpstr>TEDBİRLER</vt:lpstr>
      <vt:lpstr>TEDBİRLER</vt:lpstr>
      <vt:lpstr>TEDBİRLER</vt:lpstr>
      <vt:lpstr>PowerPoint Sunusu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Ünal Gökce</dc:creator>
  <cp:lastModifiedBy>olympos</cp:lastModifiedBy>
  <cp:revision>155</cp:revision>
  <dcterms:created xsi:type="dcterms:W3CDTF">2015-04-23T09:48:36Z</dcterms:created>
  <dcterms:modified xsi:type="dcterms:W3CDTF">2016-01-04T09:15:28Z</dcterms:modified>
</cp:coreProperties>
</file>