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8"/>
  </p:notesMasterIdLst>
  <p:sldIdLst>
    <p:sldId id="256" r:id="rId2"/>
    <p:sldId id="257" r:id="rId3"/>
    <p:sldId id="258" r:id="rId4"/>
    <p:sldId id="259" r:id="rId5"/>
    <p:sldId id="262" r:id="rId6"/>
    <p:sldId id="263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312" r:id="rId16"/>
    <p:sldId id="286" r:id="rId17"/>
    <p:sldId id="285" r:id="rId18"/>
    <p:sldId id="287" r:id="rId19"/>
    <p:sldId id="290" r:id="rId20"/>
    <p:sldId id="291" r:id="rId21"/>
    <p:sldId id="292" r:id="rId22"/>
    <p:sldId id="293" r:id="rId23"/>
    <p:sldId id="294" r:id="rId24"/>
    <p:sldId id="295" r:id="rId25"/>
    <p:sldId id="297" r:id="rId26"/>
    <p:sldId id="298" r:id="rId27"/>
    <p:sldId id="299" r:id="rId28"/>
    <p:sldId id="300" r:id="rId29"/>
    <p:sldId id="301" r:id="rId30"/>
    <p:sldId id="302" r:id="rId31"/>
    <p:sldId id="303" r:id="rId32"/>
    <p:sldId id="304" r:id="rId33"/>
    <p:sldId id="311" r:id="rId34"/>
    <p:sldId id="315" r:id="rId35"/>
    <p:sldId id="316" r:id="rId36"/>
    <p:sldId id="317" r:id="rId37"/>
    <p:sldId id="318" r:id="rId38"/>
    <p:sldId id="322" r:id="rId39"/>
    <p:sldId id="332" r:id="rId40"/>
    <p:sldId id="336" r:id="rId41"/>
    <p:sldId id="338" r:id="rId42"/>
    <p:sldId id="342" r:id="rId43"/>
    <p:sldId id="343" r:id="rId44"/>
    <p:sldId id="344" r:id="rId45"/>
    <p:sldId id="345" r:id="rId46"/>
    <p:sldId id="346" r:id="rId47"/>
    <p:sldId id="347" r:id="rId48"/>
    <p:sldId id="348" r:id="rId49"/>
    <p:sldId id="350" r:id="rId50"/>
    <p:sldId id="353" r:id="rId51"/>
    <p:sldId id="356" r:id="rId52"/>
    <p:sldId id="358" r:id="rId53"/>
    <p:sldId id="364" r:id="rId54"/>
    <p:sldId id="367" r:id="rId55"/>
    <p:sldId id="369" r:id="rId56"/>
    <p:sldId id="370" r:id="rId57"/>
    <p:sldId id="371" r:id="rId58"/>
    <p:sldId id="372" r:id="rId59"/>
    <p:sldId id="373" r:id="rId60"/>
    <p:sldId id="376" r:id="rId61"/>
    <p:sldId id="378" r:id="rId62"/>
    <p:sldId id="379" r:id="rId63"/>
    <p:sldId id="380" r:id="rId64"/>
    <p:sldId id="385" r:id="rId65"/>
    <p:sldId id="386" r:id="rId66"/>
    <p:sldId id="387" r:id="rId67"/>
    <p:sldId id="389" r:id="rId68"/>
    <p:sldId id="390" r:id="rId69"/>
    <p:sldId id="391" r:id="rId70"/>
    <p:sldId id="392" r:id="rId71"/>
    <p:sldId id="394" r:id="rId72"/>
    <p:sldId id="397" r:id="rId73"/>
    <p:sldId id="399" r:id="rId74"/>
    <p:sldId id="400" r:id="rId75"/>
    <p:sldId id="401" r:id="rId76"/>
    <p:sldId id="403" r:id="rId77"/>
    <p:sldId id="404" r:id="rId78"/>
    <p:sldId id="405" r:id="rId79"/>
    <p:sldId id="406" r:id="rId80"/>
    <p:sldId id="407" r:id="rId81"/>
    <p:sldId id="408" r:id="rId82"/>
    <p:sldId id="409" r:id="rId83"/>
    <p:sldId id="410" r:id="rId84"/>
    <p:sldId id="411" r:id="rId85"/>
    <p:sldId id="412" r:id="rId86"/>
    <p:sldId id="413" r:id="rId87"/>
    <p:sldId id="414" r:id="rId88"/>
    <p:sldId id="415" r:id="rId89"/>
    <p:sldId id="416" r:id="rId90"/>
    <p:sldId id="417" r:id="rId91"/>
    <p:sldId id="418" r:id="rId92"/>
    <p:sldId id="419" r:id="rId93"/>
    <p:sldId id="427" r:id="rId94"/>
    <p:sldId id="430" r:id="rId95"/>
    <p:sldId id="431" r:id="rId96"/>
    <p:sldId id="432" r:id="rId97"/>
    <p:sldId id="433" r:id="rId98"/>
    <p:sldId id="434" r:id="rId99"/>
    <p:sldId id="435" r:id="rId100"/>
    <p:sldId id="436" r:id="rId101"/>
    <p:sldId id="437" r:id="rId102"/>
    <p:sldId id="438" r:id="rId103"/>
    <p:sldId id="440" r:id="rId104"/>
    <p:sldId id="441" r:id="rId105"/>
    <p:sldId id="442" r:id="rId106"/>
    <p:sldId id="447" r:id="rId107"/>
  </p:sldIdLst>
  <p:sldSz cx="13004800" cy="9753600"/>
  <p:notesSz cx="13004800" cy="97536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1722" y="6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notesMaster" Target="notesMasters/notesMaster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presProps" Target="pres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635625" cy="4873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idx="1"/>
          </p:nvPr>
        </p:nvSpPr>
        <p:spPr>
          <a:xfrm>
            <a:off x="7366000" y="0"/>
            <a:ext cx="5635625" cy="4873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98DBCA-DEE5-4BDF-8BB4-08234C67CFC5}" type="datetimeFigureOut">
              <a:rPr lang="tr-TR" smtClean="0"/>
              <a:pPr/>
              <a:t>22.10.2018</a:t>
            </a:fld>
            <a:endParaRPr lang="tr-TR"/>
          </a:p>
        </p:txBody>
      </p:sp>
      <p:sp>
        <p:nvSpPr>
          <p:cNvPr id="4" name="3 Slayt Görüntüsü Yer Tutucusu"/>
          <p:cNvSpPr>
            <a:spLocks noGrp="1" noRot="1" noChangeAspect="1"/>
          </p:cNvSpPr>
          <p:nvPr>
            <p:ph type="sldImg" idx="2"/>
          </p:nvPr>
        </p:nvSpPr>
        <p:spPr>
          <a:xfrm>
            <a:off x="4064000" y="731838"/>
            <a:ext cx="4876800" cy="3657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4 Not Yer Tutucusu"/>
          <p:cNvSpPr>
            <a:spLocks noGrp="1"/>
          </p:cNvSpPr>
          <p:nvPr>
            <p:ph type="body" sz="quarter" idx="3"/>
          </p:nvPr>
        </p:nvSpPr>
        <p:spPr>
          <a:xfrm>
            <a:off x="1300163" y="4632325"/>
            <a:ext cx="10404475" cy="4389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4"/>
          </p:nvPr>
        </p:nvSpPr>
        <p:spPr>
          <a:xfrm>
            <a:off x="0" y="9264650"/>
            <a:ext cx="5635625" cy="4873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5"/>
          </p:nvPr>
        </p:nvSpPr>
        <p:spPr>
          <a:xfrm>
            <a:off x="7366000" y="9264650"/>
            <a:ext cx="5635625" cy="4873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94005E-AAD5-4A89-876C-7F959A7DE5A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017604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3004800" cy="9753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0"/>
            <a:ext cx="13004800" cy="975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1688456" y="2111112"/>
            <a:ext cx="10241280" cy="72003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2403720" y="6413534"/>
            <a:ext cx="5020310" cy="617855"/>
          </a:xfrm>
          <a:custGeom>
            <a:avLst/>
            <a:gdLst/>
            <a:ahLst/>
            <a:cxnLst/>
            <a:rect l="l" t="t" r="r" b="b"/>
            <a:pathLst>
              <a:path w="5020309" h="617854">
                <a:moveTo>
                  <a:pt x="0" y="617727"/>
                </a:moveTo>
                <a:lnTo>
                  <a:pt x="5019852" y="617727"/>
                </a:lnTo>
                <a:lnTo>
                  <a:pt x="5019852" y="0"/>
                </a:lnTo>
                <a:lnTo>
                  <a:pt x="0" y="0"/>
                </a:lnTo>
                <a:lnTo>
                  <a:pt x="0" y="617727"/>
                </a:lnTo>
                <a:close/>
              </a:path>
            </a:pathLst>
          </a:custGeom>
          <a:ln w="13004">
            <a:solidFill>
              <a:srgbClr val="0000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75360" y="3023616"/>
            <a:ext cx="11054080" cy="20482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950720" y="5462016"/>
            <a:ext cx="9103359" cy="2438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10/22/2018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550" b="0" i="0">
                <a:solidFill>
                  <a:srgbClr val="FFC000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400" b="0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10/22/2018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550" b="0" i="0">
                <a:solidFill>
                  <a:srgbClr val="FFC000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789940" y="2961679"/>
            <a:ext cx="5129530" cy="53828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50" b="1" i="0" u="heavy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697471" y="2243328"/>
            <a:ext cx="5657088" cy="64373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10/22/2018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550" b="0" i="0">
                <a:solidFill>
                  <a:srgbClr val="FFC000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10/22/2018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10/22/2018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>
          <a:xfrm>
            <a:off x="650240" y="9070848"/>
            <a:ext cx="2991104" cy="27699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56E1D4-2C37-4895-82EE-98DD257966E0}" type="datetimeFigureOut">
              <a:rPr lang="tr-TR"/>
              <a:pPr>
                <a:defRPr/>
              </a:pPr>
              <a:t>22.10.2018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>
          <a:xfrm>
            <a:off x="4421632" y="9070848"/>
            <a:ext cx="4161535" cy="27699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9363456" y="9070848"/>
            <a:ext cx="2991104" cy="27699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11C35C-9F33-4B08-97E3-73D168768E2E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3004800" cy="97536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65150" y="336972"/>
            <a:ext cx="11874500" cy="16217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550" b="0" i="0">
                <a:solidFill>
                  <a:srgbClr val="FFC000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81472" y="2221621"/>
            <a:ext cx="12041854" cy="67830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400" b="0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421632" y="9070848"/>
            <a:ext cx="4161535" cy="487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50240" y="9070848"/>
            <a:ext cx="2991104" cy="487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10/22/2018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9363456" y="9070848"/>
            <a:ext cx="2991104" cy="487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2.jpe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4.jpeg"/><Relationship Id="rId2" Type="http://schemas.openxmlformats.org/officeDocument/2006/relationships/image" Target="../media/image283.pn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http://www.ayakbakim.com/dizayn4_dosyalar/corn.jpg" TargetMode="External"/><Relationship Id="rId3" Type="http://schemas.openxmlformats.org/officeDocument/2006/relationships/image" Target="../media/image286.png"/><Relationship Id="rId7" Type="http://schemas.openxmlformats.org/officeDocument/2006/relationships/image" Target="../media/image290.jpeg"/><Relationship Id="rId2" Type="http://schemas.openxmlformats.org/officeDocument/2006/relationships/image" Target="../media/image28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9.png"/><Relationship Id="rId5" Type="http://schemas.openxmlformats.org/officeDocument/2006/relationships/image" Target="../media/image288.png"/><Relationship Id="rId4" Type="http://schemas.openxmlformats.org/officeDocument/2006/relationships/image" Target="../media/image287.png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5.png"/><Relationship Id="rId3" Type="http://schemas.openxmlformats.org/officeDocument/2006/relationships/image" Target="../media/image291.jpeg"/><Relationship Id="rId7" Type="http://schemas.openxmlformats.org/officeDocument/2006/relationships/image" Target="../media/image294.png"/><Relationship Id="rId2" Type="http://schemas.openxmlformats.org/officeDocument/2006/relationships/hyperlink" Target="http://images.google.com.tr/imgres?imgurl=www.buvak.org.tr/images/corap.jpg&amp;imgrefurl=http://www.buvak.org.tr/logoluurunler.htm&amp;h=141&amp;w=156&amp;prev=/images?q=%C3%A7orap&amp;svnum=10&amp;hl=tr&amp;lr=&amp;ie=UTF-8&amp;oe=UTF-8&amp;sa=N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3.png"/><Relationship Id="rId5" Type="http://schemas.openxmlformats.org/officeDocument/2006/relationships/image" Target="../media/image292.png"/><Relationship Id="rId4" Type="http://schemas.openxmlformats.org/officeDocument/2006/relationships/image" Target="http://images.google.com.tr/images?q=tbn:_cSzWyM0S_kC:www.buvak.org.tr/images/corap.jpg" TargetMode="External"/><Relationship Id="rId9" Type="http://schemas.openxmlformats.org/officeDocument/2006/relationships/image" Target="../media/image296.jpeg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7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eg"/><Relationship Id="rId4" Type="http://schemas.openxmlformats.org/officeDocument/2006/relationships/image" Target="../media/image5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5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58.pn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5" Type="http://schemas.openxmlformats.org/officeDocument/2006/relationships/image" Target="../media/image4.jpe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Relationship Id="rId14" Type="http://schemas.openxmlformats.org/officeDocument/2006/relationships/image" Target="../media/image7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jpeg"/><Relationship Id="rId4" Type="http://schemas.openxmlformats.org/officeDocument/2006/relationships/image" Target="../media/image8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2.png"/><Relationship Id="rId7" Type="http://schemas.openxmlformats.org/officeDocument/2006/relationships/image" Target="../media/image96.png"/><Relationship Id="rId12" Type="http://schemas.openxmlformats.org/officeDocument/2006/relationships/image" Target="../media/image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11" Type="http://schemas.openxmlformats.org/officeDocument/2006/relationships/image" Target="../media/image100.png"/><Relationship Id="rId5" Type="http://schemas.openxmlformats.org/officeDocument/2006/relationships/image" Target="../media/image94.png"/><Relationship Id="rId10" Type="http://schemas.openxmlformats.org/officeDocument/2006/relationships/image" Target="../media/image99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10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4.png"/><Relationship Id="rId20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10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10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10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58.png"/><Relationship Id="rId7" Type="http://schemas.openxmlformats.org/officeDocument/2006/relationships/hyperlink" Target="http://www.ngsp.org/prog/index3.html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image" Target="../media/image118.jpeg"/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12" Type="http://schemas.openxmlformats.org/officeDocument/2006/relationships/image" Target="../media/image11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1.png"/><Relationship Id="rId11" Type="http://schemas.openxmlformats.org/officeDocument/2006/relationships/image" Target="../media/image116.png"/><Relationship Id="rId5" Type="http://schemas.openxmlformats.org/officeDocument/2006/relationships/image" Target="../media/image110.png"/><Relationship Id="rId10" Type="http://schemas.openxmlformats.org/officeDocument/2006/relationships/image" Target="../media/image115.png"/><Relationship Id="rId4" Type="http://schemas.openxmlformats.org/officeDocument/2006/relationships/image" Target="../media/image109.png"/><Relationship Id="rId9" Type="http://schemas.openxmlformats.org/officeDocument/2006/relationships/image" Target="../media/image11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119.png"/><Relationship Id="rId7" Type="http://schemas.openxmlformats.org/officeDocument/2006/relationships/image" Target="../media/image12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10" Type="http://schemas.openxmlformats.org/officeDocument/2006/relationships/image" Target="../media/image4.jpeg"/><Relationship Id="rId4" Type="http://schemas.openxmlformats.org/officeDocument/2006/relationships/image" Target="../media/image124.jpeg"/><Relationship Id="rId9" Type="http://schemas.openxmlformats.org/officeDocument/2006/relationships/image" Target="../media/image129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13" Type="http://schemas.openxmlformats.org/officeDocument/2006/relationships/image" Target="../media/image140.png"/><Relationship Id="rId3" Type="http://schemas.openxmlformats.org/officeDocument/2006/relationships/image" Target="../media/image130.png"/><Relationship Id="rId7" Type="http://schemas.openxmlformats.org/officeDocument/2006/relationships/image" Target="../media/image134.png"/><Relationship Id="rId12" Type="http://schemas.openxmlformats.org/officeDocument/2006/relationships/image" Target="../media/image139.png"/><Relationship Id="rId2" Type="http://schemas.openxmlformats.org/officeDocument/2006/relationships/notesSlide" Target="../notesSlides/notesSlide39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png"/><Relationship Id="rId11" Type="http://schemas.openxmlformats.org/officeDocument/2006/relationships/image" Target="../media/image138.png"/><Relationship Id="rId5" Type="http://schemas.openxmlformats.org/officeDocument/2006/relationships/image" Target="../media/image132.png"/><Relationship Id="rId15" Type="http://schemas.openxmlformats.org/officeDocument/2006/relationships/image" Target="../media/image142.png"/><Relationship Id="rId10" Type="http://schemas.openxmlformats.org/officeDocument/2006/relationships/image" Target="../media/image137.png"/><Relationship Id="rId4" Type="http://schemas.openxmlformats.org/officeDocument/2006/relationships/image" Target="../media/image131.png"/><Relationship Id="rId9" Type="http://schemas.openxmlformats.org/officeDocument/2006/relationships/image" Target="../media/image136.png"/><Relationship Id="rId14" Type="http://schemas.openxmlformats.org/officeDocument/2006/relationships/image" Target="../media/image14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jpeg"/><Relationship Id="rId3" Type="http://schemas.openxmlformats.org/officeDocument/2006/relationships/image" Target="../media/image58.png"/><Relationship Id="rId7" Type="http://schemas.openxmlformats.org/officeDocument/2006/relationships/image" Target="../media/image14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118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0.png"/><Relationship Id="rId5" Type="http://schemas.openxmlformats.org/officeDocument/2006/relationships/image" Target="../media/image149.png"/><Relationship Id="rId4" Type="http://schemas.openxmlformats.org/officeDocument/2006/relationships/image" Target="../media/image14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png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6.png"/><Relationship Id="rId5" Type="http://schemas.openxmlformats.org/officeDocument/2006/relationships/image" Target="../media/image155.png"/><Relationship Id="rId4" Type="http://schemas.openxmlformats.org/officeDocument/2006/relationships/image" Target="../media/image15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png"/><Relationship Id="rId13" Type="http://schemas.openxmlformats.org/officeDocument/2006/relationships/image" Target="../media/image167.png"/><Relationship Id="rId18" Type="http://schemas.openxmlformats.org/officeDocument/2006/relationships/image" Target="../media/image172.png"/><Relationship Id="rId3" Type="http://schemas.openxmlformats.org/officeDocument/2006/relationships/image" Target="../media/image157.png"/><Relationship Id="rId21" Type="http://schemas.openxmlformats.org/officeDocument/2006/relationships/image" Target="../media/image175.png"/><Relationship Id="rId7" Type="http://schemas.openxmlformats.org/officeDocument/2006/relationships/image" Target="../media/image161.png"/><Relationship Id="rId12" Type="http://schemas.openxmlformats.org/officeDocument/2006/relationships/image" Target="../media/image166.png"/><Relationship Id="rId17" Type="http://schemas.openxmlformats.org/officeDocument/2006/relationships/image" Target="../media/image171.png"/><Relationship Id="rId2" Type="http://schemas.openxmlformats.org/officeDocument/2006/relationships/notesSlide" Target="../notesSlides/notesSlide49.xml"/><Relationship Id="rId16" Type="http://schemas.openxmlformats.org/officeDocument/2006/relationships/image" Target="../media/image170.png"/><Relationship Id="rId20" Type="http://schemas.openxmlformats.org/officeDocument/2006/relationships/image" Target="../media/image1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0.png"/><Relationship Id="rId11" Type="http://schemas.openxmlformats.org/officeDocument/2006/relationships/image" Target="../media/image165.png"/><Relationship Id="rId5" Type="http://schemas.openxmlformats.org/officeDocument/2006/relationships/image" Target="../media/image159.png"/><Relationship Id="rId15" Type="http://schemas.openxmlformats.org/officeDocument/2006/relationships/image" Target="../media/image169.png"/><Relationship Id="rId10" Type="http://schemas.openxmlformats.org/officeDocument/2006/relationships/image" Target="../media/image164.png"/><Relationship Id="rId19" Type="http://schemas.openxmlformats.org/officeDocument/2006/relationships/image" Target="../media/image173.png"/><Relationship Id="rId4" Type="http://schemas.openxmlformats.org/officeDocument/2006/relationships/image" Target="../media/image158.png"/><Relationship Id="rId9" Type="http://schemas.openxmlformats.org/officeDocument/2006/relationships/image" Target="../media/image163.png"/><Relationship Id="rId14" Type="http://schemas.openxmlformats.org/officeDocument/2006/relationships/image" Target="../media/image168.png"/><Relationship Id="rId2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jpeg"/><Relationship Id="rId4" Type="http://schemas.openxmlformats.org/officeDocument/2006/relationships/image" Target="../media/image176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177.png"/><Relationship Id="rId7" Type="http://schemas.openxmlformats.org/officeDocument/2006/relationships/image" Target="../media/image18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0.png"/><Relationship Id="rId5" Type="http://schemas.openxmlformats.org/officeDocument/2006/relationships/image" Target="../media/image179.png"/><Relationship Id="rId4" Type="http://schemas.openxmlformats.org/officeDocument/2006/relationships/image" Target="../media/image178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png"/><Relationship Id="rId3" Type="http://schemas.openxmlformats.org/officeDocument/2006/relationships/image" Target="../media/image11.png"/><Relationship Id="rId7" Type="http://schemas.openxmlformats.org/officeDocument/2006/relationships/image" Target="../media/image18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4.png"/><Relationship Id="rId11" Type="http://schemas.openxmlformats.org/officeDocument/2006/relationships/image" Target="../media/image4.jpeg"/><Relationship Id="rId5" Type="http://schemas.openxmlformats.org/officeDocument/2006/relationships/image" Target="../media/image183.png"/><Relationship Id="rId10" Type="http://schemas.openxmlformats.org/officeDocument/2006/relationships/image" Target="../media/image188.png"/><Relationship Id="rId4" Type="http://schemas.openxmlformats.org/officeDocument/2006/relationships/image" Target="../media/image182.png"/><Relationship Id="rId9" Type="http://schemas.openxmlformats.org/officeDocument/2006/relationships/image" Target="../media/image18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1.jpeg"/><Relationship Id="rId5" Type="http://schemas.openxmlformats.org/officeDocument/2006/relationships/hyperlink" Target="http://sbu.saglik.gov.tr/Ekutuphane/kitaplar/khrfat.pdf" TargetMode="External"/><Relationship Id="rId4" Type="http://schemas.openxmlformats.org/officeDocument/2006/relationships/image" Target="../media/image190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6.png"/><Relationship Id="rId3" Type="http://schemas.openxmlformats.org/officeDocument/2006/relationships/image" Target="../media/image55.png"/><Relationship Id="rId7" Type="http://schemas.openxmlformats.org/officeDocument/2006/relationships/image" Target="../media/image19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4.png"/><Relationship Id="rId5" Type="http://schemas.openxmlformats.org/officeDocument/2006/relationships/image" Target="../media/image193.png"/><Relationship Id="rId4" Type="http://schemas.openxmlformats.org/officeDocument/2006/relationships/image" Target="../media/image192.jpeg"/><Relationship Id="rId9" Type="http://schemas.openxmlformats.org/officeDocument/2006/relationships/image" Target="../media/image197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jpeg"/><Relationship Id="rId5" Type="http://schemas.openxmlformats.org/officeDocument/2006/relationships/image" Target="../media/image198.jpeg"/><Relationship Id="rId4" Type="http://schemas.openxmlformats.org/officeDocument/2006/relationships/image" Target="../media/image176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4.png"/><Relationship Id="rId13" Type="http://schemas.openxmlformats.org/officeDocument/2006/relationships/image" Target="../media/image209.jpeg"/><Relationship Id="rId3" Type="http://schemas.openxmlformats.org/officeDocument/2006/relationships/image" Target="../media/image199.png"/><Relationship Id="rId7" Type="http://schemas.openxmlformats.org/officeDocument/2006/relationships/image" Target="../media/image203.png"/><Relationship Id="rId12" Type="http://schemas.openxmlformats.org/officeDocument/2006/relationships/image" Target="../media/image20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2.png"/><Relationship Id="rId11" Type="http://schemas.openxmlformats.org/officeDocument/2006/relationships/image" Target="../media/image207.png"/><Relationship Id="rId5" Type="http://schemas.openxmlformats.org/officeDocument/2006/relationships/image" Target="../media/image201.png"/><Relationship Id="rId10" Type="http://schemas.openxmlformats.org/officeDocument/2006/relationships/image" Target="../media/image206.png"/><Relationship Id="rId4" Type="http://schemas.openxmlformats.org/officeDocument/2006/relationships/image" Target="../media/image200.png"/><Relationship Id="rId9" Type="http://schemas.openxmlformats.org/officeDocument/2006/relationships/image" Target="../media/image20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3.jpeg"/><Relationship Id="rId5" Type="http://schemas.openxmlformats.org/officeDocument/2006/relationships/image" Target="../media/image212.png"/><Relationship Id="rId4" Type="http://schemas.openxmlformats.org/officeDocument/2006/relationships/image" Target="../media/image21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7.jpeg"/><Relationship Id="rId4" Type="http://schemas.openxmlformats.org/officeDocument/2006/relationships/image" Target="../media/image21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0.png"/><Relationship Id="rId5" Type="http://schemas.openxmlformats.org/officeDocument/2006/relationships/image" Target="../media/image219.png"/><Relationship Id="rId4" Type="http://schemas.openxmlformats.org/officeDocument/2006/relationships/image" Target="../media/image218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222.png"/><Relationship Id="rId4" Type="http://schemas.openxmlformats.org/officeDocument/2006/relationships/image" Target="../media/image22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224.png"/><Relationship Id="rId4" Type="http://schemas.openxmlformats.org/officeDocument/2006/relationships/image" Target="../media/image22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jpeg"/><Relationship Id="rId5" Type="http://schemas.openxmlformats.org/officeDocument/2006/relationships/image" Target="../media/image226.png"/><Relationship Id="rId4" Type="http://schemas.openxmlformats.org/officeDocument/2006/relationships/image" Target="../media/image22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9.jpeg"/><Relationship Id="rId5" Type="http://schemas.openxmlformats.org/officeDocument/2006/relationships/image" Target="../media/image228.png"/><Relationship Id="rId4" Type="http://schemas.openxmlformats.org/officeDocument/2006/relationships/image" Target="../media/image227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4.jpeg"/><Relationship Id="rId3" Type="http://schemas.openxmlformats.org/officeDocument/2006/relationships/image" Target="../media/image119.png"/><Relationship Id="rId7" Type="http://schemas.openxmlformats.org/officeDocument/2006/relationships/image" Target="../media/image233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2.jpeg"/><Relationship Id="rId5" Type="http://schemas.openxmlformats.org/officeDocument/2006/relationships/image" Target="../media/image231.jpeg"/><Relationship Id="rId4" Type="http://schemas.openxmlformats.org/officeDocument/2006/relationships/image" Target="../media/image230.png"/><Relationship Id="rId9" Type="http://schemas.openxmlformats.org/officeDocument/2006/relationships/image" Target="../media/image6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7.jpeg"/><Relationship Id="rId5" Type="http://schemas.openxmlformats.org/officeDocument/2006/relationships/image" Target="../media/image236.jpeg"/><Relationship Id="rId4" Type="http://schemas.openxmlformats.org/officeDocument/2006/relationships/image" Target="../media/image23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7" Type="http://schemas.openxmlformats.org/officeDocument/2006/relationships/image" Target="../media/image241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0.png"/><Relationship Id="rId5" Type="http://schemas.openxmlformats.org/officeDocument/2006/relationships/image" Target="../media/image239.png"/><Relationship Id="rId4" Type="http://schemas.openxmlformats.org/officeDocument/2006/relationships/image" Target="../media/image238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jpe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6.jpeg"/><Relationship Id="rId3" Type="http://schemas.openxmlformats.org/officeDocument/2006/relationships/image" Target="../media/image55.png"/><Relationship Id="rId7" Type="http://schemas.openxmlformats.org/officeDocument/2006/relationships/image" Target="../media/image245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4.png"/><Relationship Id="rId5" Type="http://schemas.openxmlformats.org/officeDocument/2006/relationships/image" Target="../media/image243.png"/><Relationship Id="rId4" Type="http://schemas.openxmlformats.org/officeDocument/2006/relationships/image" Target="../media/image242.png"/><Relationship Id="rId9" Type="http://schemas.openxmlformats.org/officeDocument/2006/relationships/image" Target="../media/image191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9.png"/><Relationship Id="rId5" Type="http://schemas.openxmlformats.org/officeDocument/2006/relationships/image" Target="../media/image248.png"/><Relationship Id="rId4" Type="http://schemas.openxmlformats.org/officeDocument/2006/relationships/image" Target="../media/image247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1.png"/><Relationship Id="rId5" Type="http://schemas.openxmlformats.org/officeDocument/2006/relationships/image" Target="../media/image250.png"/><Relationship Id="rId4" Type="http://schemas.openxmlformats.org/officeDocument/2006/relationships/image" Target="../media/image247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2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3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5.jpe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6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jpeg"/><Relationship Id="rId2" Type="http://schemas.openxmlformats.org/officeDocument/2006/relationships/image" Target="../media/image257.pn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9.pn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47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2.pn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4.png"/><Relationship Id="rId2" Type="http://schemas.openxmlformats.org/officeDocument/2006/relationships/image" Target="../media/image26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7.png"/><Relationship Id="rId5" Type="http://schemas.openxmlformats.org/officeDocument/2006/relationships/image" Target="../media/image266.png"/><Relationship Id="rId4" Type="http://schemas.openxmlformats.org/officeDocument/2006/relationships/image" Target="../media/image265.pn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8.pn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jpeg"/><Relationship Id="rId2" Type="http://schemas.openxmlformats.org/officeDocument/2006/relationships/image" Target="../media/image269.gif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1.pn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3.jpeg"/><Relationship Id="rId2" Type="http://schemas.openxmlformats.org/officeDocument/2006/relationships/image" Target="../media/image272.pn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png"/><Relationship Id="rId2" Type="http://schemas.openxmlformats.org/officeDocument/2006/relationships/image" Target="../media/image27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7.png"/><Relationship Id="rId4" Type="http://schemas.openxmlformats.org/officeDocument/2006/relationships/image" Target="../media/image276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9.png"/><Relationship Id="rId2" Type="http://schemas.openxmlformats.org/officeDocument/2006/relationships/image" Target="../media/image27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0.png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603500" y="3136290"/>
            <a:ext cx="7792084" cy="1757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42900" marR="5080" indent="-330200">
              <a:lnSpc>
                <a:spcPts val="7400"/>
              </a:lnSpc>
            </a:pPr>
            <a:r>
              <a:rPr sz="6250" spc="-45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6250" spc="-20" dirty="0">
                <a:solidFill>
                  <a:srgbClr val="FFFFFF"/>
                </a:solidFill>
                <a:latin typeface="Arial"/>
                <a:cs typeface="Arial"/>
              </a:rPr>
              <a:t>İ</a:t>
            </a:r>
            <a:r>
              <a:rPr sz="6250" spc="-36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6250" spc="-20" dirty="0">
                <a:solidFill>
                  <a:srgbClr val="FFFFFF"/>
                </a:solidFill>
                <a:latin typeface="Arial"/>
                <a:cs typeface="Arial"/>
              </a:rPr>
              <a:t>İ</a:t>
            </a:r>
            <a:r>
              <a:rPr sz="6250" spc="-50" dirty="0">
                <a:solidFill>
                  <a:srgbClr val="FFFFFF"/>
                </a:solidFill>
                <a:latin typeface="Arial"/>
                <a:cs typeface="Arial"/>
              </a:rPr>
              <a:t>NC</a:t>
            </a:r>
            <a:r>
              <a:rPr sz="6250" spc="-20" dirty="0">
                <a:solidFill>
                  <a:srgbClr val="FFFFFF"/>
                </a:solidFill>
                <a:latin typeface="Arial"/>
                <a:cs typeface="Arial"/>
              </a:rPr>
              <a:t>İ</a:t>
            </a:r>
            <a:r>
              <a:rPr sz="62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250" spc="-90" dirty="0">
                <a:solidFill>
                  <a:srgbClr val="FFFFFF"/>
                </a:solidFill>
                <a:latin typeface="Arial"/>
                <a:cs typeface="Arial"/>
              </a:rPr>
              <a:t>BASAMAK</a:t>
            </a:r>
            <a:r>
              <a:rPr sz="6250" spc="-96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6250" spc="-4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6250" spc="-35" dirty="0">
                <a:solidFill>
                  <a:srgbClr val="FFFFFF"/>
                </a:solidFill>
                <a:latin typeface="Arial"/>
                <a:cs typeface="Arial"/>
              </a:rPr>
              <a:t> D</a:t>
            </a:r>
            <a:r>
              <a:rPr sz="6250" spc="-20" dirty="0">
                <a:solidFill>
                  <a:srgbClr val="FFFFFF"/>
                </a:solidFill>
                <a:latin typeface="Arial"/>
                <a:cs typeface="Arial"/>
              </a:rPr>
              <a:t>İ</a:t>
            </a:r>
            <a:r>
              <a:rPr sz="6250" spc="-844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6250" spc="-204" dirty="0">
                <a:solidFill>
                  <a:srgbClr val="FFFFFF"/>
                </a:solidFill>
                <a:latin typeface="Arial"/>
                <a:cs typeface="Arial"/>
              </a:rPr>
              <a:t>ABET</a:t>
            </a:r>
            <a:r>
              <a:rPr sz="62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250" spc="-220" dirty="0">
                <a:solidFill>
                  <a:srgbClr val="FFFFFF"/>
                </a:solidFill>
                <a:latin typeface="Arial"/>
                <a:cs typeface="Arial"/>
              </a:rPr>
              <a:t>YÖNET</a:t>
            </a:r>
            <a:r>
              <a:rPr sz="6250" spc="-20" dirty="0">
                <a:solidFill>
                  <a:srgbClr val="FFFFFF"/>
                </a:solidFill>
                <a:latin typeface="Arial"/>
                <a:cs typeface="Arial"/>
              </a:rPr>
              <a:t>İ</a:t>
            </a:r>
            <a:r>
              <a:rPr sz="6250" spc="-55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6250" spc="-20" dirty="0">
                <a:solidFill>
                  <a:srgbClr val="FFFFFF"/>
                </a:solidFill>
                <a:latin typeface="Arial"/>
                <a:cs typeface="Arial"/>
              </a:rPr>
              <a:t>İ</a:t>
            </a:r>
            <a:endParaRPr sz="625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479800" y="6002966"/>
            <a:ext cx="6046470" cy="7391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2675"/>
              </a:lnSpc>
            </a:pPr>
            <a:r>
              <a:rPr sz="2250" b="1" dirty="0">
                <a:solidFill>
                  <a:srgbClr val="FFFFFF"/>
                </a:solidFill>
                <a:latin typeface="Arial"/>
                <a:cs typeface="Arial"/>
              </a:rPr>
              <a:t>Uzm</a:t>
            </a:r>
            <a:r>
              <a:rPr sz="2250" b="1" spc="-1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225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50" b="1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2250" b="1" spc="-12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250" b="1" spc="-1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225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50" b="1" spc="-15" dirty="0">
                <a:solidFill>
                  <a:srgbClr val="FFFFFF"/>
                </a:solidFill>
                <a:latin typeface="Arial"/>
                <a:cs typeface="Arial"/>
              </a:rPr>
              <a:t>M.</a:t>
            </a:r>
            <a:r>
              <a:rPr sz="225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50" b="1" spc="-1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2250" b="1" dirty="0">
                <a:solidFill>
                  <a:srgbClr val="FFFFFF"/>
                </a:solidFill>
                <a:latin typeface="Arial"/>
                <a:cs typeface="Arial"/>
              </a:rPr>
              <a:t>eve</a:t>
            </a:r>
            <a:r>
              <a:rPr sz="2250" b="1" spc="-1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250" b="1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25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50" b="1" dirty="0">
                <a:solidFill>
                  <a:srgbClr val="FFFFFF"/>
                </a:solidFill>
                <a:latin typeface="Arial"/>
                <a:cs typeface="Arial"/>
              </a:rPr>
              <a:t>Ç</a:t>
            </a:r>
            <a:r>
              <a:rPr sz="2250" b="1" spc="-15" dirty="0">
                <a:solidFill>
                  <a:srgbClr val="FFFFFF"/>
                </a:solidFill>
                <a:latin typeface="Arial"/>
                <a:cs typeface="Arial"/>
              </a:rPr>
              <a:t>EL</a:t>
            </a:r>
            <a:r>
              <a:rPr sz="2250" b="1" spc="-10" dirty="0">
                <a:solidFill>
                  <a:srgbClr val="FFFFFF"/>
                </a:solidFill>
                <a:latin typeface="Arial"/>
                <a:cs typeface="Arial"/>
              </a:rPr>
              <a:t>İ</a:t>
            </a:r>
            <a:r>
              <a:rPr sz="2250" b="1" dirty="0">
                <a:solidFill>
                  <a:srgbClr val="FFFFFF"/>
                </a:solidFill>
                <a:latin typeface="Arial"/>
                <a:cs typeface="Arial"/>
              </a:rPr>
              <a:t>K</a:t>
            </a:r>
            <a:endParaRPr sz="2250">
              <a:latin typeface="Arial"/>
              <a:cs typeface="Arial"/>
            </a:endParaRPr>
          </a:p>
          <a:p>
            <a:pPr algn="ctr">
              <a:lnSpc>
                <a:spcPts val="1725"/>
              </a:lnSpc>
            </a:pPr>
            <a:r>
              <a:rPr sz="1500" b="1" dirty="0">
                <a:solidFill>
                  <a:srgbClr val="FFFFFF"/>
                </a:solidFill>
                <a:latin typeface="Arial"/>
                <a:cs typeface="Arial"/>
              </a:rPr>
              <a:t>Sa</a:t>
            </a:r>
            <a:r>
              <a:rPr sz="1500" b="1" spc="-10" dirty="0">
                <a:solidFill>
                  <a:srgbClr val="FFFFFF"/>
                </a:solidFill>
                <a:latin typeface="Arial"/>
                <a:cs typeface="Arial"/>
              </a:rPr>
              <a:t>ğ</a:t>
            </a:r>
            <a:r>
              <a:rPr sz="1500" b="1" spc="-5" dirty="0">
                <a:solidFill>
                  <a:srgbClr val="FFFFFF"/>
                </a:solidFill>
                <a:latin typeface="Arial"/>
                <a:cs typeface="Arial"/>
              </a:rPr>
              <a:t>lık </a:t>
            </a:r>
            <a:r>
              <a:rPr sz="1500" b="1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1500" b="1" spc="-5" dirty="0">
                <a:solidFill>
                  <a:srgbClr val="FFFFFF"/>
                </a:solidFill>
                <a:latin typeface="Arial"/>
                <a:cs typeface="Arial"/>
              </a:rPr>
              <a:t>ili</a:t>
            </a:r>
            <a:r>
              <a:rPr sz="1500" b="1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1500" b="1" spc="-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500" b="1" dirty="0">
                <a:solidFill>
                  <a:srgbClr val="FFFFFF"/>
                </a:solidFill>
                <a:latin typeface="Arial"/>
                <a:cs typeface="Arial"/>
              </a:rPr>
              <a:t>er</a:t>
            </a:r>
            <a:r>
              <a:rPr sz="1500" b="1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1500" b="1" dirty="0">
                <a:solidFill>
                  <a:srgbClr val="FFFFFF"/>
                </a:solidFill>
                <a:latin typeface="Arial"/>
                <a:cs typeface="Arial"/>
              </a:rPr>
              <a:t>Ü</a:t>
            </a:r>
            <a:r>
              <a:rPr sz="1500" b="1" spc="-10" dirty="0">
                <a:solidFill>
                  <a:srgbClr val="FFFFFF"/>
                </a:solidFill>
                <a:latin typeface="Arial"/>
                <a:cs typeface="Arial"/>
              </a:rPr>
              <a:t>ni</a:t>
            </a:r>
            <a:r>
              <a:rPr sz="1500" b="1" dirty="0">
                <a:solidFill>
                  <a:srgbClr val="FFFFFF"/>
                </a:solidFill>
                <a:latin typeface="Arial"/>
                <a:cs typeface="Arial"/>
              </a:rPr>
              <a:t>vers</a:t>
            </a:r>
            <a:r>
              <a:rPr sz="1500" b="1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500" b="1" dirty="0">
                <a:solidFill>
                  <a:srgbClr val="FFFFFF"/>
                </a:solidFill>
                <a:latin typeface="Arial"/>
                <a:cs typeface="Arial"/>
              </a:rPr>
              <a:t>tes</a:t>
            </a:r>
            <a:r>
              <a:rPr sz="1500" b="1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50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500" b="1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500" b="1" dirty="0">
                <a:solidFill>
                  <a:srgbClr val="FFFFFF"/>
                </a:solidFill>
                <a:latin typeface="Arial"/>
                <a:cs typeface="Arial"/>
              </a:rPr>
              <a:t>ta</a:t>
            </a:r>
            <a:r>
              <a:rPr sz="1500" b="1" spc="-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500" b="1" dirty="0">
                <a:solidFill>
                  <a:srgbClr val="FFFFFF"/>
                </a:solidFill>
                <a:latin typeface="Arial"/>
                <a:cs typeface="Arial"/>
              </a:rPr>
              <a:t>ya</a:t>
            </a:r>
            <a:r>
              <a:rPr sz="15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FFFFFF"/>
                </a:solidFill>
                <a:latin typeface="Arial"/>
                <a:cs typeface="Arial"/>
              </a:rPr>
              <a:t>Eğ</a:t>
            </a:r>
            <a:r>
              <a:rPr sz="1500" b="1" spc="-5" dirty="0">
                <a:solidFill>
                  <a:srgbClr val="FFFFFF"/>
                </a:solidFill>
                <a:latin typeface="Arial"/>
                <a:cs typeface="Arial"/>
              </a:rPr>
              <a:t>iti</a:t>
            </a:r>
            <a:r>
              <a:rPr sz="1500" b="1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15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FFFFFF"/>
                </a:solidFill>
                <a:latin typeface="Arial"/>
                <a:cs typeface="Arial"/>
              </a:rPr>
              <a:t>ve</a:t>
            </a:r>
            <a:r>
              <a:rPr sz="150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FFFFFF"/>
                </a:solidFill>
                <a:latin typeface="Arial"/>
                <a:cs typeface="Arial"/>
              </a:rPr>
              <a:t>Araş</a:t>
            </a:r>
            <a:r>
              <a:rPr sz="1500" b="1" spc="-5" dirty="0">
                <a:solidFill>
                  <a:srgbClr val="FFFFFF"/>
                </a:solidFill>
                <a:latin typeface="Arial"/>
                <a:cs typeface="Arial"/>
              </a:rPr>
              <a:t>tı</a:t>
            </a:r>
            <a:r>
              <a:rPr sz="1500" b="1" dirty="0">
                <a:solidFill>
                  <a:srgbClr val="FFFFFF"/>
                </a:solidFill>
                <a:latin typeface="Arial"/>
                <a:cs typeface="Arial"/>
              </a:rPr>
              <a:t>rma</a:t>
            </a:r>
            <a:r>
              <a:rPr sz="15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FFFFFF"/>
                </a:solidFill>
                <a:latin typeface="Arial"/>
                <a:cs typeface="Arial"/>
              </a:rPr>
              <a:t>Hasta</a:t>
            </a:r>
            <a:r>
              <a:rPr sz="1500" b="1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500" b="1" dirty="0">
                <a:solidFill>
                  <a:srgbClr val="FFFFFF"/>
                </a:solidFill>
                <a:latin typeface="Arial"/>
                <a:cs typeface="Arial"/>
              </a:rPr>
              <a:t>es</a:t>
            </a:r>
            <a:r>
              <a:rPr sz="1500" b="1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endParaRPr sz="1500">
              <a:latin typeface="Arial"/>
              <a:cs typeface="Arial"/>
            </a:endParaRPr>
          </a:p>
          <a:p>
            <a:pPr marR="2540" algn="ctr">
              <a:lnSpc>
                <a:spcPts val="1750"/>
              </a:lnSpc>
            </a:pPr>
            <a:r>
              <a:rPr sz="1500" b="1" spc="-5" dirty="0">
                <a:solidFill>
                  <a:srgbClr val="FFFFFF"/>
                </a:solidFill>
                <a:latin typeface="Arial"/>
                <a:cs typeface="Arial"/>
              </a:rPr>
              <a:t>İç </a:t>
            </a:r>
            <a:r>
              <a:rPr sz="1500" b="1" dirty="0">
                <a:solidFill>
                  <a:srgbClr val="FFFFFF"/>
                </a:solidFill>
                <a:latin typeface="Arial"/>
                <a:cs typeface="Arial"/>
              </a:rPr>
              <a:t>Hasta</a:t>
            </a:r>
            <a:r>
              <a:rPr sz="1500" b="1" spc="-5" dirty="0">
                <a:solidFill>
                  <a:srgbClr val="FFFFFF"/>
                </a:solidFill>
                <a:latin typeface="Arial"/>
                <a:cs typeface="Arial"/>
              </a:rPr>
              <a:t>lı</a:t>
            </a:r>
            <a:r>
              <a:rPr sz="1500" b="1" dirty="0">
                <a:solidFill>
                  <a:srgbClr val="FFFFFF"/>
                </a:solidFill>
                <a:latin typeface="Arial"/>
                <a:cs typeface="Arial"/>
              </a:rPr>
              <a:t>k</a:t>
            </a:r>
            <a:r>
              <a:rPr sz="1500" b="1" spc="-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500" b="1" dirty="0">
                <a:solidFill>
                  <a:srgbClr val="FFFFFF"/>
                </a:solidFill>
                <a:latin typeface="Arial"/>
                <a:cs typeface="Arial"/>
              </a:rPr>
              <a:t>ar</a:t>
            </a:r>
            <a:r>
              <a:rPr sz="1500" b="1" spc="-5" dirty="0">
                <a:solidFill>
                  <a:srgbClr val="FFFFFF"/>
                </a:solidFill>
                <a:latin typeface="Arial"/>
                <a:cs typeface="Arial"/>
              </a:rPr>
              <a:t>ı </a:t>
            </a:r>
            <a:r>
              <a:rPr sz="1500" b="1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1500" b="1" spc="-5" dirty="0">
                <a:solidFill>
                  <a:srgbClr val="FFFFFF"/>
                </a:solidFill>
                <a:latin typeface="Arial"/>
                <a:cs typeface="Arial"/>
              </a:rPr>
              <a:t>ili</a:t>
            </a:r>
            <a:r>
              <a:rPr sz="1500" b="1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15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FFFFFF"/>
                </a:solidFill>
                <a:latin typeface="Arial"/>
                <a:cs typeface="Arial"/>
              </a:rPr>
              <a:t>Da</a:t>
            </a:r>
            <a:r>
              <a:rPr sz="1500" b="1" spc="-5" dirty="0">
                <a:solidFill>
                  <a:srgbClr val="FFFFFF"/>
                </a:solidFill>
                <a:latin typeface="Arial"/>
                <a:cs typeface="Arial"/>
              </a:rPr>
              <a:t>lı</a:t>
            </a:r>
            <a:endParaRPr sz="15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2700" y="12700"/>
            <a:ext cx="1803400" cy="1803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800" cy="9575800"/>
          </a:xfrm>
          <a:custGeom>
            <a:avLst/>
            <a:gdLst/>
            <a:ahLst/>
            <a:cxnLst/>
            <a:rect l="l" t="t" r="r" b="b"/>
            <a:pathLst>
              <a:path w="13004800" h="9575800">
                <a:moveTo>
                  <a:pt x="0" y="9575797"/>
                </a:moveTo>
                <a:lnTo>
                  <a:pt x="13004800" y="9575797"/>
                </a:lnTo>
                <a:lnTo>
                  <a:pt x="13004800" y="0"/>
                </a:lnTo>
                <a:lnTo>
                  <a:pt x="0" y="0"/>
                </a:lnTo>
                <a:lnTo>
                  <a:pt x="0" y="957579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3004800" cy="95757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090540" y="2803481"/>
            <a:ext cx="10711815" cy="43954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00685" indent="-387985">
              <a:lnSpc>
                <a:spcPct val="100000"/>
              </a:lnSpc>
              <a:buClr>
                <a:srgbClr val="004E6D"/>
              </a:buClr>
              <a:buSzPct val="94736"/>
              <a:buFont typeface="Arial"/>
              <a:buChar char="•"/>
              <a:tabLst>
                <a:tab pos="400685" algn="l"/>
              </a:tabLst>
            </a:pP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Vücutta</a:t>
            </a:r>
            <a:r>
              <a:rPr sz="2850" spc="-4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in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s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ülin</a:t>
            </a:r>
            <a:r>
              <a:rPr sz="2850" spc="-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ho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r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monun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u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n</a:t>
            </a:r>
            <a:r>
              <a:rPr sz="2850" spc="-7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yokluğ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u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na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bağlı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olarak</a:t>
            </a:r>
            <a:r>
              <a:rPr sz="2850" spc="-1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u="heavy" dirty="0">
                <a:solidFill>
                  <a:srgbClr val="04617B"/>
                </a:solidFill>
                <a:latin typeface="Arial"/>
                <a:cs typeface="Arial"/>
              </a:rPr>
              <a:t>a</a:t>
            </a:r>
            <a:r>
              <a:rPr sz="2850" u="heavy" spc="5" dirty="0">
                <a:solidFill>
                  <a:srgbClr val="04617B"/>
                </a:solidFill>
                <a:latin typeface="Arial"/>
                <a:cs typeface="Arial"/>
              </a:rPr>
              <a:t>ş</a:t>
            </a:r>
            <a:r>
              <a:rPr sz="2850" u="heavy" spc="-30" dirty="0">
                <a:solidFill>
                  <a:srgbClr val="04617B"/>
                </a:solidFill>
                <a:latin typeface="Arial"/>
                <a:cs typeface="Arial"/>
              </a:rPr>
              <a:t>ı</a:t>
            </a:r>
            <a:r>
              <a:rPr sz="2850" u="heavy" dirty="0">
                <a:solidFill>
                  <a:srgbClr val="04617B"/>
                </a:solidFill>
                <a:latin typeface="Arial"/>
                <a:cs typeface="Arial"/>
              </a:rPr>
              <a:t>rı</a:t>
            </a:r>
            <a:r>
              <a:rPr sz="2850" u="heavy" spc="-2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u="heavy" dirty="0">
                <a:solidFill>
                  <a:srgbClr val="04617B"/>
                </a:solidFill>
                <a:latin typeface="Arial"/>
                <a:cs typeface="Arial"/>
              </a:rPr>
              <a:t>kan</a:t>
            </a:r>
            <a:endParaRPr sz="2850">
              <a:latin typeface="Arial"/>
              <a:cs typeface="Arial"/>
            </a:endParaRPr>
          </a:p>
          <a:p>
            <a:pPr marL="400050">
              <a:lnSpc>
                <a:spcPct val="100000"/>
              </a:lnSpc>
              <a:spcBef>
                <a:spcPts val="1689"/>
              </a:spcBef>
            </a:pPr>
            <a:r>
              <a:rPr sz="2850" u="heavy" dirty="0">
                <a:solidFill>
                  <a:srgbClr val="04617B"/>
                </a:solidFill>
                <a:latin typeface="Arial"/>
                <a:cs typeface="Arial"/>
              </a:rPr>
              <a:t>şe</a:t>
            </a:r>
            <a:r>
              <a:rPr sz="2850" u="heavy" spc="10" dirty="0">
                <a:solidFill>
                  <a:srgbClr val="04617B"/>
                </a:solidFill>
                <a:latin typeface="Arial"/>
                <a:cs typeface="Arial"/>
              </a:rPr>
              <a:t>k</a:t>
            </a:r>
            <a:r>
              <a:rPr sz="2850" u="heavy" dirty="0">
                <a:solidFill>
                  <a:srgbClr val="04617B"/>
                </a:solidFill>
                <a:latin typeface="Arial"/>
                <a:cs typeface="Arial"/>
              </a:rPr>
              <a:t>eri</a:t>
            </a:r>
            <a:r>
              <a:rPr sz="2850" u="heavy" spc="-4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u="heavy" spc="-15" dirty="0">
                <a:solidFill>
                  <a:srgbClr val="04617B"/>
                </a:solidFill>
                <a:latin typeface="Arial"/>
                <a:cs typeface="Arial"/>
              </a:rPr>
              <a:t>y</a:t>
            </a:r>
            <a:r>
              <a:rPr sz="2850" u="heavy" dirty="0">
                <a:solidFill>
                  <a:srgbClr val="04617B"/>
                </a:solidFill>
                <a:latin typeface="Arial"/>
                <a:cs typeface="Arial"/>
              </a:rPr>
              <a:t>ük</a:t>
            </a:r>
            <a:r>
              <a:rPr sz="2850" u="heavy" spc="10" dirty="0">
                <a:solidFill>
                  <a:srgbClr val="04617B"/>
                </a:solidFill>
                <a:latin typeface="Arial"/>
                <a:cs typeface="Arial"/>
              </a:rPr>
              <a:t>s</a:t>
            </a:r>
            <a:r>
              <a:rPr sz="2850" u="heavy" dirty="0">
                <a:solidFill>
                  <a:srgbClr val="04617B"/>
                </a:solidFill>
                <a:latin typeface="Arial"/>
                <a:cs typeface="Arial"/>
              </a:rPr>
              <a:t>eli</a:t>
            </a:r>
            <a:r>
              <a:rPr sz="2850" u="heavy" spc="-155" dirty="0">
                <a:solidFill>
                  <a:srgbClr val="04617B"/>
                </a:solidFill>
                <a:latin typeface="Arial"/>
                <a:cs typeface="Arial"/>
              </a:rPr>
              <a:t>r</a:t>
            </a:r>
            <a:r>
              <a:rPr sz="2850" u="heavy" dirty="0">
                <a:solidFill>
                  <a:srgbClr val="04617B"/>
                </a:solidFill>
                <a:latin typeface="Arial"/>
                <a:cs typeface="Arial"/>
              </a:rPr>
              <a:t>.</a:t>
            </a:r>
            <a:endParaRPr sz="2850">
              <a:latin typeface="Arial"/>
              <a:cs typeface="Arial"/>
            </a:endParaRPr>
          </a:p>
          <a:p>
            <a:pPr marL="400685" marR="5080" indent="-387985">
              <a:lnSpc>
                <a:spcPct val="149500"/>
              </a:lnSpc>
              <a:spcBef>
                <a:spcPts val="5"/>
              </a:spcBef>
              <a:buClr>
                <a:srgbClr val="004E6D"/>
              </a:buClr>
              <a:buSzPct val="94736"/>
              <a:buFont typeface="Arial"/>
              <a:buChar char="•"/>
              <a:tabLst>
                <a:tab pos="400685" algn="l"/>
              </a:tabLst>
            </a:pP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Glu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k</a:t>
            </a:r>
            <a:r>
              <a:rPr sz="2850" spc="-5" dirty="0">
                <a:solidFill>
                  <a:srgbClr val="04617B"/>
                </a:solidFill>
                <a:latin typeface="Arial"/>
                <a:cs typeface="Arial"/>
              </a:rPr>
              <a:t>o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z</a:t>
            </a:r>
            <a:r>
              <a:rPr sz="2850" spc="-3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hü</a:t>
            </a:r>
            <a:r>
              <a:rPr sz="2850" spc="10" dirty="0">
                <a:solidFill>
                  <a:srgbClr val="04617B"/>
                </a:solidFill>
                <a:latin typeface="Arial"/>
                <a:cs typeface="Arial"/>
              </a:rPr>
              <a:t>c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r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e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ye</a:t>
            </a:r>
            <a:r>
              <a:rPr sz="2850" spc="-7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gir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e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mediği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için yeni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ene</a:t>
            </a:r>
            <a:r>
              <a:rPr sz="2850" spc="10" dirty="0">
                <a:solidFill>
                  <a:srgbClr val="04617B"/>
                </a:solidFill>
                <a:latin typeface="Arial"/>
                <a:cs typeface="Arial"/>
              </a:rPr>
              <a:t>r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ji</a:t>
            </a:r>
            <a:r>
              <a:rPr sz="2850" spc="-3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k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a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ynağı</a:t>
            </a:r>
            <a:r>
              <a:rPr sz="2850" spc="-5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ola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r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ak</a:t>
            </a:r>
            <a:r>
              <a:rPr sz="2850" spc="-3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yağları k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u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llanmaya</a:t>
            </a:r>
            <a:r>
              <a:rPr sz="2850" spc="-2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ba</a:t>
            </a:r>
            <a:r>
              <a:rPr sz="2850" spc="10" dirty="0">
                <a:solidFill>
                  <a:srgbClr val="04617B"/>
                </a:solidFill>
                <a:latin typeface="Arial"/>
                <a:cs typeface="Arial"/>
              </a:rPr>
              <a:t>ş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la</a:t>
            </a:r>
            <a:r>
              <a:rPr sz="2850" spc="-150" dirty="0">
                <a:solidFill>
                  <a:srgbClr val="04617B"/>
                </a:solidFill>
                <a:latin typeface="Arial"/>
                <a:cs typeface="Arial"/>
              </a:rPr>
              <a:t>r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,</a:t>
            </a:r>
            <a:r>
              <a:rPr sz="2850" spc="-6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u="heavy" dirty="0">
                <a:solidFill>
                  <a:srgbClr val="04617B"/>
                </a:solidFill>
                <a:latin typeface="Arial"/>
                <a:cs typeface="Arial"/>
              </a:rPr>
              <a:t>ha</a:t>
            </a:r>
            <a:r>
              <a:rPr sz="2850" u="heavy" spc="10" dirty="0">
                <a:solidFill>
                  <a:srgbClr val="04617B"/>
                </a:solidFill>
                <a:latin typeface="Arial"/>
                <a:cs typeface="Arial"/>
              </a:rPr>
              <a:t>s</a:t>
            </a:r>
            <a:r>
              <a:rPr sz="2850" u="heavy" dirty="0">
                <a:solidFill>
                  <a:srgbClr val="04617B"/>
                </a:solidFill>
                <a:latin typeface="Arial"/>
                <a:cs typeface="Arial"/>
              </a:rPr>
              <a:t>ta</a:t>
            </a:r>
            <a:r>
              <a:rPr sz="2850" u="heavy" spc="-5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u="heavy" dirty="0">
                <a:solidFill>
                  <a:srgbClr val="04617B"/>
                </a:solidFill>
                <a:latin typeface="Arial"/>
                <a:cs typeface="Arial"/>
              </a:rPr>
              <a:t>h</a:t>
            </a:r>
            <a:r>
              <a:rPr sz="2850" u="heavy" spc="-25" dirty="0">
                <a:solidFill>
                  <a:srgbClr val="04617B"/>
                </a:solidFill>
                <a:latin typeface="Arial"/>
                <a:cs typeface="Arial"/>
              </a:rPr>
              <a:t>ı</a:t>
            </a:r>
            <a:r>
              <a:rPr sz="2850" u="heavy" dirty="0">
                <a:solidFill>
                  <a:srgbClr val="04617B"/>
                </a:solidFill>
                <a:latin typeface="Arial"/>
                <a:cs typeface="Arial"/>
              </a:rPr>
              <a:t>zla</a:t>
            </a:r>
            <a:r>
              <a:rPr sz="2850" u="heavy" spc="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u="heavy" dirty="0">
                <a:solidFill>
                  <a:srgbClr val="04617B"/>
                </a:solidFill>
                <a:latin typeface="Arial"/>
                <a:cs typeface="Arial"/>
              </a:rPr>
              <a:t>zay</a:t>
            </a:r>
            <a:r>
              <a:rPr sz="2850" u="heavy" spc="-30" dirty="0">
                <a:solidFill>
                  <a:srgbClr val="04617B"/>
                </a:solidFill>
                <a:latin typeface="Arial"/>
                <a:cs typeface="Arial"/>
              </a:rPr>
              <a:t>ı</a:t>
            </a:r>
            <a:r>
              <a:rPr sz="2850" u="heavy" dirty="0">
                <a:solidFill>
                  <a:srgbClr val="04617B"/>
                </a:solidFill>
                <a:latin typeface="Arial"/>
                <a:cs typeface="Arial"/>
              </a:rPr>
              <a:t>fla</a:t>
            </a:r>
            <a:r>
              <a:rPr sz="2850" u="heavy" spc="-155" dirty="0">
                <a:solidFill>
                  <a:srgbClr val="04617B"/>
                </a:solidFill>
                <a:latin typeface="Arial"/>
                <a:cs typeface="Arial"/>
              </a:rPr>
              <a:t>r</a:t>
            </a:r>
            <a:r>
              <a:rPr sz="2850" u="heavy" dirty="0">
                <a:solidFill>
                  <a:srgbClr val="04617B"/>
                </a:solidFill>
                <a:latin typeface="Arial"/>
                <a:cs typeface="Arial"/>
              </a:rPr>
              <a:t>.</a:t>
            </a:r>
            <a:endParaRPr sz="2850">
              <a:latin typeface="Arial"/>
              <a:cs typeface="Arial"/>
            </a:endParaRPr>
          </a:p>
          <a:p>
            <a:pPr marL="400685" indent="-387985">
              <a:lnSpc>
                <a:spcPct val="100000"/>
              </a:lnSpc>
              <a:spcBef>
                <a:spcPts val="1689"/>
              </a:spcBef>
              <a:buClr>
                <a:srgbClr val="004E6D"/>
              </a:buClr>
              <a:buSzPct val="94736"/>
              <a:buFont typeface="Arial"/>
              <a:buChar char="•"/>
              <a:tabLst>
                <a:tab pos="400685" algn="l"/>
              </a:tabLst>
            </a:pP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Kan</a:t>
            </a:r>
            <a:r>
              <a:rPr sz="2850" spc="-1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yağlar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ı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n</a:t>
            </a:r>
            <a:r>
              <a:rPr sz="2850" spc="-25" dirty="0">
                <a:solidFill>
                  <a:srgbClr val="04617B"/>
                </a:solidFill>
                <a:latin typeface="Arial"/>
                <a:cs typeface="Arial"/>
              </a:rPr>
              <a:t>ı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n aş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ı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rı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kullan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ı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mı</a:t>
            </a:r>
            <a:r>
              <a:rPr sz="2850" spc="-2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son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u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cu</a:t>
            </a:r>
            <a:r>
              <a:rPr sz="2850" spc="-4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u="heavy" dirty="0">
                <a:solidFill>
                  <a:srgbClr val="04617B"/>
                </a:solidFill>
                <a:latin typeface="Arial"/>
                <a:cs typeface="Arial"/>
              </a:rPr>
              <a:t>k</a:t>
            </a:r>
            <a:r>
              <a:rPr sz="2850" u="heavy" spc="5" dirty="0">
                <a:solidFill>
                  <a:srgbClr val="04617B"/>
                </a:solidFill>
                <a:latin typeface="Arial"/>
                <a:cs typeface="Arial"/>
              </a:rPr>
              <a:t>e</a:t>
            </a:r>
            <a:r>
              <a:rPr sz="2850" u="heavy" dirty="0">
                <a:solidFill>
                  <a:srgbClr val="04617B"/>
                </a:solidFill>
                <a:latin typeface="Arial"/>
                <a:cs typeface="Arial"/>
              </a:rPr>
              <a:t>ton</a:t>
            </a:r>
            <a:r>
              <a:rPr sz="2850" u="heavy" spc="-4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u="heavy" dirty="0">
                <a:solidFill>
                  <a:srgbClr val="04617B"/>
                </a:solidFill>
                <a:latin typeface="Arial"/>
                <a:cs typeface="Arial"/>
              </a:rPr>
              <a:t>ci</a:t>
            </a:r>
            <a:r>
              <a:rPr sz="2850" u="heavy" spc="10" dirty="0">
                <a:solidFill>
                  <a:srgbClr val="04617B"/>
                </a:solidFill>
                <a:latin typeface="Arial"/>
                <a:cs typeface="Arial"/>
              </a:rPr>
              <a:t>s</a:t>
            </a:r>
            <a:r>
              <a:rPr sz="2850" u="heavy" spc="-5" dirty="0">
                <a:solidFill>
                  <a:srgbClr val="04617B"/>
                </a:solidFill>
                <a:latin typeface="Arial"/>
                <a:cs typeface="Arial"/>
              </a:rPr>
              <a:t>imci</a:t>
            </a:r>
            <a:r>
              <a:rPr sz="2850" u="heavy" spc="5" dirty="0">
                <a:solidFill>
                  <a:srgbClr val="04617B"/>
                </a:solidFill>
                <a:latin typeface="Arial"/>
                <a:cs typeface="Arial"/>
              </a:rPr>
              <a:t>k</a:t>
            </a:r>
            <a:r>
              <a:rPr sz="2850" u="heavy" spc="-5" dirty="0">
                <a:solidFill>
                  <a:srgbClr val="04617B"/>
                </a:solidFill>
                <a:latin typeface="Arial"/>
                <a:cs typeface="Arial"/>
              </a:rPr>
              <a:t>ler</a:t>
            </a:r>
            <a:r>
              <a:rPr sz="2850" u="heavy" dirty="0">
                <a:solidFill>
                  <a:srgbClr val="04617B"/>
                </a:solidFill>
                <a:latin typeface="Arial"/>
                <a:cs typeface="Arial"/>
              </a:rPr>
              <a:t>i</a:t>
            </a:r>
            <a:r>
              <a:rPr sz="2850" spc="-2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spc="-5" dirty="0">
                <a:solidFill>
                  <a:srgbClr val="04617B"/>
                </a:solidFill>
                <a:latin typeface="Arial"/>
                <a:cs typeface="Arial"/>
              </a:rPr>
              <a:t>denilen</a:t>
            </a:r>
            <a:endParaRPr sz="2850">
              <a:latin typeface="Arial"/>
              <a:cs typeface="Arial"/>
            </a:endParaRPr>
          </a:p>
          <a:p>
            <a:pPr marL="400050">
              <a:lnSpc>
                <a:spcPct val="100000"/>
              </a:lnSpc>
              <a:spcBef>
                <a:spcPts val="1695"/>
              </a:spcBef>
            </a:pP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ü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r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ünler</a:t>
            </a:r>
            <a:r>
              <a:rPr sz="2850" spc="-2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u="heavy" dirty="0">
                <a:solidFill>
                  <a:srgbClr val="04617B"/>
                </a:solidFill>
                <a:latin typeface="Arial"/>
                <a:cs typeface="Arial"/>
              </a:rPr>
              <a:t>k</a:t>
            </a:r>
            <a:r>
              <a:rPr sz="2850" u="heavy" spc="5" dirty="0">
                <a:solidFill>
                  <a:srgbClr val="04617B"/>
                </a:solidFill>
                <a:latin typeface="Arial"/>
                <a:cs typeface="Arial"/>
              </a:rPr>
              <a:t>a</a:t>
            </a:r>
            <a:r>
              <a:rPr sz="2850" u="heavy" dirty="0">
                <a:solidFill>
                  <a:srgbClr val="04617B"/>
                </a:solidFill>
                <a:latin typeface="Arial"/>
                <a:cs typeface="Arial"/>
              </a:rPr>
              <a:t>nda</a:t>
            </a:r>
            <a:r>
              <a:rPr sz="2850" u="heavy" spc="-3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u="heavy" dirty="0">
                <a:solidFill>
                  <a:srgbClr val="04617B"/>
                </a:solidFill>
                <a:latin typeface="Arial"/>
                <a:cs typeface="Arial"/>
              </a:rPr>
              <a:t>biri</a:t>
            </a:r>
            <a:r>
              <a:rPr sz="2850" u="heavy" spc="10" dirty="0">
                <a:solidFill>
                  <a:srgbClr val="04617B"/>
                </a:solidFill>
                <a:latin typeface="Arial"/>
                <a:cs typeface="Arial"/>
              </a:rPr>
              <a:t>k</a:t>
            </a:r>
            <a:r>
              <a:rPr sz="2850" u="heavy" dirty="0">
                <a:solidFill>
                  <a:srgbClr val="04617B"/>
                </a:solidFill>
                <a:latin typeface="Arial"/>
                <a:cs typeface="Arial"/>
              </a:rPr>
              <a:t>meye</a:t>
            </a:r>
            <a:r>
              <a:rPr sz="2850" u="heavy" spc="-5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u="heavy" dirty="0">
                <a:solidFill>
                  <a:srgbClr val="04617B"/>
                </a:solidFill>
                <a:latin typeface="Arial"/>
                <a:cs typeface="Arial"/>
              </a:rPr>
              <a:t>ba</a:t>
            </a:r>
            <a:r>
              <a:rPr sz="2850" u="heavy" spc="10" dirty="0">
                <a:solidFill>
                  <a:srgbClr val="04617B"/>
                </a:solidFill>
                <a:latin typeface="Arial"/>
                <a:cs typeface="Arial"/>
              </a:rPr>
              <a:t>ş</a:t>
            </a:r>
            <a:r>
              <a:rPr sz="2850" u="heavy" dirty="0">
                <a:solidFill>
                  <a:srgbClr val="04617B"/>
                </a:solidFill>
                <a:latin typeface="Arial"/>
                <a:cs typeface="Arial"/>
              </a:rPr>
              <a:t>la</a:t>
            </a:r>
            <a:r>
              <a:rPr sz="2850" u="heavy" spc="-135" dirty="0">
                <a:solidFill>
                  <a:srgbClr val="04617B"/>
                </a:solidFill>
                <a:latin typeface="Arial"/>
                <a:cs typeface="Arial"/>
              </a:rPr>
              <a:t>r</a:t>
            </a:r>
            <a:r>
              <a:rPr sz="2850" u="heavy" spc="-10" dirty="0">
                <a:solidFill>
                  <a:srgbClr val="04617B"/>
                </a:solidFill>
                <a:latin typeface="Arial"/>
                <a:cs typeface="Arial"/>
              </a:rPr>
              <a:t>.</a:t>
            </a:r>
            <a:endParaRPr sz="2850">
              <a:latin typeface="Arial"/>
              <a:cs typeface="Arial"/>
            </a:endParaRPr>
          </a:p>
          <a:p>
            <a:pPr marL="519430" indent="-506730">
              <a:lnSpc>
                <a:spcPct val="100000"/>
              </a:lnSpc>
              <a:spcBef>
                <a:spcPts val="2460"/>
              </a:spcBef>
              <a:buClr>
                <a:srgbClr val="004E6D"/>
              </a:buClr>
              <a:buSzPct val="112280"/>
              <a:buFont typeface="Arial"/>
              <a:buChar char="•"/>
              <a:tabLst>
                <a:tab pos="520065" algn="l"/>
              </a:tabLst>
            </a:pP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Ke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t</a:t>
            </a:r>
            <a:r>
              <a:rPr sz="2850" spc="-5" dirty="0">
                <a:solidFill>
                  <a:srgbClr val="04617B"/>
                </a:solidFill>
                <a:latin typeface="Arial"/>
                <a:cs typeface="Arial"/>
              </a:rPr>
              <a:t>o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z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k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o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ma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s</a:t>
            </a:r>
            <a:r>
              <a:rPr sz="2850" spc="-30" dirty="0">
                <a:solidFill>
                  <a:srgbClr val="04617B"/>
                </a:solidFill>
                <a:latin typeface="Arial"/>
                <a:cs typeface="Arial"/>
              </a:rPr>
              <a:t>ı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na</a:t>
            </a:r>
            <a:r>
              <a:rPr sz="2850" spc="-4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doğ</a:t>
            </a:r>
            <a:r>
              <a:rPr sz="2850" spc="10" dirty="0">
                <a:solidFill>
                  <a:srgbClr val="04617B"/>
                </a:solidFill>
                <a:latin typeface="Arial"/>
                <a:cs typeface="Arial"/>
              </a:rPr>
              <a:t>r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u</a:t>
            </a:r>
            <a:r>
              <a:rPr sz="2850" spc="-4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gidiş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ba</a:t>
            </a:r>
            <a:r>
              <a:rPr sz="2850" spc="10" dirty="0">
                <a:solidFill>
                  <a:srgbClr val="04617B"/>
                </a:solidFill>
                <a:latin typeface="Arial"/>
                <a:cs typeface="Arial"/>
              </a:rPr>
              <a:t>ş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la</a:t>
            </a:r>
            <a:r>
              <a:rPr sz="2850" spc="-150" dirty="0">
                <a:solidFill>
                  <a:srgbClr val="04617B"/>
                </a:solidFill>
                <a:latin typeface="Arial"/>
                <a:cs typeface="Arial"/>
              </a:rPr>
              <a:t>r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.</a:t>
            </a:r>
            <a:endParaRPr sz="285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29806" rIns="0" bIns="0" rtlCol="0">
            <a:spAutoFit/>
          </a:bodyPr>
          <a:lstStyle/>
          <a:p>
            <a:pPr marL="1567815">
              <a:lnSpc>
                <a:spcPct val="100000"/>
              </a:lnSpc>
            </a:pPr>
            <a:r>
              <a:rPr sz="3950" b="1" spc="-75" dirty="0">
                <a:solidFill>
                  <a:srgbClr val="04617B"/>
                </a:solidFill>
                <a:latin typeface="Arial"/>
                <a:cs typeface="Arial"/>
              </a:rPr>
              <a:t>T</a:t>
            </a:r>
            <a:r>
              <a:rPr sz="3950" b="1" dirty="0">
                <a:solidFill>
                  <a:srgbClr val="04617B"/>
                </a:solidFill>
                <a:latin typeface="Arial"/>
                <a:cs typeface="Arial"/>
              </a:rPr>
              <a:t>ip</a:t>
            </a:r>
            <a:r>
              <a:rPr sz="3950" b="1" spc="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3950" b="1" dirty="0">
                <a:solidFill>
                  <a:srgbClr val="04617B"/>
                </a:solidFill>
                <a:latin typeface="Arial"/>
                <a:cs typeface="Arial"/>
              </a:rPr>
              <a:t>1</a:t>
            </a:r>
            <a:r>
              <a:rPr sz="3950" b="1" spc="2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3950" b="1" spc="-5" dirty="0">
                <a:solidFill>
                  <a:srgbClr val="04617B"/>
                </a:solidFill>
                <a:latin typeface="Arial"/>
                <a:cs typeface="Arial"/>
              </a:rPr>
              <a:t>Di</a:t>
            </a:r>
            <a:r>
              <a:rPr sz="3950" b="1" spc="-45" dirty="0">
                <a:solidFill>
                  <a:srgbClr val="04617B"/>
                </a:solidFill>
                <a:latin typeface="Arial"/>
                <a:cs typeface="Arial"/>
              </a:rPr>
              <a:t>y</a:t>
            </a:r>
            <a:r>
              <a:rPr sz="3950" b="1" spc="-5" dirty="0">
                <a:solidFill>
                  <a:srgbClr val="04617B"/>
                </a:solidFill>
                <a:latin typeface="Arial"/>
                <a:cs typeface="Arial"/>
              </a:rPr>
              <a:t>abe</a:t>
            </a:r>
            <a:r>
              <a:rPr sz="3950" b="1" spc="10" dirty="0">
                <a:solidFill>
                  <a:srgbClr val="04617B"/>
                </a:solidFill>
                <a:latin typeface="Arial"/>
                <a:cs typeface="Arial"/>
              </a:rPr>
              <a:t>t</a:t>
            </a:r>
            <a:r>
              <a:rPr sz="3950" b="1" dirty="0">
                <a:solidFill>
                  <a:srgbClr val="04617B"/>
                </a:solidFill>
                <a:latin typeface="Arial"/>
                <a:cs typeface="Arial"/>
              </a:rPr>
              <a:t>te</a:t>
            </a:r>
            <a:r>
              <a:rPr sz="3950" b="1" spc="114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3950" b="1" spc="-5" dirty="0">
                <a:solidFill>
                  <a:srgbClr val="04617B"/>
                </a:solidFill>
                <a:latin typeface="Arial"/>
                <a:cs typeface="Arial"/>
              </a:rPr>
              <a:t>Nel</a:t>
            </a:r>
            <a:r>
              <a:rPr sz="3950" b="1" spc="10" dirty="0">
                <a:solidFill>
                  <a:srgbClr val="04617B"/>
                </a:solidFill>
                <a:latin typeface="Arial"/>
                <a:cs typeface="Arial"/>
              </a:rPr>
              <a:t>e</a:t>
            </a:r>
            <a:r>
              <a:rPr sz="3950" b="1" dirty="0">
                <a:solidFill>
                  <a:srgbClr val="04617B"/>
                </a:solidFill>
                <a:latin typeface="Arial"/>
                <a:cs typeface="Arial"/>
              </a:rPr>
              <a:t>r</a:t>
            </a:r>
            <a:r>
              <a:rPr sz="3950" b="1" spc="2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3950" b="1" dirty="0">
                <a:solidFill>
                  <a:srgbClr val="04617B"/>
                </a:solidFill>
                <a:latin typeface="Arial"/>
                <a:cs typeface="Arial"/>
              </a:rPr>
              <a:t>Olur</a:t>
            </a:r>
            <a:endParaRPr sz="395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2700" y="0"/>
            <a:ext cx="1803400" cy="1803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1 Başlık"/>
          <p:cNvSpPr>
            <a:spLocks noGrp="1"/>
          </p:cNvSpPr>
          <p:nvPr>
            <p:ph type="title"/>
          </p:nvPr>
        </p:nvSpPr>
        <p:spPr>
          <a:xfrm>
            <a:off x="635000" y="457200"/>
            <a:ext cx="11054080" cy="784830"/>
          </a:xfrm>
        </p:spPr>
        <p:txBody>
          <a:bodyPr/>
          <a:lstStyle/>
          <a:p>
            <a:pPr algn="ctr">
              <a:defRPr/>
            </a:pPr>
            <a:r>
              <a:rPr lang="tr-TR" sz="5100" dirty="0" smtClean="0">
                <a:solidFill>
                  <a:schemeClr val="accent1">
                    <a:satMod val="150000"/>
                  </a:schemeClr>
                </a:solidFill>
              </a:rPr>
              <a:t>AYAKKABININ DEĞERLENDİRİLMESİ </a:t>
            </a:r>
          </a:p>
        </p:txBody>
      </p:sp>
      <p:sp>
        <p:nvSpPr>
          <p:cNvPr id="44035" name="2 İçerik Yer Tutucusu"/>
          <p:cNvSpPr>
            <a:spLocks noGrp="1"/>
          </p:cNvSpPr>
          <p:nvPr>
            <p:ph idx="4294967295"/>
          </p:nvPr>
        </p:nvSpPr>
        <p:spPr>
          <a:xfrm>
            <a:off x="650240" y="1371600"/>
            <a:ext cx="11704320" cy="6594624"/>
          </a:xfrm>
          <a:prstGeom prst="rect">
            <a:avLst/>
          </a:prstGeom>
        </p:spPr>
        <p:txBody>
          <a:bodyPr lIns="130046" tIns="65023" rIns="130046" bIns="65023"/>
          <a:lstStyle/>
          <a:p>
            <a:pPr eaLnBrk="1" hangingPunct="1">
              <a:buFont typeface="Times New Roman" pitchFamily="18" charset="0"/>
              <a:buChar char="*"/>
            </a:pPr>
            <a:r>
              <a:rPr lang="tr-TR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Ayakkabılarının tüm iç yüzeyi elle dikkatlice kontrol edilmelidir </a:t>
            </a:r>
          </a:p>
          <a:p>
            <a:pPr eaLnBrk="1" hangingPunct="1">
              <a:buFont typeface="Times New Roman" pitchFamily="18" charset="0"/>
              <a:buChar char="*"/>
            </a:pPr>
            <a:endParaRPr lang="tr-TR" sz="28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hangingPunct="1">
              <a:buFont typeface="Wingdings 2" pitchFamily="18" charset="2"/>
              <a:buNone/>
            </a:pPr>
            <a:r>
              <a:rPr lang="tr-TR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-tabanlık eskimiş yer yer yırtık olabilir </a:t>
            </a:r>
          </a:p>
          <a:p>
            <a:pPr eaLnBrk="1" hangingPunct="1">
              <a:buFont typeface="Wingdings 2" pitchFamily="18" charset="2"/>
              <a:buNone/>
            </a:pPr>
            <a:r>
              <a:rPr lang="tr-TR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-yabancı cisim yapışmış ,takılmış olabilir </a:t>
            </a:r>
          </a:p>
          <a:p>
            <a:pPr eaLnBrk="1" hangingPunct="1">
              <a:buFont typeface="Wingdings 2" pitchFamily="18" charset="2"/>
              <a:buNone/>
            </a:pPr>
            <a:endParaRPr lang="tr-TR" sz="28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hangingPunct="1">
              <a:buFont typeface="Times New Roman" pitchFamily="18" charset="0"/>
              <a:buChar char="*"/>
            </a:pPr>
            <a:r>
              <a:rPr lang="tr-TR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Ayakkabılar istenilen özellikte mi? </a:t>
            </a:r>
          </a:p>
          <a:p>
            <a:pPr eaLnBrk="1" hangingPunct="1">
              <a:buFont typeface="Times New Roman" pitchFamily="18" charset="0"/>
              <a:buChar char="*"/>
            </a:pPr>
            <a:endParaRPr lang="tr-TR" sz="28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hangingPunct="1">
              <a:buFont typeface="Times New Roman" pitchFamily="18" charset="0"/>
              <a:buChar char="*"/>
            </a:pPr>
            <a:r>
              <a:rPr lang="tr-TR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Uygun derinlik ve genişlik </a:t>
            </a:r>
            <a:r>
              <a:rPr lang="tr-TR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te</a:t>
            </a:r>
            <a:r>
              <a:rPr lang="tr-TR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mi?                                </a:t>
            </a:r>
          </a:p>
          <a:p>
            <a:pPr eaLnBrk="1" hangingPunct="1">
              <a:buFont typeface="Times New Roman" pitchFamily="18" charset="0"/>
              <a:buChar char="*"/>
            </a:pPr>
            <a:endParaRPr lang="tr-TR" sz="28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hangingPunct="1">
              <a:buFont typeface="Times New Roman" pitchFamily="18" charset="0"/>
              <a:buChar char="*"/>
            </a:pPr>
            <a:r>
              <a:rPr lang="da-DK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Özel ayakkabı gereksinimi var mı? </a:t>
            </a:r>
            <a:endParaRPr lang="tr-TR" sz="28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hangingPunct="1">
              <a:buFont typeface="Times New Roman" pitchFamily="18" charset="0"/>
              <a:buChar char="*"/>
            </a:pPr>
            <a:endParaRPr lang="da-DK" sz="28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hangingPunct="1">
              <a:buFont typeface="Times New Roman" pitchFamily="18" charset="0"/>
              <a:buChar char="*"/>
            </a:pPr>
            <a:r>
              <a:rPr lang="es-ES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Çoraplar dikişsiz ve uygun malzemeden mi? </a:t>
            </a:r>
            <a:endParaRPr lang="tr-TR" sz="28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hangingPunct="1">
              <a:buFont typeface="Times New Roman" pitchFamily="18" charset="0"/>
              <a:buChar char="*"/>
            </a:pPr>
            <a:endParaRPr lang="es-ES" sz="28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hangingPunct="1">
              <a:buFont typeface="Times New Roman" pitchFamily="18" charset="0"/>
              <a:buChar char="*"/>
            </a:pPr>
            <a:r>
              <a:rPr lang="tr-TR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Giydiği ayakkabı ile uyumlu mu ? </a:t>
            </a:r>
          </a:p>
          <a:p>
            <a:pPr eaLnBrk="1" hangingPunct="1">
              <a:buFont typeface="Times New Roman" pitchFamily="18" charset="0"/>
              <a:buChar char="*"/>
            </a:pPr>
            <a:endParaRPr lang="tr-TR" sz="28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Picture 2" descr="C:\Users\Genel\Desktop\201322511345_oddg06.jpg"/>
          <p:cNvPicPr>
            <a:picLocks noChangeAspect="1" noChangeArrowheads="1"/>
          </p:cNvPicPr>
          <p:nvPr/>
        </p:nvPicPr>
        <p:blipFill>
          <a:blip r:embed="rId2" cstate="print"/>
          <a:srcRect l="1588" t="19904" r="10927" b="18531"/>
          <a:stretch>
            <a:fillRect/>
          </a:stretch>
        </p:blipFill>
        <p:spPr bwMode="auto">
          <a:xfrm>
            <a:off x="7010404" y="4470397"/>
            <a:ext cx="5742649" cy="254001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1 Başlık"/>
          <p:cNvSpPr>
            <a:spLocks noGrp="1"/>
          </p:cNvSpPr>
          <p:nvPr>
            <p:ph type="title"/>
          </p:nvPr>
        </p:nvSpPr>
        <p:spPr>
          <a:xfrm>
            <a:off x="650240" y="221262"/>
            <a:ext cx="11704320" cy="784830"/>
          </a:xfrm>
        </p:spPr>
        <p:txBody>
          <a:bodyPr/>
          <a:lstStyle/>
          <a:p>
            <a:pPr algn="ctr">
              <a:defRPr/>
            </a:pPr>
            <a:r>
              <a:rPr lang="tr-TR" sz="5100" dirty="0" smtClean="0">
                <a:solidFill>
                  <a:schemeClr val="accent1">
                    <a:satMod val="150000"/>
                  </a:schemeClr>
                </a:solidFill>
              </a:rPr>
              <a:t>DİYABETİK AYAK TA İZLEM </a:t>
            </a:r>
          </a:p>
        </p:txBody>
      </p:sp>
      <p:graphicFrame>
        <p:nvGraphicFramePr>
          <p:cNvPr id="4" name="3 İçerik Yer Tutucusu"/>
          <p:cNvGraphicFramePr>
            <a:graphicFrameLocks noGrp="1"/>
          </p:cNvGraphicFramePr>
          <p:nvPr>
            <p:ph idx="4294967295"/>
          </p:nvPr>
        </p:nvGraphicFramePr>
        <p:xfrm>
          <a:off x="650240" y="3454401"/>
          <a:ext cx="11338598" cy="5943596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56692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692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11195">
                <a:tc>
                  <a:txBody>
                    <a:bodyPr/>
                    <a:lstStyle/>
                    <a:p>
                      <a:r>
                        <a:rPr lang="tr-TR" sz="2600" dirty="0" smtClean="0">
                          <a:latin typeface="Times New Roman" pitchFamily="18" charset="0"/>
                          <a:cs typeface="Times New Roman" pitchFamily="18" charset="0"/>
                        </a:rPr>
                        <a:t>Risk Kategorisi </a:t>
                      </a:r>
                      <a:endParaRPr lang="tr-TR" sz="2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0048" marR="130048" marT="65024" marB="65024"/>
                </a:tc>
                <a:tc>
                  <a:txBody>
                    <a:bodyPr/>
                    <a:lstStyle/>
                    <a:p>
                      <a:r>
                        <a:rPr lang="tr-TR" sz="2600" dirty="0" smtClean="0">
                          <a:latin typeface="Times New Roman" pitchFamily="18" charset="0"/>
                          <a:cs typeface="Times New Roman" pitchFamily="18" charset="0"/>
                        </a:rPr>
                        <a:t>Takip </a:t>
                      </a:r>
                      <a:endParaRPr lang="tr-TR" sz="2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0048" marR="130048" marT="65024" marB="6502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0336">
                <a:tc>
                  <a:txBody>
                    <a:bodyPr/>
                    <a:lstStyle/>
                    <a:p>
                      <a:endParaRPr lang="tr-TR" sz="2600" kern="120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tr-TR" sz="2600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0: duyu kaybı yok 	</a:t>
                      </a:r>
                      <a:endParaRPr lang="tr-TR" sz="2600" b="1" kern="120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30048" marR="130048" marT="65024" marB="65024"/>
                </a:tc>
                <a:tc>
                  <a:txBody>
                    <a:bodyPr/>
                    <a:lstStyle/>
                    <a:p>
                      <a:r>
                        <a:rPr lang="tr-TR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Yılda</a:t>
                      </a:r>
                      <a:r>
                        <a:rPr lang="tr-TR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1 </a:t>
                      </a:r>
                      <a:endParaRPr lang="tr-TR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0048" marR="130048" marT="65024" marB="6502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7035">
                <a:tc>
                  <a:txBody>
                    <a:bodyPr/>
                    <a:lstStyle/>
                    <a:p>
                      <a:endParaRPr lang="tr-TR" sz="2600" kern="120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tr-TR" sz="2600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1: duyu kaybı var 	</a:t>
                      </a:r>
                      <a:endParaRPr lang="tr-TR" sz="2600" b="1" kern="120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30048" marR="130048" marT="65024" marB="65024"/>
                </a:tc>
                <a:tc>
                  <a:txBody>
                    <a:bodyPr/>
                    <a:lstStyle/>
                    <a:p>
                      <a:endParaRPr lang="tr-TR" sz="2800" kern="120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tr-TR" sz="2800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6 Ayda 1 	</a:t>
                      </a:r>
                      <a:endParaRPr lang="tr-TR" sz="2800" b="1" kern="120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30048" marR="130048" marT="65024" marB="65024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97035">
                <a:tc>
                  <a:txBody>
                    <a:bodyPr/>
                    <a:lstStyle/>
                    <a:p>
                      <a:endParaRPr lang="tr-TR" sz="2600" kern="120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tr-TR" sz="2600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2: duyu kaybı+ülser öyküsü var 	</a:t>
                      </a:r>
                      <a:endParaRPr lang="tr-TR" sz="2600" b="1" kern="120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30048" marR="130048" marT="65024" marB="65024"/>
                </a:tc>
                <a:tc>
                  <a:txBody>
                    <a:bodyPr/>
                    <a:lstStyle/>
                    <a:p>
                      <a:endParaRPr lang="tr-TR" sz="2800" kern="120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tr-TR" sz="2800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3 Ayda 1 	</a:t>
                      </a:r>
                      <a:endParaRPr lang="tr-TR" sz="2800" b="1" kern="120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30048" marR="130048" marT="65024" marB="65024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00480">
                <a:tc>
                  <a:txBody>
                    <a:bodyPr/>
                    <a:lstStyle/>
                    <a:p>
                      <a:endParaRPr lang="tr-TR" sz="2600" kern="120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tr-TR" sz="2600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3: duyu kaybı+ülser öyküsü+</a:t>
                      </a:r>
                      <a:r>
                        <a:rPr lang="tr-TR" sz="2600" kern="1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deformite</a:t>
                      </a:r>
                      <a:r>
                        <a:rPr lang="tr-TR" sz="2600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var 	</a:t>
                      </a:r>
                      <a:endParaRPr lang="tr-TR" sz="2600" b="1" kern="120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30048" marR="130048" marT="65024" marB="65024"/>
                </a:tc>
                <a:tc>
                  <a:txBody>
                    <a:bodyPr/>
                    <a:lstStyle/>
                    <a:p>
                      <a:endParaRPr lang="tr-TR" sz="2800" kern="120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tr-TR" sz="2800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Ayda 1 </a:t>
                      </a:r>
                      <a:endParaRPr lang="tr-TR" sz="2800" b="1" kern="120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30048" marR="130048" marT="65024" marB="65024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97035">
                <a:tc>
                  <a:txBody>
                    <a:bodyPr/>
                    <a:lstStyle/>
                    <a:p>
                      <a:endParaRPr lang="tr-TR" sz="2600" kern="120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tr-TR" sz="2600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4: </a:t>
                      </a:r>
                      <a:r>
                        <a:rPr lang="tr-TR" sz="2600" kern="1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charcot</a:t>
                      </a:r>
                      <a:r>
                        <a:rPr lang="tr-TR" sz="2600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tr-TR" sz="2600" kern="1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deformitesi</a:t>
                      </a:r>
                      <a:r>
                        <a:rPr lang="tr-TR" sz="2600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	</a:t>
                      </a:r>
                      <a:endParaRPr lang="tr-TR" sz="2600" b="1" kern="120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30048" marR="130048" marT="65024" marB="65024"/>
                </a:tc>
                <a:tc>
                  <a:txBody>
                    <a:bodyPr/>
                    <a:lstStyle/>
                    <a:p>
                      <a:endParaRPr lang="tr-TR" sz="2800" kern="120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tr-TR" sz="2800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Ayda 1 	</a:t>
                      </a:r>
                      <a:endParaRPr lang="tr-TR" sz="2800" b="1" kern="120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30048" marR="130048" marT="65024" marB="65024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4 Dikdörtgen"/>
          <p:cNvSpPr/>
          <p:nvPr/>
        </p:nvSpPr>
        <p:spPr>
          <a:xfrm>
            <a:off x="406401" y="2133601"/>
            <a:ext cx="11684001" cy="8128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130046" tIns="65023" rIns="130046" bIns="65023" anchor="ctr"/>
          <a:lstStyle/>
          <a:p>
            <a:pPr algn="ctr">
              <a:defRPr/>
            </a:pPr>
            <a:r>
              <a:rPr lang="tr-TR" sz="4000" b="1" dirty="0">
                <a:latin typeface="Times New Roman" pitchFamily="18" charset="0"/>
                <a:cs typeface="Times New Roman" pitchFamily="18" charset="0"/>
              </a:rPr>
              <a:t>      İZLEM PROTOKOLÜ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Dikdörtgen"/>
          <p:cNvSpPr/>
          <p:nvPr/>
        </p:nvSpPr>
        <p:spPr>
          <a:xfrm>
            <a:off x="0" y="203201"/>
            <a:ext cx="13004800" cy="355600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130046" tIns="65023" rIns="130046" bIns="65023" anchor="ctr"/>
          <a:lstStyle/>
          <a:p>
            <a:pPr algn="ctr">
              <a:defRPr/>
            </a:pPr>
            <a:endParaRPr lang="tr-TR" dirty="0"/>
          </a:p>
        </p:txBody>
      </p:sp>
      <p:sp>
        <p:nvSpPr>
          <p:cNvPr id="5" name="4 Dikdörtgen"/>
          <p:cNvSpPr/>
          <p:nvPr/>
        </p:nvSpPr>
        <p:spPr>
          <a:xfrm>
            <a:off x="1117601" y="609601"/>
            <a:ext cx="3860800" cy="1930401"/>
          </a:xfrm>
          <a:prstGeom prst="rect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130046" tIns="65023" rIns="130046" bIns="65023" anchor="ctr"/>
          <a:lstStyle/>
          <a:p>
            <a:pPr>
              <a:defRPr/>
            </a:pPr>
            <a:r>
              <a:rPr lang="tr-TR" sz="2300" b="1" dirty="0">
                <a:latin typeface="Times New Roman" pitchFamily="18" charset="0"/>
                <a:cs typeface="Times New Roman" pitchFamily="18" charset="0"/>
              </a:rPr>
              <a:t>Eğitim </a:t>
            </a:r>
          </a:p>
          <a:p>
            <a:pPr>
              <a:defRPr/>
            </a:pPr>
            <a:r>
              <a:rPr lang="tr-TR" sz="2300" b="1" dirty="0">
                <a:latin typeface="Times New Roman" pitchFamily="18" charset="0"/>
                <a:cs typeface="Times New Roman" pitchFamily="18" charset="0"/>
              </a:rPr>
              <a:t>Risk değerlendirmesi  </a:t>
            </a:r>
          </a:p>
          <a:p>
            <a:pPr>
              <a:defRPr/>
            </a:pPr>
            <a:r>
              <a:rPr lang="tr-TR" sz="2300" b="1" dirty="0">
                <a:latin typeface="Times New Roman" pitchFamily="18" charset="0"/>
                <a:cs typeface="Times New Roman" pitchFamily="18" charset="0"/>
              </a:rPr>
              <a:t>Ayak bakımının koruyucu önemi  </a:t>
            </a:r>
          </a:p>
        </p:txBody>
      </p:sp>
      <p:sp>
        <p:nvSpPr>
          <p:cNvPr id="6" name="5 Dikdörtgen"/>
          <p:cNvSpPr/>
          <p:nvPr/>
        </p:nvSpPr>
        <p:spPr>
          <a:xfrm>
            <a:off x="7112000" y="406401"/>
            <a:ext cx="5283200" cy="314960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130046" tIns="65023" rIns="130046" bIns="65023" anchor="ctr"/>
          <a:lstStyle/>
          <a:p>
            <a:pPr algn="ctr">
              <a:defRPr/>
            </a:pPr>
            <a:endParaRPr lang="tr-TR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tr-TR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tr-TR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tr-TR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tr-TR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defRPr/>
            </a:pPr>
            <a:r>
              <a:rPr lang="tr-TR" b="1" dirty="0">
                <a:latin typeface="Times New Roman" pitchFamily="18" charset="0"/>
                <a:cs typeface="Times New Roman" pitchFamily="18" charset="0"/>
              </a:rPr>
              <a:t>Muayene :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tr-TR" sz="2300" b="1" dirty="0">
                <a:latin typeface="Times New Roman" pitchFamily="18" charset="0"/>
                <a:cs typeface="Times New Roman" pitchFamily="18" charset="0"/>
              </a:rPr>
              <a:t>Cilt görünümü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tr-TR" sz="2300" b="1" dirty="0" err="1">
                <a:latin typeface="Times New Roman" pitchFamily="18" charset="0"/>
                <a:cs typeface="Times New Roman" pitchFamily="18" charset="0"/>
              </a:rPr>
              <a:t>Deformiteler</a:t>
            </a:r>
            <a:endParaRPr lang="tr-TR" sz="2300" b="1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tr-TR" sz="2300" b="1" dirty="0">
                <a:latin typeface="Times New Roman" pitchFamily="18" charset="0"/>
                <a:cs typeface="Times New Roman" pitchFamily="18" charset="0"/>
              </a:rPr>
              <a:t>Ayakkabı uygunluğu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tr-TR" sz="2300" b="1" dirty="0">
                <a:latin typeface="Times New Roman" pitchFamily="18" charset="0"/>
                <a:cs typeface="Times New Roman" pitchFamily="18" charset="0"/>
              </a:rPr>
              <a:t>10 g </a:t>
            </a:r>
            <a:r>
              <a:rPr lang="tr-TR" sz="2300" b="1" dirty="0" err="1">
                <a:latin typeface="Times New Roman" pitchFamily="18" charset="0"/>
                <a:cs typeface="Times New Roman" pitchFamily="18" charset="0"/>
              </a:rPr>
              <a:t>monofilament</a:t>
            </a:r>
            <a:r>
              <a:rPr lang="tr-TR" sz="2300" b="1" dirty="0">
                <a:latin typeface="Times New Roman" pitchFamily="18" charset="0"/>
                <a:cs typeface="Times New Roman" pitchFamily="18" charset="0"/>
              </a:rPr>
              <a:t> ve </a:t>
            </a:r>
            <a:r>
              <a:rPr lang="tr-TR" sz="2300" b="1" dirty="0" err="1">
                <a:latin typeface="Times New Roman" pitchFamily="18" charset="0"/>
                <a:cs typeface="Times New Roman" pitchFamily="18" charset="0"/>
              </a:rPr>
              <a:t>nontravmatik</a:t>
            </a:r>
            <a:r>
              <a:rPr lang="tr-TR" sz="2300" b="1" dirty="0">
                <a:latin typeface="Times New Roman" pitchFamily="18" charset="0"/>
                <a:cs typeface="Times New Roman" pitchFamily="18" charset="0"/>
              </a:rPr>
              <a:t> iğne  ile duyusal sinir fonksiyonlarının muayenesi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tr-TR" sz="2300" b="1" dirty="0" err="1">
                <a:latin typeface="Times New Roman" pitchFamily="18" charset="0"/>
                <a:cs typeface="Times New Roman" pitchFamily="18" charset="0"/>
              </a:rPr>
              <a:t>Periferik</a:t>
            </a:r>
            <a:r>
              <a:rPr lang="tr-TR" sz="2300" b="1" dirty="0">
                <a:latin typeface="Times New Roman" pitchFamily="18" charset="0"/>
                <a:cs typeface="Times New Roman" pitchFamily="18" charset="0"/>
              </a:rPr>
              <a:t> dolaşım durumu ve </a:t>
            </a:r>
            <a:r>
              <a:rPr lang="tr-TR" sz="2300" b="1" dirty="0" err="1">
                <a:latin typeface="Times New Roman" pitchFamily="18" charset="0"/>
                <a:cs typeface="Times New Roman" pitchFamily="18" charset="0"/>
              </a:rPr>
              <a:t>distal</a:t>
            </a:r>
            <a:r>
              <a:rPr lang="tr-TR" sz="2300" b="1" dirty="0">
                <a:latin typeface="Times New Roman" pitchFamily="18" charset="0"/>
                <a:cs typeface="Times New Roman" pitchFamily="18" charset="0"/>
              </a:rPr>
              <a:t> nabızlar  </a:t>
            </a:r>
          </a:p>
          <a:p>
            <a:pPr algn="ctr">
              <a:defRPr/>
            </a:pPr>
            <a:endParaRPr lang="tr-TR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tr-TR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tr-TR" dirty="0"/>
          </a:p>
          <a:p>
            <a:pPr algn="ctr">
              <a:defRPr/>
            </a:pPr>
            <a:r>
              <a:rPr lang="tr-TR" dirty="0"/>
              <a:t> </a:t>
            </a:r>
          </a:p>
          <a:p>
            <a:pPr algn="ctr">
              <a:defRPr/>
            </a:pPr>
            <a:endParaRPr lang="tr-TR" dirty="0"/>
          </a:p>
        </p:txBody>
      </p:sp>
      <p:cxnSp>
        <p:nvCxnSpPr>
          <p:cNvPr id="8" name="7 Düz Ok Bağlayıcısı"/>
          <p:cNvCxnSpPr/>
          <p:nvPr/>
        </p:nvCxnSpPr>
        <p:spPr>
          <a:xfrm rot="5400000">
            <a:off x="6299201" y="4163343"/>
            <a:ext cx="406400" cy="451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10 Düz Bağlayıcı"/>
          <p:cNvCxnSpPr/>
          <p:nvPr/>
        </p:nvCxnSpPr>
        <p:spPr>
          <a:xfrm>
            <a:off x="1117601" y="4368801"/>
            <a:ext cx="1087119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14 Düz Ok Bağlayıcısı"/>
          <p:cNvCxnSpPr/>
          <p:nvPr/>
        </p:nvCxnSpPr>
        <p:spPr>
          <a:xfrm rot="5400000">
            <a:off x="966329" y="4621673"/>
            <a:ext cx="304801" cy="225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16 Düz Ok Bağlayıcısı"/>
          <p:cNvCxnSpPr/>
          <p:nvPr/>
        </p:nvCxnSpPr>
        <p:spPr>
          <a:xfrm rot="5400000">
            <a:off x="11837529" y="4621672"/>
            <a:ext cx="304801" cy="225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17 Yuvarlatılmış Dikdörtgen"/>
          <p:cNvSpPr/>
          <p:nvPr/>
        </p:nvSpPr>
        <p:spPr>
          <a:xfrm>
            <a:off x="203201" y="4775201"/>
            <a:ext cx="2743201" cy="22352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130046" tIns="65023" rIns="130046" bIns="65023" anchor="ctr"/>
          <a:lstStyle/>
          <a:p>
            <a:pPr>
              <a:defRPr/>
            </a:pPr>
            <a:r>
              <a:rPr lang="tr-TR" b="1" dirty="0">
                <a:latin typeface="Times New Roman" pitchFamily="18" charset="0"/>
                <a:cs typeface="Times New Roman" pitchFamily="18" charset="0"/>
              </a:rPr>
              <a:t>Düşük risk </a:t>
            </a:r>
          </a:p>
          <a:p>
            <a:pPr>
              <a:defRPr/>
            </a:pPr>
            <a:r>
              <a:rPr lang="tr-TR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tr-TR" sz="2300" dirty="0">
                <a:latin typeface="Times New Roman" pitchFamily="18" charset="0"/>
                <a:cs typeface="Times New Roman" pitchFamily="18" charset="0"/>
              </a:rPr>
              <a:t>Duyusal sinir fonksiyonları ve </a:t>
            </a:r>
            <a:r>
              <a:rPr lang="tr-TR" sz="2300" dirty="0" err="1">
                <a:latin typeface="Times New Roman" pitchFamily="18" charset="0"/>
                <a:cs typeface="Times New Roman" pitchFamily="18" charset="0"/>
              </a:rPr>
              <a:t>periferik</a:t>
            </a:r>
            <a:r>
              <a:rPr lang="tr-TR" sz="2300" dirty="0">
                <a:latin typeface="Times New Roman" pitchFamily="18" charset="0"/>
                <a:cs typeface="Times New Roman" pitchFamily="18" charset="0"/>
              </a:rPr>
              <a:t> nabızlar </a:t>
            </a:r>
            <a:r>
              <a:rPr lang="tr-TR" dirty="0">
                <a:latin typeface="Times New Roman" pitchFamily="18" charset="0"/>
                <a:cs typeface="Times New Roman" pitchFamily="18" charset="0"/>
              </a:rPr>
              <a:t>normal) </a:t>
            </a:r>
          </a:p>
        </p:txBody>
      </p:sp>
      <p:sp>
        <p:nvSpPr>
          <p:cNvPr id="19" name="18 Yuvarlatılmış Dikdörtgen"/>
          <p:cNvSpPr/>
          <p:nvPr/>
        </p:nvSpPr>
        <p:spPr>
          <a:xfrm>
            <a:off x="3149601" y="4775201"/>
            <a:ext cx="3149599" cy="2336799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130046" tIns="65023" rIns="130046" bIns="65023" anchor="ctr"/>
          <a:lstStyle/>
          <a:p>
            <a:pPr algn="ctr">
              <a:defRPr/>
            </a:pPr>
            <a:r>
              <a:rPr lang="tr-TR" sz="2300" b="1" dirty="0">
                <a:latin typeface="Times New Roman" pitchFamily="18" charset="0"/>
                <a:cs typeface="Times New Roman" pitchFamily="18" charset="0"/>
              </a:rPr>
              <a:t>Artmış risk (Duyusal sinir fonksiyonları bozuk, </a:t>
            </a:r>
            <a:r>
              <a:rPr lang="tr-TR" sz="2300" b="1" dirty="0" err="1">
                <a:latin typeface="Times New Roman" pitchFamily="18" charset="0"/>
                <a:cs typeface="Times New Roman" pitchFamily="18" charset="0"/>
              </a:rPr>
              <a:t>distal</a:t>
            </a:r>
            <a:r>
              <a:rPr lang="tr-TR" sz="2300" b="1" dirty="0">
                <a:latin typeface="Times New Roman" pitchFamily="18" charset="0"/>
                <a:cs typeface="Times New Roman" pitchFamily="18" charset="0"/>
              </a:rPr>
              <a:t> nabızlar yok veya diğer risk faktörleri var) </a:t>
            </a:r>
            <a:endParaRPr lang="tr-TR" sz="2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19 Yuvarlatılmış Dikdörtgen"/>
          <p:cNvSpPr/>
          <p:nvPr/>
        </p:nvSpPr>
        <p:spPr>
          <a:xfrm>
            <a:off x="10058401" y="4775201"/>
            <a:ext cx="2743199" cy="2336799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130046" tIns="65023" rIns="130046" bIns="65023" anchor="ctr"/>
          <a:lstStyle/>
          <a:p>
            <a:pPr algn="ctr">
              <a:defRPr/>
            </a:pPr>
            <a:r>
              <a:rPr lang="tr-TR" b="1" dirty="0">
                <a:latin typeface="Times New Roman" pitchFamily="18" charset="0"/>
                <a:cs typeface="Times New Roman" pitchFamily="18" charset="0"/>
              </a:rPr>
              <a:t>Ülser var </a:t>
            </a:r>
            <a:endParaRPr lang="tr-TR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20 Yuvarlatılmış Dikdörtgen"/>
          <p:cNvSpPr/>
          <p:nvPr/>
        </p:nvSpPr>
        <p:spPr>
          <a:xfrm>
            <a:off x="6502401" y="4775201"/>
            <a:ext cx="3454400" cy="2336799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130046" tIns="65023" rIns="130046" bIns="65023" anchor="ctr"/>
          <a:lstStyle/>
          <a:p>
            <a:pPr>
              <a:defRPr/>
            </a:pPr>
            <a:r>
              <a:rPr lang="tr-TR" sz="2300" b="1" dirty="0">
                <a:latin typeface="Times New Roman" pitchFamily="18" charset="0"/>
                <a:cs typeface="Times New Roman" pitchFamily="18" charset="0"/>
              </a:rPr>
              <a:t>Yüksek risk </a:t>
            </a:r>
          </a:p>
          <a:p>
            <a:pPr>
              <a:defRPr/>
            </a:pPr>
            <a:r>
              <a:rPr lang="tr-TR" sz="2300" dirty="0">
                <a:latin typeface="Times New Roman" pitchFamily="18" charset="0"/>
                <a:cs typeface="Times New Roman" pitchFamily="18" charset="0"/>
              </a:rPr>
              <a:t>(Duyusal sinir fonksiyonları bozuk, </a:t>
            </a:r>
            <a:r>
              <a:rPr lang="tr-TR" sz="2300" dirty="0" err="1">
                <a:latin typeface="Times New Roman" pitchFamily="18" charset="0"/>
                <a:cs typeface="Times New Roman" pitchFamily="18" charset="0"/>
              </a:rPr>
              <a:t>distal</a:t>
            </a:r>
            <a:r>
              <a:rPr lang="tr-TR" sz="2300" dirty="0">
                <a:latin typeface="Times New Roman" pitchFamily="18" charset="0"/>
                <a:cs typeface="Times New Roman" pitchFamily="18" charset="0"/>
              </a:rPr>
              <a:t> nabızlar yok veya </a:t>
            </a:r>
            <a:r>
              <a:rPr lang="tr-TR" sz="2300" dirty="0" err="1">
                <a:latin typeface="Times New Roman" pitchFamily="18" charset="0"/>
                <a:cs typeface="Times New Roman" pitchFamily="18" charset="0"/>
              </a:rPr>
              <a:t>deformite</a:t>
            </a:r>
            <a:r>
              <a:rPr lang="tr-TR" sz="2300" dirty="0">
                <a:latin typeface="Times New Roman" pitchFamily="18" charset="0"/>
                <a:cs typeface="Times New Roman" pitchFamily="18" charset="0"/>
              </a:rPr>
              <a:t>, cilt değişikliği ya da ülser öyküsü var) </a:t>
            </a:r>
          </a:p>
        </p:txBody>
      </p:sp>
      <p:cxnSp>
        <p:nvCxnSpPr>
          <p:cNvPr id="23" name="22 Düz Ok Bağlayıcısı"/>
          <p:cNvCxnSpPr/>
          <p:nvPr/>
        </p:nvCxnSpPr>
        <p:spPr>
          <a:xfrm rot="5400000">
            <a:off x="1271130" y="7364871"/>
            <a:ext cx="304799" cy="225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23 Düz Ok Bağlayıcısı"/>
          <p:cNvCxnSpPr/>
          <p:nvPr/>
        </p:nvCxnSpPr>
        <p:spPr>
          <a:xfrm rot="5400000">
            <a:off x="4623930" y="7364872"/>
            <a:ext cx="304799" cy="225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24 Düz Ok Bağlayıcısı"/>
          <p:cNvCxnSpPr/>
          <p:nvPr/>
        </p:nvCxnSpPr>
        <p:spPr>
          <a:xfrm rot="5400000">
            <a:off x="8179930" y="7364871"/>
            <a:ext cx="304799" cy="225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25 Düz Ok Bağlayıcısı"/>
          <p:cNvCxnSpPr/>
          <p:nvPr/>
        </p:nvCxnSpPr>
        <p:spPr>
          <a:xfrm rot="5400000">
            <a:off x="11227930" y="7364871"/>
            <a:ext cx="304799" cy="225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" name="26 Yuvarlatılmış Dikdörtgen"/>
          <p:cNvSpPr/>
          <p:nvPr/>
        </p:nvSpPr>
        <p:spPr>
          <a:xfrm>
            <a:off x="203201" y="7721600"/>
            <a:ext cx="2743201" cy="1300480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130046" tIns="65023" rIns="130046" bIns="65023" anchor="ctr"/>
          <a:lstStyle/>
          <a:p>
            <a:pPr algn="ctr">
              <a:defRPr/>
            </a:pPr>
            <a:r>
              <a:rPr lang="tr-TR" sz="2800" b="1" dirty="0">
                <a:latin typeface="Times New Roman" pitchFamily="18" charset="0"/>
                <a:cs typeface="Times New Roman" pitchFamily="18" charset="0"/>
              </a:rPr>
              <a:t>Eğitim ve beceri kazandırma </a:t>
            </a:r>
            <a:endParaRPr lang="tr-TR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27 Yuvarlatılmış Dikdörtgen"/>
          <p:cNvSpPr/>
          <p:nvPr/>
        </p:nvSpPr>
        <p:spPr>
          <a:xfrm>
            <a:off x="3454400" y="7620001"/>
            <a:ext cx="6096000" cy="1625600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130046" tIns="65023" rIns="130046" bIns="65023" anchor="ctr"/>
          <a:lstStyle/>
          <a:p>
            <a:pPr>
              <a:defRPr/>
            </a:pPr>
            <a:r>
              <a:rPr lang="tr-TR" b="1" dirty="0">
                <a:latin typeface="Times New Roman" pitchFamily="18" charset="0"/>
                <a:cs typeface="Times New Roman" pitchFamily="18" charset="0"/>
              </a:rPr>
              <a:t>Diğer risk faktörlerinin değerlendirilmesi </a:t>
            </a:r>
          </a:p>
          <a:p>
            <a:pPr>
              <a:defRPr/>
            </a:pPr>
            <a:r>
              <a:rPr lang="tr-TR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tr-TR" dirty="0" err="1">
                <a:latin typeface="Times New Roman" pitchFamily="18" charset="0"/>
                <a:cs typeface="Times New Roman" pitchFamily="18" charset="0"/>
              </a:rPr>
              <a:t>Deformite</a:t>
            </a:r>
            <a:r>
              <a:rPr lang="tr-TR" dirty="0">
                <a:latin typeface="Times New Roman" pitchFamily="18" charset="0"/>
                <a:cs typeface="Times New Roman" pitchFamily="18" charset="0"/>
              </a:rPr>
              <a:t>, sigara, </a:t>
            </a:r>
            <a:r>
              <a:rPr lang="tr-TR" dirty="0" err="1">
                <a:latin typeface="Times New Roman" pitchFamily="18" charset="0"/>
                <a:cs typeface="Times New Roman" pitchFamily="18" charset="0"/>
              </a:rPr>
              <a:t>glisemi</a:t>
            </a:r>
            <a:r>
              <a:rPr lang="tr-TR" dirty="0">
                <a:latin typeface="Times New Roman" pitchFamily="18" charset="0"/>
                <a:cs typeface="Times New Roman" pitchFamily="18" charset="0"/>
              </a:rPr>
              <a:t> kontrolü, ayak bakımı, uygun ayakkabı seçimi) </a:t>
            </a:r>
          </a:p>
        </p:txBody>
      </p:sp>
      <p:sp>
        <p:nvSpPr>
          <p:cNvPr id="29" name="28 Yuvarlatılmış Dikdörtgen"/>
          <p:cNvSpPr/>
          <p:nvPr/>
        </p:nvSpPr>
        <p:spPr>
          <a:xfrm>
            <a:off x="9652001" y="7620001"/>
            <a:ext cx="3149599" cy="1605279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130046" tIns="65023" rIns="130046" bIns="65023" anchor="ctr"/>
          <a:lstStyle/>
          <a:p>
            <a:pPr>
              <a:defRPr/>
            </a:pPr>
            <a:r>
              <a:rPr lang="tr-TR" b="1" dirty="0">
                <a:latin typeface="Times New Roman" pitchFamily="18" charset="0"/>
                <a:cs typeface="Times New Roman" pitchFamily="18" charset="0"/>
              </a:rPr>
              <a:t>Acil tedavi </a:t>
            </a:r>
          </a:p>
        </p:txBody>
      </p:sp>
      <p:cxnSp>
        <p:nvCxnSpPr>
          <p:cNvPr id="33" name="32 Düz Ok Bağlayıcısı"/>
          <p:cNvCxnSpPr/>
          <p:nvPr/>
        </p:nvCxnSpPr>
        <p:spPr>
          <a:xfrm rot="5400000">
            <a:off x="4725530" y="4520071"/>
            <a:ext cx="304799" cy="225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33 Düz Ok Bağlayıcısı"/>
          <p:cNvCxnSpPr/>
          <p:nvPr/>
        </p:nvCxnSpPr>
        <p:spPr>
          <a:xfrm rot="5400000">
            <a:off x="8179930" y="4520071"/>
            <a:ext cx="304799" cy="225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/>
          </p:cNvSpPr>
          <p:nvPr>
            <p:ph type="title"/>
          </p:nvPr>
        </p:nvSpPr>
        <p:spPr bwMode="auto">
          <a:xfrm>
            <a:off x="650240" y="216747"/>
            <a:ext cx="11704320" cy="1008479"/>
          </a:xfrm>
        </p:spPr>
        <p:txBody>
          <a:bodyPr wrap="square" tIns="65023" bIns="65023" numCol="1" anchorCtr="0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tr-TR" sz="5700" dirty="0" smtClean="0">
                <a:solidFill>
                  <a:schemeClr val="tx1"/>
                </a:solidFill>
              </a:rPr>
              <a:t>Hasta Eğitimi</a:t>
            </a:r>
          </a:p>
        </p:txBody>
      </p:sp>
      <p:sp>
        <p:nvSpPr>
          <p:cNvPr id="48131" name="Rectangle 3"/>
          <p:cNvSpPr>
            <a:spLocks noGrp="1"/>
          </p:cNvSpPr>
          <p:nvPr>
            <p:ph type="body" idx="4294967295"/>
          </p:nvPr>
        </p:nvSpPr>
        <p:spPr>
          <a:xfrm>
            <a:off x="1930400" y="2743202"/>
            <a:ext cx="9773920" cy="3609191"/>
          </a:xfrm>
          <a:prstGeom prst="rect">
            <a:avLst/>
          </a:prstGeom>
        </p:spPr>
        <p:txBody>
          <a:bodyPr lIns="130046" tIns="65023" rIns="130046" bIns="65023"/>
          <a:lstStyle/>
          <a:p>
            <a:pPr eaLnBrk="1" hangingPunct="1">
              <a:buFont typeface="Wingdings 2" pitchFamily="18" charset="2"/>
              <a:buNone/>
            </a:pPr>
            <a:endParaRPr lang="tr-TR" sz="32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hangingPunct="1">
              <a:buFont typeface="Wingdings 2" pitchFamily="18" charset="2"/>
              <a:buBlip>
                <a:blip r:embed="rId2"/>
              </a:buBlip>
            </a:pPr>
            <a:r>
              <a:rPr lang="tr-TR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kendi kendini muayene etme </a:t>
            </a:r>
          </a:p>
          <a:p>
            <a:pPr eaLnBrk="1" hangingPunct="1">
              <a:buFont typeface="Wingdings 2" pitchFamily="18" charset="2"/>
              <a:buBlip>
                <a:blip r:embed="rId2"/>
              </a:buBlip>
            </a:pPr>
            <a:endParaRPr lang="tr-TR" sz="32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hangingPunct="1">
              <a:buFont typeface="Wingdings 2" pitchFamily="18" charset="2"/>
              <a:buBlip>
                <a:blip r:embed="rId2"/>
              </a:buBlip>
            </a:pPr>
            <a:r>
              <a:rPr lang="tr-TR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deri ve ayak bakımı ve</a:t>
            </a:r>
          </a:p>
          <a:p>
            <a:pPr eaLnBrk="1" hangingPunct="1">
              <a:buFont typeface="Wingdings 2" pitchFamily="18" charset="2"/>
              <a:buBlip>
                <a:blip r:embed="rId2"/>
              </a:buBlip>
            </a:pPr>
            <a:endParaRPr lang="tr-TR" sz="32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hangingPunct="1">
              <a:buFont typeface="Wingdings 2" pitchFamily="18" charset="2"/>
              <a:buBlip>
                <a:blip r:embed="rId2"/>
              </a:buBlip>
            </a:pPr>
            <a:r>
              <a:rPr lang="tr-TR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uygun ayakkabı seçimi </a:t>
            </a:r>
          </a:p>
          <a:p>
            <a:pPr eaLnBrk="1" hangingPunct="1">
              <a:buFont typeface="Wingdings 2" pitchFamily="18" charset="2"/>
              <a:buBlip>
                <a:blip r:embed="rId2"/>
              </a:buBlip>
            </a:pPr>
            <a:endParaRPr lang="tr-TR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8132" name="Picture 4" descr="C:\Users\Genel\Desktop\2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16807" y="3987607"/>
            <a:ext cx="4976235" cy="3734013"/>
          </a:xfrm>
          <a:prstGeom prst="ellipse">
            <a:avLst/>
          </a:prstGeom>
          <a:ln>
            <a:solidFill>
              <a:schemeClr val="bg2">
                <a:lumMod val="10000"/>
              </a:schemeClr>
            </a:solidFill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4 Başlık"/>
          <p:cNvSpPr>
            <a:spLocks noGrp="1"/>
          </p:cNvSpPr>
          <p:nvPr>
            <p:ph type="title"/>
          </p:nvPr>
        </p:nvSpPr>
        <p:spPr>
          <a:xfrm>
            <a:off x="863600" y="762000"/>
            <a:ext cx="11054080" cy="700192"/>
          </a:xfrm>
        </p:spPr>
        <p:txBody>
          <a:bodyPr/>
          <a:lstStyle/>
          <a:p>
            <a:pPr>
              <a:defRPr/>
            </a:pPr>
            <a:r>
              <a:rPr lang="tr-TR" dirty="0" smtClean="0">
                <a:solidFill>
                  <a:schemeClr val="accent1">
                    <a:satMod val="150000"/>
                  </a:schemeClr>
                </a:solidFill>
              </a:rPr>
              <a:t>KORUYUCU AYAK BAKIMI 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 l="53977" t="29270" r="34090" b="53229"/>
          <a:stretch>
            <a:fillRect/>
          </a:stretch>
        </p:blipFill>
        <p:spPr>
          <a:xfrm>
            <a:off x="869774" y="2214105"/>
            <a:ext cx="2997860" cy="2748039"/>
          </a:xfrm>
          <a:prstGeom prst="ellipse">
            <a:avLst/>
          </a:prstGeom>
          <a:ln w="190500" cap="rnd">
            <a:solidFill>
              <a:srgbClr val="C8C6BD"/>
            </a:solidFill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 l="29231" t="31770" r="27654" b="17201"/>
          <a:stretch>
            <a:fillRect/>
          </a:stretch>
        </p:blipFill>
        <p:spPr bwMode="auto">
          <a:xfrm>
            <a:off x="4556585" y="2214104"/>
            <a:ext cx="3461144" cy="256028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55450" y="2236288"/>
            <a:ext cx="3174753" cy="248707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7363" y="5900914"/>
            <a:ext cx="3174753" cy="285636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/>
          <a:srcRect l="29822" t="34605" r="32378" b="20980"/>
          <a:stretch>
            <a:fillRect/>
          </a:stretch>
        </p:blipFill>
        <p:spPr bwMode="auto">
          <a:xfrm>
            <a:off x="4556584" y="5900915"/>
            <a:ext cx="3647556" cy="278788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Picture 6" descr="http://www.ayakbakim.com/dizayn4_dosyalar/corn.jpg"/>
          <p:cNvPicPr>
            <a:picLocks noChangeAspect="1" noChangeArrowheads="1"/>
          </p:cNvPicPr>
          <p:nvPr/>
        </p:nvPicPr>
        <p:blipFill>
          <a:blip r:embed="rId7" r:link="rId8" cstate="print"/>
          <a:srcRect/>
          <a:stretch>
            <a:fillRect/>
          </a:stretch>
        </p:blipFill>
        <p:spPr bwMode="auto">
          <a:xfrm>
            <a:off x="9165096" y="5696092"/>
            <a:ext cx="2794798" cy="309375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1 Başlık"/>
          <p:cNvSpPr>
            <a:spLocks noGrp="1"/>
          </p:cNvSpPr>
          <p:nvPr>
            <p:ph type="title"/>
          </p:nvPr>
        </p:nvSpPr>
        <p:spPr>
          <a:xfrm>
            <a:off x="650240" y="390596"/>
            <a:ext cx="11704320" cy="700192"/>
          </a:xfrm>
        </p:spPr>
        <p:txBody>
          <a:bodyPr/>
          <a:lstStyle/>
          <a:p>
            <a:pPr>
              <a:defRPr/>
            </a:pPr>
            <a:r>
              <a:rPr lang="tr-TR" dirty="0" smtClean="0">
                <a:solidFill>
                  <a:schemeClr val="accent1">
                    <a:satMod val="150000"/>
                  </a:schemeClr>
                </a:solidFill>
              </a:rPr>
              <a:t>KORUYUCU AYAK BAKIMI </a:t>
            </a:r>
          </a:p>
        </p:txBody>
      </p:sp>
      <p:pic>
        <p:nvPicPr>
          <p:cNvPr id="4" name="Picture 8" descr="http://images.google.com.tr/images?q=tbn:_cSzWyM0S_kC:www.buvak.org.tr/images/corap.jpg">
            <a:hlinkClick r:id="rId2"/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3" r:link="rId4" cstate="print"/>
          <a:srcRect/>
          <a:stretch>
            <a:fillRect/>
          </a:stretch>
        </p:blipFill>
        <p:spPr>
          <a:xfrm>
            <a:off x="664952" y="2111694"/>
            <a:ext cx="2785089" cy="2537527"/>
          </a:xfrm>
          <a:prstGeom prst="ellipse">
            <a:avLst/>
          </a:prstGeom>
          <a:ln w="190500" cap="rnd">
            <a:solidFill>
              <a:srgbClr val="C8C6BD"/>
            </a:solidFill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/>
          <a:srcRect l="18010" t="32130" r="16432" b="11171"/>
          <a:stretch>
            <a:fillRect/>
          </a:stretch>
        </p:blipFill>
        <p:spPr bwMode="auto">
          <a:xfrm>
            <a:off x="3839704" y="3434482"/>
            <a:ext cx="5683831" cy="307234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print"/>
          <a:srcRect l="36319" t="37440" r="30607" b="10000"/>
          <a:stretch>
            <a:fillRect/>
          </a:stretch>
        </p:blipFill>
        <p:spPr bwMode="auto">
          <a:xfrm>
            <a:off x="562540" y="6003326"/>
            <a:ext cx="3379575" cy="335662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Picture 7" descr="ayak_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523536" y="2111693"/>
            <a:ext cx="2969930" cy="221508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369919" y="6506823"/>
            <a:ext cx="2941814" cy="281885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266" name="Picture 2" descr="C:\Users\a\Desktop\indir (2).jpg"/>
          <p:cNvPicPr>
            <a:picLocks noChangeAspect="1" noChangeArrowheads="1"/>
          </p:cNvPicPr>
          <p:nvPr/>
        </p:nvPicPr>
        <p:blipFill rotWithShape="1">
          <a:blip r:embed="rId9" cstate="print">
            <a:extLst/>
          </a:blip>
          <a:srcRect l="8324" t="9391" r="6833"/>
          <a:stretch/>
        </p:blipFill>
        <p:spPr bwMode="auto">
          <a:xfrm>
            <a:off x="4644668" y="7027440"/>
            <a:ext cx="3390538" cy="209893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3 Metin kutusu"/>
          <p:cNvSpPr txBox="1">
            <a:spLocks noChangeArrowheads="1"/>
          </p:cNvSpPr>
          <p:nvPr/>
        </p:nvSpPr>
        <p:spPr bwMode="auto">
          <a:xfrm>
            <a:off x="2159000" y="5791200"/>
            <a:ext cx="8839201" cy="1006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046" tIns="65023" rIns="130046" bIns="65023">
            <a:spAutoFit/>
          </a:bodyPr>
          <a:lstStyle/>
          <a:p>
            <a:r>
              <a:rPr lang="tr-TR" sz="5700" b="1" dirty="0"/>
              <a:t> TEŞEKKÜR EDERİM …</a:t>
            </a:r>
          </a:p>
        </p:txBody>
      </p:sp>
      <p:pic>
        <p:nvPicPr>
          <p:cNvPr id="3" name="Picture 2" descr="C:\Users\Genel\Desktop\cartoon-happy-smile-foot-illustration-53892653.jpg"/>
          <p:cNvPicPr>
            <a:picLocks noChangeAspect="1" noChangeArrowheads="1"/>
          </p:cNvPicPr>
          <p:nvPr/>
        </p:nvPicPr>
        <p:blipFill>
          <a:blip r:embed="rId2" cstate="print"/>
          <a:srcRect t="-1611" r="10809" b="1744"/>
          <a:stretch>
            <a:fillRect/>
          </a:stretch>
        </p:blipFill>
        <p:spPr bwMode="auto">
          <a:xfrm>
            <a:off x="5359400" y="533400"/>
            <a:ext cx="2210365" cy="342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800" cy="9575800"/>
          </a:xfrm>
          <a:custGeom>
            <a:avLst/>
            <a:gdLst/>
            <a:ahLst/>
            <a:cxnLst/>
            <a:rect l="l" t="t" r="r" b="b"/>
            <a:pathLst>
              <a:path w="13004800" h="9575800">
                <a:moveTo>
                  <a:pt x="0" y="9575797"/>
                </a:moveTo>
                <a:lnTo>
                  <a:pt x="13004800" y="9575797"/>
                </a:lnTo>
                <a:lnTo>
                  <a:pt x="13004800" y="0"/>
                </a:lnTo>
                <a:lnTo>
                  <a:pt x="0" y="0"/>
                </a:lnTo>
                <a:lnTo>
                  <a:pt x="0" y="957579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3004800" cy="95757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293848" y="2794667"/>
            <a:ext cx="9883775" cy="3119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00685" indent="-387985">
              <a:lnSpc>
                <a:spcPct val="100000"/>
              </a:lnSpc>
              <a:buClr>
                <a:srgbClr val="004E6D"/>
              </a:buClr>
              <a:buSzPct val="94736"/>
              <a:buFont typeface="Arial"/>
              <a:buChar char="•"/>
              <a:tabLst>
                <a:tab pos="400685" algn="l"/>
              </a:tabLst>
            </a:pP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Kanda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ş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e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k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e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rin</a:t>
            </a:r>
            <a:r>
              <a:rPr sz="2850" spc="-5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ç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o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k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yük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s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elme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s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i</a:t>
            </a:r>
            <a:r>
              <a:rPr sz="2850" spc="-4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ile aş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ı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rı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idra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r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a</a:t>
            </a:r>
            <a:r>
              <a:rPr sz="2850" spc="-4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ç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ı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kma</a:t>
            </a:r>
            <a:r>
              <a:rPr sz="2850" spc="-4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s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o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nu</a:t>
            </a:r>
            <a:r>
              <a:rPr sz="2850" spc="10" dirty="0">
                <a:solidFill>
                  <a:srgbClr val="04617B"/>
                </a:solidFill>
                <a:latin typeface="Arial"/>
                <a:cs typeface="Arial"/>
              </a:rPr>
              <a:t>c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u</a:t>
            </a:r>
            <a:endParaRPr sz="2850">
              <a:latin typeface="Arial"/>
              <a:cs typeface="Arial"/>
            </a:endParaRPr>
          </a:p>
          <a:p>
            <a:pPr marL="400050">
              <a:lnSpc>
                <a:spcPct val="100000"/>
              </a:lnSpc>
              <a:spcBef>
                <a:spcPts val="1700"/>
              </a:spcBef>
            </a:pPr>
            <a:r>
              <a:rPr sz="2850" u="heavy" spc="-15" dirty="0">
                <a:solidFill>
                  <a:srgbClr val="04617B"/>
                </a:solidFill>
                <a:latin typeface="Arial"/>
                <a:cs typeface="Arial"/>
              </a:rPr>
              <a:t>v</a:t>
            </a:r>
            <a:r>
              <a:rPr sz="2850" u="heavy" dirty="0">
                <a:solidFill>
                  <a:srgbClr val="04617B"/>
                </a:solidFill>
                <a:latin typeface="Arial"/>
                <a:cs typeface="Arial"/>
              </a:rPr>
              <a:t>ücutta</a:t>
            </a:r>
            <a:r>
              <a:rPr sz="2850" u="heavy" spc="-5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u="heavy" dirty="0">
                <a:solidFill>
                  <a:srgbClr val="04617B"/>
                </a:solidFill>
                <a:latin typeface="Arial"/>
                <a:cs typeface="Arial"/>
              </a:rPr>
              <a:t>aş</a:t>
            </a:r>
            <a:r>
              <a:rPr sz="2850" u="heavy" spc="-20" dirty="0">
                <a:solidFill>
                  <a:srgbClr val="04617B"/>
                </a:solidFill>
                <a:latin typeface="Arial"/>
                <a:cs typeface="Arial"/>
              </a:rPr>
              <a:t>ı</a:t>
            </a:r>
            <a:r>
              <a:rPr sz="2850" u="heavy" dirty="0">
                <a:solidFill>
                  <a:srgbClr val="04617B"/>
                </a:solidFill>
                <a:latin typeface="Arial"/>
                <a:cs typeface="Arial"/>
              </a:rPr>
              <a:t>rı</a:t>
            </a:r>
            <a:r>
              <a:rPr sz="2850" u="heavy" spc="-2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u="heavy" dirty="0">
                <a:solidFill>
                  <a:srgbClr val="04617B"/>
                </a:solidFill>
                <a:latin typeface="Arial"/>
                <a:cs typeface="Arial"/>
              </a:rPr>
              <a:t>su</a:t>
            </a:r>
            <a:r>
              <a:rPr sz="2850" u="heavy" spc="-3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u="heavy" dirty="0">
                <a:solidFill>
                  <a:srgbClr val="04617B"/>
                </a:solidFill>
                <a:latin typeface="Arial"/>
                <a:cs typeface="Arial"/>
              </a:rPr>
              <a:t>kaybı</a:t>
            </a:r>
            <a:r>
              <a:rPr sz="2850" u="heavy" spc="-3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u="heavy" dirty="0">
                <a:solidFill>
                  <a:srgbClr val="04617B"/>
                </a:solidFill>
                <a:latin typeface="Arial"/>
                <a:cs typeface="Arial"/>
              </a:rPr>
              <a:t>ge</a:t>
            </a:r>
            <a:r>
              <a:rPr sz="2850" u="heavy" spc="-10" dirty="0">
                <a:solidFill>
                  <a:srgbClr val="04617B"/>
                </a:solidFill>
                <a:latin typeface="Arial"/>
                <a:cs typeface="Arial"/>
              </a:rPr>
              <a:t>l</a:t>
            </a:r>
            <a:r>
              <a:rPr sz="2850" u="heavy" dirty="0">
                <a:solidFill>
                  <a:srgbClr val="04617B"/>
                </a:solidFill>
                <a:latin typeface="Arial"/>
                <a:cs typeface="Arial"/>
              </a:rPr>
              <a:t>işi</a:t>
            </a:r>
            <a:r>
              <a:rPr sz="2850" u="heavy" spc="-150" dirty="0">
                <a:solidFill>
                  <a:srgbClr val="04617B"/>
                </a:solidFill>
                <a:latin typeface="Arial"/>
                <a:cs typeface="Arial"/>
              </a:rPr>
              <a:t>r</a:t>
            </a:r>
            <a:r>
              <a:rPr sz="2850" u="heavy" dirty="0">
                <a:solidFill>
                  <a:srgbClr val="04617B"/>
                </a:solidFill>
                <a:latin typeface="Arial"/>
                <a:cs typeface="Arial"/>
              </a:rPr>
              <a:t>.</a:t>
            </a:r>
            <a:endParaRPr sz="28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8"/>
              </a:spcBef>
            </a:pPr>
            <a:endParaRPr sz="4000">
              <a:latin typeface="Times New Roman"/>
              <a:cs typeface="Times New Roman"/>
            </a:endParaRPr>
          </a:p>
          <a:p>
            <a:pPr marL="400685" indent="-387985">
              <a:lnSpc>
                <a:spcPct val="100000"/>
              </a:lnSpc>
              <a:buClr>
                <a:srgbClr val="004E6D"/>
              </a:buClr>
              <a:buSzPct val="94736"/>
              <a:buFont typeface="Arial"/>
              <a:buChar char="•"/>
              <a:tabLst>
                <a:tab pos="400685" algn="l"/>
              </a:tabLst>
            </a:pP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İnsülin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spc="-5" dirty="0">
                <a:solidFill>
                  <a:srgbClr val="04617B"/>
                </a:solidFill>
                <a:latin typeface="Arial"/>
                <a:cs typeface="Arial"/>
              </a:rPr>
              <a:t>ho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r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monunu</a:t>
            </a:r>
            <a:r>
              <a:rPr sz="2850" spc="-5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k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u</a:t>
            </a:r>
            <a:r>
              <a:rPr sz="2850" spc="-5" dirty="0">
                <a:solidFill>
                  <a:srgbClr val="04617B"/>
                </a:solidFill>
                <a:latin typeface="Arial"/>
                <a:cs typeface="Arial"/>
              </a:rPr>
              <a:t>llanma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z</a:t>
            </a:r>
            <a:r>
              <a:rPr sz="2850" spc="-5" dirty="0">
                <a:solidFill>
                  <a:srgbClr val="04617B"/>
                </a:solidFill>
                <a:latin typeface="Arial"/>
                <a:cs typeface="Arial"/>
              </a:rPr>
              <a:t>lars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a</a:t>
            </a:r>
            <a:r>
              <a:rPr sz="2850" spc="-4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u="heavy" dirty="0">
                <a:solidFill>
                  <a:srgbClr val="04617B"/>
                </a:solidFill>
                <a:latin typeface="Arial"/>
                <a:cs typeface="Arial"/>
              </a:rPr>
              <a:t>k</a:t>
            </a:r>
            <a:r>
              <a:rPr sz="2850" u="heavy" spc="5" dirty="0">
                <a:solidFill>
                  <a:srgbClr val="04617B"/>
                </a:solidFill>
                <a:latin typeface="Arial"/>
                <a:cs typeface="Arial"/>
              </a:rPr>
              <a:t>o</a:t>
            </a:r>
            <a:r>
              <a:rPr sz="2850" u="heavy" dirty="0">
                <a:solidFill>
                  <a:srgbClr val="04617B"/>
                </a:solidFill>
                <a:latin typeface="Arial"/>
                <a:cs typeface="Arial"/>
              </a:rPr>
              <a:t>ma</a:t>
            </a:r>
            <a:r>
              <a:rPr sz="2850" u="heavy" spc="-4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u="heavy" dirty="0">
                <a:solidFill>
                  <a:srgbClr val="04617B"/>
                </a:solidFill>
                <a:latin typeface="Arial"/>
                <a:cs typeface="Arial"/>
              </a:rPr>
              <a:t>ve</a:t>
            </a:r>
            <a:r>
              <a:rPr sz="2850" u="heavy" spc="-1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u="heavy" dirty="0">
                <a:solidFill>
                  <a:srgbClr val="04617B"/>
                </a:solidFill>
                <a:latin typeface="Arial"/>
                <a:cs typeface="Arial"/>
              </a:rPr>
              <a:t>a</a:t>
            </a:r>
            <a:r>
              <a:rPr sz="2850" u="heavy" spc="5" dirty="0">
                <a:solidFill>
                  <a:srgbClr val="04617B"/>
                </a:solidFill>
                <a:latin typeface="Arial"/>
                <a:cs typeface="Arial"/>
              </a:rPr>
              <a:t>ş</a:t>
            </a:r>
            <a:r>
              <a:rPr sz="2850" u="heavy" spc="-30" dirty="0">
                <a:solidFill>
                  <a:srgbClr val="04617B"/>
                </a:solidFill>
                <a:latin typeface="Arial"/>
                <a:cs typeface="Arial"/>
              </a:rPr>
              <a:t>ı</a:t>
            </a:r>
            <a:r>
              <a:rPr sz="2850" u="heavy" dirty="0">
                <a:solidFill>
                  <a:srgbClr val="04617B"/>
                </a:solidFill>
                <a:latin typeface="Arial"/>
                <a:cs typeface="Arial"/>
              </a:rPr>
              <a:t>rı</a:t>
            </a:r>
            <a:r>
              <a:rPr sz="2850" u="heavy" spc="-2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u="heavy" dirty="0">
                <a:solidFill>
                  <a:srgbClr val="04617B"/>
                </a:solidFill>
                <a:latin typeface="Arial"/>
                <a:cs typeface="Arial"/>
              </a:rPr>
              <a:t>s</a:t>
            </a:r>
            <a:r>
              <a:rPr sz="2850" u="heavy" spc="-25" dirty="0">
                <a:solidFill>
                  <a:srgbClr val="04617B"/>
                </a:solidFill>
                <a:latin typeface="Arial"/>
                <a:cs typeface="Arial"/>
              </a:rPr>
              <a:t>ı</a:t>
            </a:r>
            <a:r>
              <a:rPr sz="2850" u="heavy" dirty="0">
                <a:solidFill>
                  <a:srgbClr val="04617B"/>
                </a:solidFill>
                <a:latin typeface="Arial"/>
                <a:cs typeface="Arial"/>
              </a:rPr>
              <a:t>vı</a:t>
            </a:r>
            <a:r>
              <a:rPr sz="2850" u="heavy" spc="-3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u="heavy" dirty="0">
                <a:solidFill>
                  <a:srgbClr val="04617B"/>
                </a:solidFill>
                <a:latin typeface="Arial"/>
                <a:cs typeface="Arial"/>
              </a:rPr>
              <a:t>k</a:t>
            </a:r>
            <a:r>
              <a:rPr sz="2850" u="heavy" spc="5" dirty="0">
                <a:solidFill>
                  <a:srgbClr val="04617B"/>
                </a:solidFill>
                <a:latin typeface="Arial"/>
                <a:cs typeface="Arial"/>
              </a:rPr>
              <a:t>a</a:t>
            </a:r>
            <a:r>
              <a:rPr sz="2850" u="heavy" dirty="0">
                <a:solidFill>
                  <a:srgbClr val="04617B"/>
                </a:solidFill>
                <a:latin typeface="Arial"/>
                <a:cs typeface="Arial"/>
              </a:rPr>
              <a:t>ybı</a:t>
            </a:r>
            <a:endParaRPr sz="2850">
              <a:latin typeface="Arial"/>
              <a:cs typeface="Arial"/>
            </a:endParaRPr>
          </a:p>
          <a:p>
            <a:pPr marL="400050">
              <a:lnSpc>
                <a:spcPct val="100000"/>
              </a:lnSpc>
              <a:spcBef>
                <a:spcPts val="1700"/>
              </a:spcBef>
            </a:pP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son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u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cu</a:t>
            </a:r>
            <a:r>
              <a:rPr sz="2850" spc="-5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y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aşamı</a:t>
            </a:r>
            <a:r>
              <a:rPr sz="2850" spc="-2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t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ehdit</a:t>
            </a:r>
            <a:r>
              <a:rPr sz="2850" spc="-3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eden</a:t>
            </a:r>
            <a:r>
              <a:rPr sz="2850" spc="-4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bir 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t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ablo</a:t>
            </a:r>
            <a:r>
              <a:rPr sz="2850" spc="-2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gelişi</a:t>
            </a:r>
            <a:r>
              <a:rPr sz="2850" spc="-150" dirty="0">
                <a:solidFill>
                  <a:srgbClr val="04617B"/>
                </a:solidFill>
                <a:latin typeface="Arial"/>
                <a:cs typeface="Arial"/>
              </a:rPr>
              <a:t>r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.</a:t>
            </a:r>
            <a:endParaRPr sz="285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18206" rIns="0" bIns="0" rtlCol="0">
            <a:spAutoFit/>
          </a:bodyPr>
          <a:lstStyle/>
          <a:p>
            <a:pPr marL="1567815">
              <a:lnSpc>
                <a:spcPct val="100000"/>
              </a:lnSpc>
            </a:pPr>
            <a:r>
              <a:rPr sz="3950" b="1" spc="-75" dirty="0">
                <a:solidFill>
                  <a:srgbClr val="04617B"/>
                </a:solidFill>
                <a:latin typeface="Arial"/>
                <a:cs typeface="Arial"/>
              </a:rPr>
              <a:t>T</a:t>
            </a:r>
            <a:r>
              <a:rPr sz="3950" b="1" dirty="0">
                <a:solidFill>
                  <a:srgbClr val="04617B"/>
                </a:solidFill>
                <a:latin typeface="Arial"/>
                <a:cs typeface="Arial"/>
              </a:rPr>
              <a:t>ip</a:t>
            </a:r>
            <a:r>
              <a:rPr sz="3950" b="1" spc="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3950" b="1" dirty="0">
                <a:solidFill>
                  <a:srgbClr val="04617B"/>
                </a:solidFill>
                <a:latin typeface="Arial"/>
                <a:cs typeface="Arial"/>
              </a:rPr>
              <a:t>1</a:t>
            </a:r>
            <a:r>
              <a:rPr sz="3950" b="1" spc="2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3950" b="1" spc="-5" dirty="0">
                <a:solidFill>
                  <a:srgbClr val="04617B"/>
                </a:solidFill>
                <a:latin typeface="Arial"/>
                <a:cs typeface="Arial"/>
              </a:rPr>
              <a:t>Di</a:t>
            </a:r>
            <a:r>
              <a:rPr sz="3950" b="1" spc="-45" dirty="0">
                <a:solidFill>
                  <a:srgbClr val="04617B"/>
                </a:solidFill>
                <a:latin typeface="Arial"/>
                <a:cs typeface="Arial"/>
              </a:rPr>
              <a:t>y</a:t>
            </a:r>
            <a:r>
              <a:rPr sz="3950" b="1" spc="-5" dirty="0">
                <a:solidFill>
                  <a:srgbClr val="04617B"/>
                </a:solidFill>
                <a:latin typeface="Arial"/>
                <a:cs typeface="Arial"/>
              </a:rPr>
              <a:t>abe</a:t>
            </a:r>
            <a:r>
              <a:rPr sz="3950" b="1" spc="10" dirty="0">
                <a:solidFill>
                  <a:srgbClr val="04617B"/>
                </a:solidFill>
                <a:latin typeface="Arial"/>
                <a:cs typeface="Arial"/>
              </a:rPr>
              <a:t>t</a:t>
            </a:r>
            <a:r>
              <a:rPr sz="3950" b="1" dirty="0">
                <a:solidFill>
                  <a:srgbClr val="04617B"/>
                </a:solidFill>
                <a:latin typeface="Arial"/>
                <a:cs typeface="Arial"/>
              </a:rPr>
              <a:t>te</a:t>
            </a:r>
            <a:r>
              <a:rPr sz="3950" b="1" spc="114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3950" b="1" spc="-5" dirty="0">
                <a:solidFill>
                  <a:srgbClr val="04617B"/>
                </a:solidFill>
                <a:latin typeface="Arial"/>
                <a:cs typeface="Arial"/>
              </a:rPr>
              <a:t>Nel</a:t>
            </a:r>
            <a:r>
              <a:rPr sz="3950" b="1" spc="10" dirty="0">
                <a:solidFill>
                  <a:srgbClr val="04617B"/>
                </a:solidFill>
                <a:latin typeface="Arial"/>
                <a:cs typeface="Arial"/>
              </a:rPr>
              <a:t>e</a:t>
            </a:r>
            <a:r>
              <a:rPr sz="3950" b="1" dirty="0">
                <a:solidFill>
                  <a:srgbClr val="04617B"/>
                </a:solidFill>
                <a:latin typeface="Arial"/>
                <a:cs typeface="Arial"/>
              </a:rPr>
              <a:t>r</a:t>
            </a:r>
            <a:r>
              <a:rPr sz="3950" b="1" spc="2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3950" b="1" dirty="0">
                <a:solidFill>
                  <a:srgbClr val="04617B"/>
                </a:solidFill>
                <a:latin typeface="Arial"/>
                <a:cs typeface="Arial"/>
              </a:rPr>
              <a:t>Olur</a:t>
            </a:r>
            <a:endParaRPr sz="395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2700" y="0"/>
            <a:ext cx="1803400" cy="1803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800" cy="9588500"/>
          </a:xfrm>
          <a:custGeom>
            <a:avLst/>
            <a:gdLst/>
            <a:ahLst/>
            <a:cxnLst/>
            <a:rect l="l" t="t" r="r" b="b"/>
            <a:pathLst>
              <a:path w="13004800" h="9588500">
                <a:moveTo>
                  <a:pt x="0" y="9588497"/>
                </a:moveTo>
                <a:lnTo>
                  <a:pt x="13004800" y="9588497"/>
                </a:lnTo>
                <a:lnTo>
                  <a:pt x="13004800" y="0"/>
                </a:lnTo>
                <a:lnTo>
                  <a:pt x="0" y="0"/>
                </a:lnTo>
                <a:lnTo>
                  <a:pt x="0" y="958849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3004800" cy="95884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193747" y="1936061"/>
            <a:ext cx="7077570" cy="707514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810781" y="2860603"/>
            <a:ext cx="3032125" cy="527685"/>
          </a:xfrm>
          <a:custGeom>
            <a:avLst/>
            <a:gdLst/>
            <a:ahLst/>
            <a:cxnLst/>
            <a:rect l="l" t="t" r="r" b="b"/>
            <a:pathLst>
              <a:path w="3032125" h="527685">
                <a:moveTo>
                  <a:pt x="0" y="527380"/>
                </a:moveTo>
                <a:lnTo>
                  <a:pt x="3031693" y="527380"/>
                </a:lnTo>
                <a:lnTo>
                  <a:pt x="3031693" y="0"/>
                </a:lnTo>
                <a:lnTo>
                  <a:pt x="0" y="0"/>
                </a:lnTo>
                <a:lnTo>
                  <a:pt x="0" y="52738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928745" y="2953965"/>
            <a:ext cx="2763520" cy="3708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20370" indent="-407670">
              <a:lnSpc>
                <a:spcPct val="100000"/>
              </a:lnSpc>
              <a:buFont typeface="Arial"/>
              <a:buChar char="•"/>
              <a:tabLst>
                <a:tab pos="421005" algn="l"/>
              </a:tabLst>
            </a:pPr>
            <a:r>
              <a:rPr sz="2550" dirty="0">
                <a:latin typeface="Calibri"/>
                <a:cs typeface="Calibri"/>
              </a:rPr>
              <a:t>Görme</a:t>
            </a:r>
            <a:r>
              <a:rPr sz="2550" spc="5" dirty="0">
                <a:latin typeface="Calibri"/>
                <a:cs typeface="Calibri"/>
              </a:rPr>
              <a:t> </a:t>
            </a:r>
            <a:r>
              <a:rPr sz="2550" dirty="0">
                <a:latin typeface="Calibri"/>
                <a:cs typeface="Calibri"/>
              </a:rPr>
              <a:t>b</a:t>
            </a:r>
            <a:r>
              <a:rPr sz="2550" spc="5" dirty="0">
                <a:latin typeface="Calibri"/>
                <a:cs typeface="Calibri"/>
              </a:rPr>
              <a:t>u</a:t>
            </a:r>
            <a:r>
              <a:rPr sz="2550" spc="-10" dirty="0">
                <a:latin typeface="Calibri"/>
                <a:cs typeface="Calibri"/>
              </a:rPr>
              <a:t>l</a:t>
            </a:r>
            <a:r>
              <a:rPr sz="2550" dirty="0">
                <a:latin typeface="Calibri"/>
                <a:cs typeface="Calibri"/>
              </a:rPr>
              <a:t>anık</a:t>
            </a:r>
            <a:r>
              <a:rPr sz="2550" spc="-15" dirty="0">
                <a:latin typeface="Calibri"/>
                <a:cs typeface="Calibri"/>
              </a:rPr>
              <a:t>l</a:t>
            </a:r>
            <a:r>
              <a:rPr sz="2550" spc="-10" dirty="0">
                <a:latin typeface="Calibri"/>
                <a:cs typeface="Calibri"/>
              </a:rPr>
              <a:t>ı</a:t>
            </a:r>
            <a:r>
              <a:rPr sz="2550" dirty="0">
                <a:latin typeface="Calibri"/>
                <a:cs typeface="Calibri"/>
              </a:rPr>
              <a:t>ğı</a:t>
            </a:r>
            <a:endParaRPr sz="255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810781" y="4091158"/>
            <a:ext cx="2614930" cy="523240"/>
          </a:xfrm>
          <a:custGeom>
            <a:avLst/>
            <a:gdLst/>
            <a:ahLst/>
            <a:cxnLst/>
            <a:rect l="l" t="t" r="r" b="b"/>
            <a:pathLst>
              <a:path w="2614929" h="523239">
                <a:moveTo>
                  <a:pt x="0" y="523039"/>
                </a:moveTo>
                <a:lnTo>
                  <a:pt x="2614726" y="523039"/>
                </a:lnTo>
                <a:lnTo>
                  <a:pt x="2614726" y="0"/>
                </a:lnTo>
                <a:lnTo>
                  <a:pt x="0" y="0"/>
                </a:lnTo>
                <a:lnTo>
                  <a:pt x="0" y="5230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6928745" y="4183976"/>
            <a:ext cx="2354580" cy="3708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20370" indent="-407670">
              <a:lnSpc>
                <a:spcPct val="100000"/>
              </a:lnSpc>
              <a:buClr>
                <a:srgbClr val="04617B"/>
              </a:buClr>
              <a:buFont typeface="Arial"/>
              <a:buChar char="•"/>
              <a:tabLst>
                <a:tab pos="421005" algn="l"/>
              </a:tabLst>
            </a:pPr>
            <a:r>
              <a:rPr sz="2550" dirty="0">
                <a:solidFill>
                  <a:srgbClr val="04617B"/>
                </a:solidFill>
                <a:latin typeface="Calibri"/>
                <a:cs typeface="Calibri"/>
              </a:rPr>
              <a:t>As</a:t>
            </a:r>
            <a:r>
              <a:rPr sz="2550" spc="-15" dirty="0">
                <a:solidFill>
                  <a:srgbClr val="04617B"/>
                </a:solidFill>
                <a:latin typeface="Calibri"/>
                <a:cs typeface="Calibri"/>
              </a:rPr>
              <a:t>e</a:t>
            </a:r>
            <a:r>
              <a:rPr sz="2550" spc="-25" dirty="0">
                <a:solidFill>
                  <a:srgbClr val="04617B"/>
                </a:solidFill>
                <a:latin typeface="Calibri"/>
                <a:cs typeface="Calibri"/>
              </a:rPr>
              <a:t>t</a:t>
            </a:r>
            <a:r>
              <a:rPr sz="2550" spc="-5" dirty="0">
                <a:solidFill>
                  <a:srgbClr val="04617B"/>
                </a:solidFill>
                <a:latin typeface="Calibri"/>
                <a:cs typeface="Calibri"/>
              </a:rPr>
              <a:t>o</a:t>
            </a:r>
            <a:r>
              <a:rPr sz="2550" dirty="0">
                <a:solidFill>
                  <a:srgbClr val="04617B"/>
                </a:solidFill>
                <a:latin typeface="Calibri"/>
                <a:cs typeface="Calibri"/>
              </a:rPr>
              <a:t>n</a:t>
            </a:r>
            <a:r>
              <a:rPr sz="2550" spc="-10" dirty="0">
                <a:solidFill>
                  <a:srgbClr val="04617B"/>
                </a:solidFill>
                <a:latin typeface="Calibri"/>
                <a:cs typeface="Calibri"/>
              </a:rPr>
              <a:t> </a:t>
            </a:r>
            <a:r>
              <a:rPr sz="2550" spc="-90" dirty="0">
                <a:solidFill>
                  <a:srgbClr val="04617B"/>
                </a:solidFill>
                <a:latin typeface="Calibri"/>
                <a:cs typeface="Calibri"/>
              </a:rPr>
              <a:t>k</a:t>
            </a:r>
            <a:r>
              <a:rPr sz="2550" spc="-5" dirty="0">
                <a:solidFill>
                  <a:srgbClr val="04617B"/>
                </a:solidFill>
                <a:latin typeface="Calibri"/>
                <a:cs typeface="Calibri"/>
              </a:rPr>
              <a:t>o</a:t>
            </a:r>
            <a:r>
              <a:rPr sz="2550" spc="-40" dirty="0">
                <a:solidFill>
                  <a:srgbClr val="04617B"/>
                </a:solidFill>
                <a:latin typeface="Calibri"/>
                <a:cs typeface="Calibri"/>
              </a:rPr>
              <a:t>k</a:t>
            </a:r>
            <a:r>
              <a:rPr sz="2550" spc="-5" dirty="0">
                <a:solidFill>
                  <a:srgbClr val="04617B"/>
                </a:solidFill>
                <a:latin typeface="Calibri"/>
                <a:cs typeface="Calibri"/>
              </a:rPr>
              <a:t>u</a:t>
            </a:r>
            <a:r>
              <a:rPr sz="2550" spc="5" dirty="0">
                <a:solidFill>
                  <a:srgbClr val="04617B"/>
                </a:solidFill>
                <a:latin typeface="Calibri"/>
                <a:cs typeface="Calibri"/>
              </a:rPr>
              <a:t>s</a:t>
            </a:r>
            <a:r>
              <a:rPr sz="2550" dirty="0">
                <a:solidFill>
                  <a:srgbClr val="04617B"/>
                </a:solidFill>
                <a:latin typeface="Calibri"/>
                <a:cs typeface="Calibri"/>
              </a:rPr>
              <a:t>u</a:t>
            </a:r>
            <a:endParaRPr sz="255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837995" y="5647254"/>
            <a:ext cx="2141855" cy="1317625"/>
          </a:xfrm>
          <a:custGeom>
            <a:avLst/>
            <a:gdLst/>
            <a:ahLst/>
            <a:cxnLst/>
            <a:rect l="l" t="t" r="r" b="b"/>
            <a:pathLst>
              <a:path w="2141854" h="1317625">
                <a:moveTo>
                  <a:pt x="0" y="1317365"/>
                </a:moveTo>
                <a:lnTo>
                  <a:pt x="2141296" y="1317365"/>
                </a:lnTo>
                <a:lnTo>
                  <a:pt x="2141296" y="0"/>
                </a:lnTo>
                <a:lnTo>
                  <a:pt x="0" y="0"/>
                </a:lnTo>
                <a:lnTo>
                  <a:pt x="0" y="131736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094391" y="1936060"/>
            <a:ext cx="2512695" cy="1315720"/>
          </a:xfrm>
          <a:custGeom>
            <a:avLst/>
            <a:gdLst/>
            <a:ahLst/>
            <a:cxnLst/>
            <a:rect l="l" t="t" r="r" b="b"/>
            <a:pathLst>
              <a:path w="2512695" h="1315720">
                <a:moveTo>
                  <a:pt x="0" y="1315195"/>
                </a:moveTo>
                <a:lnTo>
                  <a:pt x="2512656" y="1315195"/>
                </a:lnTo>
                <a:lnTo>
                  <a:pt x="2512656" y="0"/>
                </a:lnTo>
                <a:lnTo>
                  <a:pt x="0" y="0"/>
                </a:lnTo>
                <a:lnTo>
                  <a:pt x="0" y="131519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679054" y="1834057"/>
            <a:ext cx="2873375" cy="2105660"/>
          </a:xfrm>
          <a:custGeom>
            <a:avLst/>
            <a:gdLst/>
            <a:ahLst/>
            <a:cxnLst/>
            <a:rect l="l" t="t" r="r" b="b"/>
            <a:pathLst>
              <a:path w="2873375" h="2105660">
                <a:moveTo>
                  <a:pt x="0" y="2105179"/>
                </a:moveTo>
                <a:lnTo>
                  <a:pt x="2873159" y="2105179"/>
                </a:lnTo>
                <a:lnTo>
                  <a:pt x="2873159" y="0"/>
                </a:lnTo>
                <a:lnTo>
                  <a:pt x="0" y="0"/>
                </a:lnTo>
                <a:lnTo>
                  <a:pt x="0" y="210517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810781" y="3678803"/>
            <a:ext cx="1094740" cy="527685"/>
          </a:xfrm>
          <a:custGeom>
            <a:avLst/>
            <a:gdLst/>
            <a:ahLst/>
            <a:cxnLst/>
            <a:rect l="l" t="t" r="r" b="b"/>
            <a:pathLst>
              <a:path w="1094740" h="527685">
                <a:moveTo>
                  <a:pt x="0" y="527380"/>
                </a:moveTo>
                <a:lnTo>
                  <a:pt x="1094536" y="527380"/>
                </a:lnTo>
                <a:lnTo>
                  <a:pt x="1094536" y="0"/>
                </a:lnTo>
                <a:lnTo>
                  <a:pt x="0" y="0"/>
                </a:lnTo>
                <a:lnTo>
                  <a:pt x="0" y="52738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810781" y="2550252"/>
            <a:ext cx="1123315" cy="425450"/>
          </a:xfrm>
          <a:custGeom>
            <a:avLst/>
            <a:gdLst/>
            <a:ahLst/>
            <a:cxnLst/>
            <a:rect l="l" t="t" r="r" b="b"/>
            <a:pathLst>
              <a:path w="1123315" h="425450">
                <a:moveTo>
                  <a:pt x="0" y="425377"/>
                </a:moveTo>
                <a:lnTo>
                  <a:pt x="1122768" y="425377"/>
                </a:lnTo>
                <a:lnTo>
                  <a:pt x="1122768" y="0"/>
                </a:lnTo>
                <a:lnTo>
                  <a:pt x="0" y="0"/>
                </a:lnTo>
                <a:lnTo>
                  <a:pt x="0" y="42537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576984" y="3986984"/>
            <a:ext cx="2154555" cy="920750"/>
          </a:xfrm>
          <a:custGeom>
            <a:avLst/>
            <a:gdLst/>
            <a:ahLst/>
            <a:cxnLst/>
            <a:rect l="l" t="t" r="r" b="b"/>
            <a:pathLst>
              <a:path w="2154554" h="920750">
                <a:moveTo>
                  <a:pt x="0" y="920202"/>
                </a:moveTo>
                <a:lnTo>
                  <a:pt x="2154326" y="920202"/>
                </a:lnTo>
                <a:lnTo>
                  <a:pt x="2154326" y="0"/>
                </a:lnTo>
                <a:lnTo>
                  <a:pt x="0" y="0"/>
                </a:lnTo>
                <a:lnTo>
                  <a:pt x="0" y="92020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43560" y="5525719"/>
            <a:ext cx="3284220" cy="1710689"/>
          </a:xfrm>
          <a:custGeom>
            <a:avLst/>
            <a:gdLst/>
            <a:ahLst/>
            <a:cxnLst/>
            <a:rect l="l" t="t" r="r" b="b"/>
            <a:pathLst>
              <a:path w="3284220" h="1710690">
                <a:moveTo>
                  <a:pt x="0" y="1710187"/>
                </a:moveTo>
                <a:lnTo>
                  <a:pt x="3283610" y="1710187"/>
                </a:lnTo>
                <a:lnTo>
                  <a:pt x="3283610" y="0"/>
                </a:lnTo>
                <a:lnTo>
                  <a:pt x="0" y="0"/>
                </a:lnTo>
                <a:lnTo>
                  <a:pt x="0" y="17101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733753" y="5217538"/>
            <a:ext cx="958215" cy="525780"/>
          </a:xfrm>
          <a:custGeom>
            <a:avLst/>
            <a:gdLst/>
            <a:ahLst/>
            <a:cxnLst/>
            <a:rect l="l" t="t" r="r" b="b"/>
            <a:pathLst>
              <a:path w="958215" h="525779">
                <a:moveTo>
                  <a:pt x="0" y="525209"/>
                </a:moveTo>
                <a:lnTo>
                  <a:pt x="957719" y="525209"/>
                </a:lnTo>
                <a:lnTo>
                  <a:pt x="957719" y="0"/>
                </a:lnTo>
                <a:lnTo>
                  <a:pt x="0" y="0"/>
                </a:lnTo>
                <a:lnTo>
                  <a:pt x="0" y="52520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937893" y="7166457"/>
            <a:ext cx="899160" cy="525780"/>
          </a:xfrm>
          <a:custGeom>
            <a:avLst/>
            <a:gdLst/>
            <a:ahLst/>
            <a:cxnLst/>
            <a:rect l="l" t="t" r="r" b="b"/>
            <a:pathLst>
              <a:path w="899159" h="525779">
                <a:moveTo>
                  <a:pt x="0" y="525209"/>
                </a:moveTo>
                <a:lnTo>
                  <a:pt x="899083" y="525209"/>
                </a:lnTo>
                <a:lnTo>
                  <a:pt x="899083" y="0"/>
                </a:lnTo>
                <a:lnTo>
                  <a:pt x="0" y="0"/>
                </a:lnTo>
                <a:lnTo>
                  <a:pt x="0" y="52520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7955959" y="5741882"/>
            <a:ext cx="1886585" cy="18903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20370" indent="-407670">
              <a:lnSpc>
                <a:spcPct val="100000"/>
              </a:lnSpc>
              <a:buClr>
                <a:srgbClr val="04617B"/>
              </a:buClr>
              <a:buFont typeface="Arial"/>
              <a:buChar char="•"/>
              <a:tabLst>
                <a:tab pos="421005" algn="l"/>
              </a:tabLst>
            </a:pPr>
            <a:r>
              <a:rPr sz="2550" dirty="0">
                <a:solidFill>
                  <a:srgbClr val="04617B"/>
                </a:solidFill>
                <a:latin typeface="Calibri"/>
                <a:cs typeface="Calibri"/>
              </a:rPr>
              <a:t>B</a:t>
            </a:r>
            <a:r>
              <a:rPr sz="2550" spc="5" dirty="0">
                <a:solidFill>
                  <a:srgbClr val="04617B"/>
                </a:solidFill>
                <a:latin typeface="Calibri"/>
                <a:cs typeface="Calibri"/>
              </a:rPr>
              <a:t>u</a:t>
            </a:r>
            <a:r>
              <a:rPr sz="2550" spc="-10" dirty="0">
                <a:solidFill>
                  <a:srgbClr val="04617B"/>
                </a:solidFill>
                <a:latin typeface="Calibri"/>
                <a:cs typeface="Calibri"/>
              </a:rPr>
              <a:t>l</a:t>
            </a:r>
            <a:r>
              <a:rPr sz="2550" dirty="0">
                <a:solidFill>
                  <a:srgbClr val="04617B"/>
                </a:solidFill>
                <a:latin typeface="Calibri"/>
                <a:cs typeface="Calibri"/>
              </a:rPr>
              <a:t>a</a:t>
            </a:r>
            <a:r>
              <a:rPr sz="2550" spc="-15" dirty="0">
                <a:solidFill>
                  <a:srgbClr val="04617B"/>
                </a:solidFill>
                <a:latin typeface="Calibri"/>
                <a:cs typeface="Calibri"/>
              </a:rPr>
              <a:t>n</a:t>
            </a:r>
            <a:r>
              <a:rPr sz="2550" dirty="0">
                <a:solidFill>
                  <a:srgbClr val="04617B"/>
                </a:solidFill>
                <a:latin typeface="Calibri"/>
                <a:cs typeface="Calibri"/>
              </a:rPr>
              <a:t>tı</a:t>
            </a:r>
            <a:endParaRPr sz="2550">
              <a:latin typeface="Calibri"/>
              <a:cs typeface="Calibri"/>
            </a:endParaRPr>
          </a:p>
          <a:p>
            <a:pPr marL="420370" indent="-407670">
              <a:lnSpc>
                <a:spcPct val="100000"/>
              </a:lnSpc>
              <a:spcBef>
                <a:spcPts val="15"/>
              </a:spcBef>
              <a:buClr>
                <a:srgbClr val="04617B"/>
              </a:buClr>
              <a:buFont typeface="Arial"/>
              <a:buChar char="•"/>
              <a:tabLst>
                <a:tab pos="421005" algn="l"/>
              </a:tabLst>
            </a:pPr>
            <a:r>
              <a:rPr sz="2550" spc="-35" dirty="0">
                <a:solidFill>
                  <a:srgbClr val="04617B"/>
                </a:solidFill>
                <a:latin typeface="Calibri"/>
                <a:cs typeface="Calibri"/>
              </a:rPr>
              <a:t>K</a:t>
            </a:r>
            <a:r>
              <a:rPr sz="2550" spc="-5" dirty="0">
                <a:solidFill>
                  <a:srgbClr val="04617B"/>
                </a:solidFill>
                <a:latin typeface="Calibri"/>
                <a:cs typeface="Calibri"/>
              </a:rPr>
              <a:t>u</a:t>
            </a:r>
            <a:r>
              <a:rPr sz="2550" spc="5" dirty="0">
                <a:solidFill>
                  <a:srgbClr val="04617B"/>
                </a:solidFill>
                <a:latin typeface="Calibri"/>
                <a:cs typeface="Calibri"/>
              </a:rPr>
              <a:t>s</a:t>
            </a:r>
            <a:r>
              <a:rPr sz="2550" dirty="0">
                <a:solidFill>
                  <a:srgbClr val="04617B"/>
                </a:solidFill>
                <a:latin typeface="Calibri"/>
                <a:cs typeface="Calibri"/>
              </a:rPr>
              <a:t>ma</a:t>
            </a:r>
            <a:endParaRPr sz="2550">
              <a:latin typeface="Calibri"/>
              <a:cs typeface="Calibri"/>
            </a:endParaRPr>
          </a:p>
          <a:p>
            <a:pPr marL="420370" indent="-407670">
              <a:lnSpc>
                <a:spcPct val="100000"/>
              </a:lnSpc>
              <a:spcBef>
                <a:spcPts val="15"/>
              </a:spcBef>
              <a:buClr>
                <a:srgbClr val="04617B"/>
              </a:buClr>
              <a:buFont typeface="Arial"/>
              <a:buChar char="•"/>
              <a:tabLst>
                <a:tab pos="421005" algn="l"/>
              </a:tabLst>
            </a:pPr>
            <a:r>
              <a:rPr sz="2550" spc="-35" dirty="0">
                <a:solidFill>
                  <a:srgbClr val="04617B"/>
                </a:solidFill>
                <a:latin typeface="Calibri"/>
                <a:cs typeface="Calibri"/>
              </a:rPr>
              <a:t>K</a:t>
            </a:r>
            <a:r>
              <a:rPr sz="2550" dirty="0">
                <a:solidFill>
                  <a:srgbClr val="04617B"/>
                </a:solidFill>
                <a:latin typeface="Calibri"/>
                <a:cs typeface="Calibri"/>
              </a:rPr>
              <a:t>ar</a:t>
            </a:r>
            <a:r>
              <a:rPr sz="2550" spc="-15" dirty="0">
                <a:solidFill>
                  <a:srgbClr val="04617B"/>
                </a:solidFill>
                <a:latin typeface="Calibri"/>
                <a:cs typeface="Calibri"/>
              </a:rPr>
              <a:t>ı</a:t>
            </a:r>
            <a:r>
              <a:rPr sz="2550" dirty="0">
                <a:solidFill>
                  <a:srgbClr val="04617B"/>
                </a:solidFill>
                <a:latin typeface="Calibri"/>
                <a:cs typeface="Calibri"/>
              </a:rPr>
              <a:t>n </a:t>
            </a:r>
            <a:r>
              <a:rPr sz="2550" spc="5" dirty="0">
                <a:solidFill>
                  <a:srgbClr val="04617B"/>
                </a:solidFill>
                <a:latin typeface="Calibri"/>
                <a:cs typeface="Calibri"/>
              </a:rPr>
              <a:t>a</a:t>
            </a:r>
            <a:r>
              <a:rPr sz="2550" dirty="0">
                <a:solidFill>
                  <a:srgbClr val="04617B"/>
                </a:solidFill>
                <a:latin typeface="Calibri"/>
                <a:cs typeface="Calibri"/>
              </a:rPr>
              <a:t>ğr</a:t>
            </a:r>
            <a:r>
              <a:rPr sz="2550" spc="-10" dirty="0">
                <a:solidFill>
                  <a:srgbClr val="04617B"/>
                </a:solidFill>
                <a:latin typeface="Calibri"/>
                <a:cs typeface="Calibri"/>
              </a:rPr>
              <a:t>ı</a:t>
            </a:r>
            <a:r>
              <a:rPr sz="2550" dirty="0">
                <a:solidFill>
                  <a:srgbClr val="04617B"/>
                </a:solidFill>
                <a:latin typeface="Calibri"/>
                <a:cs typeface="Calibri"/>
              </a:rPr>
              <a:t>sı</a:t>
            </a:r>
            <a:endParaRPr sz="25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350">
              <a:latin typeface="Times New Roman"/>
              <a:cs typeface="Times New Roman"/>
            </a:endParaRPr>
          </a:p>
          <a:p>
            <a:pPr marL="114300">
              <a:lnSpc>
                <a:spcPct val="100000"/>
              </a:lnSpc>
            </a:pPr>
            <a:r>
              <a:rPr sz="2550" dirty="0">
                <a:solidFill>
                  <a:srgbClr val="800000"/>
                </a:solidFill>
                <a:latin typeface="Calibri"/>
                <a:cs typeface="Calibri"/>
              </a:rPr>
              <a:t>İ</a:t>
            </a:r>
            <a:r>
              <a:rPr sz="2550" spc="5" dirty="0">
                <a:solidFill>
                  <a:srgbClr val="800000"/>
                </a:solidFill>
                <a:latin typeface="Calibri"/>
                <a:cs typeface="Calibri"/>
              </a:rPr>
              <a:t>d</a:t>
            </a:r>
            <a:r>
              <a:rPr sz="2550" spc="-60" dirty="0">
                <a:solidFill>
                  <a:srgbClr val="800000"/>
                </a:solidFill>
                <a:latin typeface="Calibri"/>
                <a:cs typeface="Calibri"/>
              </a:rPr>
              <a:t>r</a:t>
            </a:r>
            <a:r>
              <a:rPr sz="2550" dirty="0">
                <a:solidFill>
                  <a:srgbClr val="800000"/>
                </a:solidFill>
                <a:latin typeface="Calibri"/>
                <a:cs typeface="Calibri"/>
              </a:rPr>
              <a:t>ar</a:t>
            </a:r>
            <a:endParaRPr sz="255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60728" y="1947054"/>
            <a:ext cx="3712210" cy="5215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73025" algn="ctr">
              <a:lnSpc>
                <a:spcPct val="100000"/>
              </a:lnSpc>
            </a:pPr>
            <a:r>
              <a:rPr sz="2550" dirty="0">
                <a:solidFill>
                  <a:srgbClr val="800000"/>
                </a:solidFill>
                <a:latin typeface="Calibri"/>
                <a:cs typeface="Calibri"/>
              </a:rPr>
              <a:t>Bey</a:t>
            </a:r>
            <a:r>
              <a:rPr sz="2550" spc="-10" dirty="0">
                <a:solidFill>
                  <a:srgbClr val="800000"/>
                </a:solidFill>
                <a:latin typeface="Calibri"/>
                <a:cs typeface="Calibri"/>
              </a:rPr>
              <a:t>i</a:t>
            </a:r>
            <a:r>
              <a:rPr sz="2550" dirty="0">
                <a:solidFill>
                  <a:srgbClr val="800000"/>
                </a:solidFill>
                <a:latin typeface="Calibri"/>
                <a:cs typeface="Calibri"/>
              </a:rPr>
              <a:t>n</a:t>
            </a:r>
            <a:endParaRPr sz="2550">
              <a:latin typeface="Calibri"/>
              <a:cs typeface="Calibri"/>
            </a:endParaRPr>
          </a:p>
          <a:p>
            <a:pPr marL="1857375" indent="-408305">
              <a:lnSpc>
                <a:spcPct val="100000"/>
              </a:lnSpc>
              <a:spcBef>
                <a:spcPts val="15"/>
              </a:spcBef>
              <a:buFont typeface="Arial"/>
              <a:buChar char="•"/>
              <a:tabLst>
                <a:tab pos="1858010" algn="l"/>
              </a:tabLst>
            </a:pPr>
            <a:r>
              <a:rPr sz="2550" dirty="0">
                <a:latin typeface="Calibri"/>
                <a:cs typeface="Calibri"/>
              </a:rPr>
              <a:t>Çok su</a:t>
            </a:r>
            <a:r>
              <a:rPr sz="2550" spc="5" dirty="0">
                <a:latin typeface="Calibri"/>
                <a:cs typeface="Calibri"/>
              </a:rPr>
              <a:t> </a:t>
            </a:r>
            <a:r>
              <a:rPr sz="2550" dirty="0">
                <a:latin typeface="Calibri"/>
                <a:cs typeface="Calibri"/>
              </a:rPr>
              <a:t>i</a:t>
            </a:r>
            <a:r>
              <a:rPr sz="2550" spc="-20" dirty="0">
                <a:latin typeface="Calibri"/>
                <a:cs typeface="Calibri"/>
              </a:rPr>
              <a:t>ç</a:t>
            </a:r>
            <a:r>
              <a:rPr sz="2550" dirty="0">
                <a:latin typeface="Calibri"/>
                <a:cs typeface="Calibri"/>
              </a:rPr>
              <a:t>me</a:t>
            </a:r>
            <a:endParaRPr sz="2550">
              <a:latin typeface="Calibri"/>
              <a:cs typeface="Calibri"/>
            </a:endParaRPr>
          </a:p>
          <a:p>
            <a:pPr marL="1857375" indent="-408305">
              <a:lnSpc>
                <a:spcPct val="100000"/>
              </a:lnSpc>
              <a:spcBef>
                <a:spcPts val="15"/>
              </a:spcBef>
              <a:buFont typeface="Arial"/>
              <a:buChar char="•"/>
              <a:tabLst>
                <a:tab pos="1858010" algn="l"/>
              </a:tabLst>
            </a:pPr>
            <a:r>
              <a:rPr sz="2550" dirty="0">
                <a:latin typeface="Calibri"/>
                <a:cs typeface="Calibri"/>
              </a:rPr>
              <a:t>Çok </a:t>
            </a:r>
            <a:r>
              <a:rPr sz="2550" spc="-40" dirty="0">
                <a:latin typeface="Calibri"/>
                <a:cs typeface="Calibri"/>
              </a:rPr>
              <a:t>y</a:t>
            </a:r>
            <a:r>
              <a:rPr sz="2550" dirty="0">
                <a:latin typeface="Calibri"/>
                <a:cs typeface="Calibri"/>
              </a:rPr>
              <a:t>eme</a:t>
            </a:r>
            <a:endParaRPr sz="2550">
              <a:latin typeface="Calibri"/>
              <a:cs typeface="Calibri"/>
            </a:endParaRPr>
          </a:p>
          <a:p>
            <a:pPr marL="1857375" indent="-408305">
              <a:lnSpc>
                <a:spcPct val="100000"/>
              </a:lnSpc>
              <a:spcBef>
                <a:spcPts val="15"/>
              </a:spcBef>
              <a:buFont typeface="Arial"/>
              <a:buChar char="•"/>
              <a:tabLst>
                <a:tab pos="1858010" algn="l"/>
              </a:tabLst>
            </a:pPr>
            <a:r>
              <a:rPr sz="2550" dirty="0">
                <a:solidFill>
                  <a:srgbClr val="04617B"/>
                </a:solidFill>
                <a:latin typeface="Calibri"/>
                <a:cs typeface="Calibri"/>
              </a:rPr>
              <a:t>Uy</a:t>
            </a:r>
            <a:r>
              <a:rPr sz="2550" spc="-45" dirty="0">
                <a:solidFill>
                  <a:srgbClr val="04617B"/>
                </a:solidFill>
                <a:latin typeface="Calibri"/>
                <a:cs typeface="Calibri"/>
              </a:rPr>
              <a:t>k</a:t>
            </a:r>
            <a:r>
              <a:rPr sz="2550" dirty="0">
                <a:solidFill>
                  <a:srgbClr val="04617B"/>
                </a:solidFill>
                <a:latin typeface="Calibri"/>
                <a:cs typeface="Calibri"/>
              </a:rPr>
              <a:t>u</a:t>
            </a:r>
            <a:r>
              <a:rPr sz="2550" spc="-30" dirty="0">
                <a:solidFill>
                  <a:srgbClr val="04617B"/>
                </a:solidFill>
                <a:latin typeface="Calibri"/>
                <a:cs typeface="Calibri"/>
              </a:rPr>
              <a:t>y</a:t>
            </a:r>
            <a:r>
              <a:rPr sz="2550" dirty="0">
                <a:solidFill>
                  <a:srgbClr val="04617B"/>
                </a:solidFill>
                <a:latin typeface="Calibri"/>
                <a:cs typeface="Calibri"/>
              </a:rPr>
              <a:t>a</a:t>
            </a:r>
            <a:r>
              <a:rPr sz="2550" spc="-10" dirty="0">
                <a:solidFill>
                  <a:srgbClr val="04617B"/>
                </a:solidFill>
                <a:latin typeface="Calibri"/>
                <a:cs typeface="Calibri"/>
              </a:rPr>
              <a:t> </a:t>
            </a:r>
            <a:r>
              <a:rPr sz="2550" dirty="0">
                <a:solidFill>
                  <a:srgbClr val="04617B"/>
                </a:solidFill>
                <a:latin typeface="Calibri"/>
                <a:cs typeface="Calibri"/>
              </a:rPr>
              <a:t>e</a:t>
            </a:r>
            <a:r>
              <a:rPr sz="2550" spc="5" dirty="0">
                <a:solidFill>
                  <a:srgbClr val="04617B"/>
                </a:solidFill>
                <a:latin typeface="Calibri"/>
                <a:cs typeface="Calibri"/>
              </a:rPr>
              <a:t>ğ</a:t>
            </a:r>
            <a:r>
              <a:rPr sz="2550" spc="-10" dirty="0">
                <a:solidFill>
                  <a:srgbClr val="04617B"/>
                </a:solidFill>
                <a:latin typeface="Calibri"/>
                <a:cs typeface="Calibri"/>
              </a:rPr>
              <a:t>ili</a:t>
            </a:r>
            <a:r>
              <a:rPr sz="2550" dirty="0">
                <a:solidFill>
                  <a:srgbClr val="04617B"/>
                </a:solidFill>
                <a:latin typeface="Calibri"/>
                <a:cs typeface="Calibri"/>
              </a:rPr>
              <a:t>m</a:t>
            </a:r>
            <a:endParaRPr sz="2550">
              <a:latin typeface="Calibri"/>
              <a:cs typeface="Calibri"/>
            </a:endParaRPr>
          </a:p>
          <a:p>
            <a:pPr marL="1857375" indent="-408305">
              <a:lnSpc>
                <a:spcPct val="100000"/>
              </a:lnSpc>
              <a:spcBef>
                <a:spcPts val="15"/>
              </a:spcBef>
              <a:buFont typeface="Arial"/>
              <a:buChar char="•"/>
              <a:tabLst>
                <a:tab pos="1858010" algn="l"/>
              </a:tabLst>
            </a:pPr>
            <a:r>
              <a:rPr sz="2550" spc="-50" dirty="0">
                <a:solidFill>
                  <a:srgbClr val="04617B"/>
                </a:solidFill>
                <a:latin typeface="Calibri"/>
                <a:cs typeface="Calibri"/>
              </a:rPr>
              <a:t>K</a:t>
            </a:r>
            <a:r>
              <a:rPr sz="2550" spc="-5" dirty="0">
                <a:solidFill>
                  <a:srgbClr val="04617B"/>
                </a:solidFill>
                <a:latin typeface="Calibri"/>
                <a:cs typeface="Calibri"/>
              </a:rPr>
              <a:t>oma</a:t>
            </a:r>
            <a:endParaRPr sz="2550">
              <a:latin typeface="Calibri"/>
              <a:cs typeface="Calibri"/>
            </a:endParaRPr>
          </a:p>
          <a:p>
            <a:pPr marL="80010" algn="ctr">
              <a:lnSpc>
                <a:spcPct val="100000"/>
              </a:lnSpc>
              <a:spcBef>
                <a:spcPts val="1580"/>
              </a:spcBef>
            </a:pPr>
            <a:r>
              <a:rPr sz="2550" spc="-5" dirty="0">
                <a:solidFill>
                  <a:srgbClr val="800000"/>
                </a:solidFill>
                <a:latin typeface="Calibri"/>
                <a:cs typeface="Calibri"/>
              </a:rPr>
              <a:t>S</a:t>
            </a:r>
            <a:r>
              <a:rPr sz="2550" dirty="0">
                <a:solidFill>
                  <a:srgbClr val="800000"/>
                </a:solidFill>
                <a:latin typeface="Calibri"/>
                <a:cs typeface="Calibri"/>
              </a:rPr>
              <a:t>i</a:t>
            </a:r>
            <a:r>
              <a:rPr sz="2550" spc="-35" dirty="0">
                <a:solidFill>
                  <a:srgbClr val="800000"/>
                </a:solidFill>
                <a:latin typeface="Calibri"/>
                <a:cs typeface="Calibri"/>
              </a:rPr>
              <a:t>s</a:t>
            </a:r>
            <a:r>
              <a:rPr sz="2550" spc="-40" dirty="0">
                <a:solidFill>
                  <a:srgbClr val="800000"/>
                </a:solidFill>
                <a:latin typeface="Calibri"/>
                <a:cs typeface="Calibri"/>
              </a:rPr>
              <a:t>t</a:t>
            </a:r>
            <a:r>
              <a:rPr sz="2550" dirty="0">
                <a:solidFill>
                  <a:srgbClr val="800000"/>
                </a:solidFill>
                <a:latin typeface="Calibri"/>
                <a:cs typeface="Calibri"/>
              </a:rPr>
              <a:t>emik</a:t>
            </a:r>
            <a:endParaRPr sz="2550">
              <a:latin typeface="Calibri"/>
              <a:cs typeface="Calibri"/>
            </a:endParaRPr>
          </a:p>
          <a:p>
            <a:pPr marL="1755139" indent="-408305">
              <a:lnSpc>
                <a:spcPct val="100000"/>
              </a:lnSpc>
              <a:spcBef>
                <a:spcPts val="15"/>
              </a:spcBef>
              <a:buClr>
                <a:srgbClr val="04617B"/>
              </a:buClr>
              <a:buFont typeface="Arial"/>
              <a:buChar char="•"/>
              <a:tabLst>
                <a:tab pos="1755775" algn="l"/>
              </a:tabLst>
            </a:pPr>
            <a:r>
              <a:rPr sz="2550" dirty="0">
                <a:solidFill>
                  <a:srgbClr val="04617B"/>
                </a:solidFill>
                <a:latin typeface="Calibri"/>
                <a:cs typeface="Calibri"/>
              </a:rPr>
              <a:t>K</a:t>
            </a:r>
            <a:r>
              <a:rPr sz="2550" spc="-10" dirty="0">
                <a:solidFill>
                  <a:srgbClr val="04617B"/>
                </a:solidFill>
                <a:latin typeface="Calibri"/>
                <a:cs typeface="Calibri"/>
              </a:rPr>
              <a:t>il</a:t>
            </a:r>
            <a:r>
              <a:rPr sz="2550" dirty="0">
                <a:solidFill>
                  <a:srgbClr val="04617B"/>
                </a:solidFill>
                <a:latin typeface="Calibri"/>
                <a:cs typeface="Calibri"/>
              </a:rPr>
              <a:t>o</a:t>
            </a:r>
            <a:r>
              <a:rPr sz="2550" spc="15" dirty="0">
                <a:solidFill>
                  <a:srgbClr val="04617B"/>
                </a:solidFill>
                <a:latin typeface="Calibri"/>
                <a:cs typeface="Calibri"/>
              </a:rPr>
              <a:t> </a:t>
            </a:r>
            <a:r>
              <a:rPr sz="2550" spc="-60" dirty="0">
                <a:solidFill>
                  <a:srgbClr val="04617B"/>
                </a:solidFill>
                <a:latin typeface="Calibri"/>
                <a:cs typeface="Calibri"/>
              </a:rPr>
              <a:t>k</a:t>
            </a:r>
            <a:r>
              <a:rPr sz="2550" spc="-50" dirty="0">
                <a:solidFill>
                  <a:srgbClr val="04617B"/>
                </a:solidFill>
                <a:latin typeface="Calibri"/>
                <a:cs typeface="Calibri"/>
              </a:rPr>
              <a:t>a</a:t>
            </a:r>
            <a:r>
              <a:rPr sz="2550" dirty="0">
                <a:solidFill>
                  <a:srgbClr val="04617B"/>
                </a:solidFill>
                <a:latin typeface="Calibri"/>
                <a:cs typeface="Calibri"/>
              </a:rPr>
              <a:t>ybı</a:t>
            </a:r>
            <a:endParaRPr sz="25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1"/>
              </a:spcBef>
            </a:pPr>
            <a:endParaRPr sz="25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550" spc="-5" dirty="0">
                <a:solidFill>
                  <a:srgbClr val="800000"/>
                </a:solidFill>
                <a:latin typeface="Calibri"/>
                <a:cs typeface="Calibri"/>
              </a:rPr>
              <a:t>So</a:t>
            </a:r>
            <a:r>
              <a:rPr sz="2550" dirty="0">
                <a:solidFill>
                  <a:srgbClr val="800000"/>
                </a:solidFill>
                <a:latin typeface="Calibri"/>
                <a:cs typeface="Calibri"/>
              </a:rPr>
              <a:t>l</a:t>
            </a:r>
            <a:r>
              <a:rPr sz="2550" spc="-5" dirty="0">
                <a:solidFill>
                  <a:srgbClr val="800000"/>
                </a:solidFill>
                <a:latin typeface="Calibri"/>
                <a:cs typeface="Calibri"/>
              </a:rPr>
              <a:t>unum</a:t>
            </a:r>
            <a:endParaRPr sz="2550">
              <a:latin typeface="Calibri"/>
              <a:cs typeface="Calibri"/>
            </a:endParaRPr>
          </a:p>
          <a:p>
            <a:pPr marL="12700" marR="763905">
              <a:lnSpc>
                <a:spcPct val="100499"/>
              </a:lnSpc>
              <a:buClr>
                <a:srgbClr val="04617B"/>
              </a:buClr>
              <a:buFont typeface="Arial"/>
              <a:buChar char="•"/>
              <a:tabLst>
                <a:tab pos="421005" algn="l"/>
              </a:tabLst>
            </a:pPr>
            <a:r>
              <a:rPr sz="2550" spc="-10" dirty="0">
                <a:solidFill>
                  <a:srgbClr val="04617B"/>
                </a:solidFill>
                <a:latin typeface="Calibri"/>
                <a:cs typeface="Calibri"/>
              </a:rPr>
              <a:t>Hi</a:t>
            </a:r>
            <a:r>
              <a:rPr sz="2550" spc="-5" dirty="0">
                <a:solidFill>
                  <a:srgbClr val="04617B"/>
                </a:solidFill>
                <a:latin typeface="Calibri"/>
                <a:cs typeface="Calibri"/>
              </a:rPr>
              <a:t>p</a:t>
            </a:r>
            <a:r>
              <a:rPr sz="2550" spc="5" dirty="0">
                <a:solidFill>
                  <a:srgbClr val="04617B"/>
                </a:solidFill>
                <a:latin typeface="Calibri"/>
                <a:cs typeface="Calibri"/>
              </a:rPr>
              <a:t>er</a:t>
            </a:r>
            <a:r>
              <a:rPr sz="2550" spc="-15" dirty="0">
                <a:solidFill>
                  <a:srgbClr val="04617B"/>
                </a:solidFill>
                <a:latin typeface="Calibri"/>
                <a:cs typeface="Calibri"/>
              </a:rPr>
              <a:t>v</a:t>
            </a:r>
            <a:r>
              <a:rPr sz="2550" dirty="0">
                <a:solidFill>
                  <a:srgbClr val="04617B"/>
                </a:solidFill>
                <a:latin typeface="Calibri"/>
                <a:cs typeface="Calibri"/>
              </a:rPr>
              <a:t>e</a:t>
            </a:r>
            <a:r>
              <a:rPr sz="2550" spc="-10" dirty="0">
                <a:solidFill>
                  <a:srgbClr val="04617B"/>
                </a:solidFill>
                <a:latin typeface="Calibri"/>
                <a:cs typeface="Calibri"/>
              </a:rPr>
              <a:t>n</a:t>
            </a:r>
            <a:r>
              <a:rPr sz="2550" dirty="0">
                <a:solidFill>
                  <a:srgbClr val="04617B"/>
                </a:solidFill>
                <a:latin typeface="Calibri"/>
                <a:cs typeface="Calibri"/>
              </a:rPr>
              <a:t>t</a:t>
            </a:r>
            <a:r>
              <a:rPr sz="2550" spc="-15" dirty="0">
                <a:solidFill>
                  <a:srgbClr val="04617B"/>
                </a:solidFill>
                <a:latin typeface="Calibri"/>
                <a:cs typeface="Calibri"/>
              </a:rPr>
              <a:t>i</a:t>
            </a:r>
            <a:r>
              <a:rPr sz="2550" spc="-10" dirty="0">
                <a:solidFill>
                  <a:srgbClr val="04617B"/>
                </a:solidFill>
                <a:latin typeface="Calibri"/>
                <a:cs typeface="Calibri"/>
              </a:rPr>
              <a:t>l</a:t>
            </a:r>
            <a:r>
              <a:rPr sz="2550" dirty="0">
                <a:solidFill>
                  <a:srgbClr val="04617B"/>
                </a:solidFill>
                <a:latin typeface="Calibri"/>
                <a:cs typeface="Calibri"/>
              </a:rPr>
              <a:t>a</a:t>
            </a:r>
            <a:r>
              <a:rPr sz="2550" spc="-45" dirty="0">
                <a:solidFill>
                  <a:srgbClr val="04617B"/>
                </a:solidFill>
                <a:latin typeface="Calibri"/>
                <a:cs typeface="Calibri"/>
              </a:rPr>
              <a:t>s</a:t>
            </a:r>
            <a:r>
              <a:rPr sz="2550" spc="-35" dirty="0">
                <a:solidFill>
                  <a:srgbClr val="04617B"/>
                </a:solidFill>
                <a:latin typeface="Calibri"/>
                <a:cs typeface="Calibri"/>
              </a:rPr>
              <a:t>y</a:t>
            </a:r>
            <a:r>
              <a:rPr sz="2550" spc="-5" dirty="0">
                <a:solidFill>
                  <a:srgbClr val="04617B"/>
                </a:solidFill>
                <a:latin typeface="Calibri"/>
                <a:cs typeface="Calibri"/>
              </a:rPr>
              <a:t>on </a:t>
            </a:r>
            <a:r>
              <a:rPr sz="2550" dirty="0">
                <a:solidFill>
                  <a:srgbClr val="04617B"/>
                </a:solidFill>
                <a:latin typeface="Calibri"/>
                <a:cs typeface="Calibri"/>
              </a:rPr>
              <a:t>(</a:t>
            </a:r>
            <a:r>
              <a:rPr sz="2550" spc="-15" dirty="0">
                <a:solidFill>
                  <a:srgbClr val="04617B"/>
                </a:solidFill>
                <a:latin typeface="Calibri"/>
                <a:cs typeface="Calibri"/>
              </a:rPr>
              <a:t>D</a:t>
            </a:r>
            <a:r>
              <a:rPr sz="2550" dirty="0">
                <a:solidFill>
                  <a:srgbClr val="04617B"/>
                </a:solidFill>
                <a:latin typeface="Calibri"/>
                <a:cs typeface="Calibri"/>
              </a:rPr>
              <a:t>er</a:t>
            </a:r>
            <a:r>
              <a:rPr sz="2550" spc="-10" dirty="0">
                <a:solidFill>
                  <a:srgbClr val="04617B"/>
                </a:solidFill>
                <a:latin typeface="Calibri"/>
                <a:cs typeface="Calibri"/>
              </a:rPr>
              <a:t>i</a:t>
            </a:r>
            <a:r>
              <a:rPr sz="2550" dirty="0">
                <a:solidFill>
                  <a:srgbClr val="04617B"/>
                </a:solidFill>
                <a:latin typeface="Calibri"/>
                <a:cs typeface="Calibri"/>
              </a:rPr>
              <a:t>n</a:t>
            </a:r>
            <a:r>
              <a:rPr sz="2550" spc="55" dirty="0">
                <a:solidFill>
                  <a:srgbClr val="04617B"/>
                </a:solidFill>
                <a:latin typeface="Calibri"/>
                <a:cs typeface="Calibri"/>
              </a:rPr>
              <a:t> </a:t>
            </a:r>
            <a:r>
              <a:rPr sz="2550" dirty="0">
                <a:solidFill>
                  <a:srgbClr val="04617B"/>
                </a:solidFill>
                <a:latin typeface="Calibri"/>
                <a:cs typeface="Calibri"/>
              </a:rPr>
              <a:t>d</a:t>
            </a:r>
            <a:r>
              <a:rPr sz="2550" spc="5" dirty="0">
                <a:solidFill>
                  <a:srgbClr val="04617B"/>
                </a:solidFill>
                <a:latin typeface="Calibri"/>
                <a:cs typeface="Calibri"/>
              </a:rPr>
              <a:t>e</a:t>
            </a:r>
            <a:r>
              <a:rPr sz="2550" dirty="0">
                <a:solidFill>
                  <a:srgbClr val="04617B"/>
                </a:solidFill>
                <a:latin typeface="Calibri"/>
                <a:cs typeface="Calibri"/>
              </a:rPr>
              <a:t>r</a:t>
            </a:r>
            <a:r>
              <a:rPr sz="2550" spc="-15" dirty="0">
                <a:solidFill>
                  <a:srgbClr val="04617B"/>
                </a:solidFill>
                <a:latin typeface="Calibri"/>
                <a:cs typeface="Calibri"/>
              </a:rPr>
              <a:t>i</a:t>
            </a:r>
            <a:r>
              <a:rPr sz="2550" dirty="0">
                <a:solidFill>
                  <a:srgbClr val="04617B"/>
                </a:solidFill>
                <a:latin typeface="Calibri"/>
                <a:cs typeface="Calibri"/>
              </a:rPr>
              <a:t>n</a:t>
            </a:r>
            <a:r>
              <a:rPr sz="2550" spc="20" dirty="0">
                <a:solidFill>
                  <a:srgbClr val="04617B"/>
                </a:solidFill>
                <a:latin typeface="Calibri"/>
                <a:cs typeface="Calibri"/>
              </a:rPr>
              <a:t> </a:t>
            </a:r>
            <a:r>
              <a:rPr sz="2550" dirty="0">
                <a:solidFill>
                  <a:srgbClr val="04617B"/>
                </a:solidFill>
                <a:latin typeface="Calibri"/>
                <a:cs typeface="Calibri"/>
              </a:rPr>
              <a:t>n</a:t>
            </a:r>
            <a:r>
              <a:rPr sz="2550" spc="-10" dirty="0">
                <a:solidFill>
                  <a:srgbClr val="04617B"/>
                </a:solidFill>
                <a:latin typeface="Calibri"/>
                <a:cs typeface="Calibri"/>
              </a:rPr>
              <a:t>e</a:t>
            </a:r>
            <a:r>
              <a:rPr sz="2550" spc="-65" dirty="0">
                <a:solidFill>
                  <a:srgbClr val="04617B"/>
                </a:solidFill>
                <a:latin typeface="Calibri"/>
                <a:cs typeface="Calibri"/>
              </a:rPr>
              <a:t>f</a:t>
            </a:r>
            <a:r>
              <a:rPr sz="2550" dirty="0">
                <a:solidFill>
                  <a:srgbClr val="04617B"/>
                </a:solidFill>
                <a:latin typeface="Calibri"/>
                <a:cs typeface="Calibri"/>
              </a:rPr>
              <a:t>es</a:t>
            </a:r>
            <a:r>
              <a:rPr sz="2550" spc="-5" dirty="0">
                <a:solidFill>
                  <a:srgbClr val="04617B"/>
                </a:solidFill>
                <a:latin typeface="Calibri"/>
                <a:cs typeface="Calibri"/>
              </a:rPr>
              <a:t> </a:t>
            </a:r>
            <a:r>
              <a:rPr sz="2550" dirty="0">
                <a:solidFill>
                  <a:srgbClr val="04617B"/>
                </a:solidFill>
                <a:latin typeface="Calibri"/>
                <a:cs typeface="Calibri"/>
              </a:rPr>
              <a:t>al</a:t>
            </a:r>
            <a:r>
              <a:rPr sz="2550" spc="-15" dirty="0">
                <a:solidFill>
                  <a:srgbClr val="04617B"/>
                </a:solidFill>
                <a:latin typeface="Calibri"/>
                <a:cs typeface="Calibri"/>
              </a:rPr>
              <a:t>ı</a:t>
            </a:r>
            <a:r>
              <a:rPr sz="2550" dirty="0">
                <a:solidFill>
                  <a:srgbClr val="04617B"/>
                </a:solidFill>
                <a:latin typeface="Calibri"/>
                <a:cs typeface="Calibri"/>
              </a:rPr>
              <a:t>p </a:t>
            </a:r>
            <a:r>
              <a:rPr sz="2550" spc="-15" dirty="0">
                <a:solidFill>
                  <a:srgbClr val="04617B"/>
                </a:solidFill>
                <a:latin typeface="Calibri"/>
                <a:cs typeface="Calibri"/>
              </a:rPr>
              <a:t>v</a:t>
            </a:r>
            <a:r>
              <a:rPr sz="2550" dirty="0">
                <a:solidFill>
                  <a:srgbClr val="04617B"/>
                </a:solidFill>
                <a:latin typeface="Calibri"/>
                <a:cs typeface="Calibri"/>
              </a:rPr>
              <a:t>erme)</a:t>
            </a:r>
            <a:endParaRPr sz="255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928745" y="3791473"/>
            <a:ext cx="850900" cy="3517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50" dirty="0">
                <a:solidFill>
                  <a:srgbClr val="FF0000"/>
                </a:solidFill>
                <a:latin typeface="Calibri"/>
                <a:cs typeface="Calibri"/>
              </a:rPr>
              <a:t>NEF</a:t>
            </a:r>
            <a:r>
              <a:rPr sz="2550" spc="-35" dirty="0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sz="2550" dirty="0">
                <a:solidFill>
                  <a:srgbClr val="FF0000"/>
                </a:solidFill>
                <a:latin typeface="Calibri"/>
                <a:cs typeface="Calibri"/>
              </a:rPr>
              <a:t>S</a:t>
            </a:r>
            <a:endParaRPr sz="255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928745" y="2562150"/>
            <a:ext cx="876935" cy="3511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50" dirty="0">
                <a:solidFill>
                  <a:srgbClr val="800000"/>
                </a:solidFill>
                <a:latin typeface="Calibri"/>
                <a:cs typeface="Calibri"/>
              </a:rPr>
              <a:t>G</a:t>
            </a:r>
            <a:r>
              <a:rPr sz="2550" spc="-30" dirty="0">
                <a:solidFill>
                  <a:srgbClr val="800000"/>
                </a:solidFill>
                <a:latin typeface="Calibri"/>
                <a:cs typeface="Calibri"/>
              </a:rPr>
              <a:t>ö</a:t>
            </a:r>
            <a:r>
              <a:rPr sz="2550" dirty="0">
                <a:solidFill>
                  <a:srgbClr val="800000"/>
                </a:solidFill>
                <a:latin typeface="Calibri"/>
                <a:cs typeface="Calibri"/>
              </a:rPr>
              <a:t>z</a:t>
            </a:r>
            <a:r>
              <a:rPr sz="2550" spc="-15" dirty="0">
                <a:solidFill>
                  <a:srgbClr val="800000"/>
                </a:solidFill>
                <a:latin typeface="Calibri"/>
                <a:cs typeface="Calibri"/>
              </a:rPr>
              <a:t>l</a:t>
            </a:r>
            <a:r>
              <a:rPr sz="2550" dirty="0">
                <a:solidFill>
                  <a:srgbClr val="800000"/>
                </a:solidFill>
                <a:latin typeface="Calibri"/>
                <a:cs typeface="Calibri"/>
              </a:rPr>
              <a:t>er</a:t>
            </a:r>
            <a:endParaRPr sz="255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851717" y="5331800"/>
            <a:ext cx="710565" cy="3511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50" dirty="0">
                <a:solidFill>
                  <a:srgbClr val="800000"/>
                </a:solidFill>
                <a:latin typeface="Calibri"/>
                <a:cs typeface="Calibri"/>
              </a:rPr>
              <a:t>M</a:t>
            </a:r>
            <a:r>
              <a:rPr sz="2550" spc="-15" dirty="0">
                <a:solidFill>
                  <a:srgbClr val="800000"/>
                </a:solidFill>
                <a:latin typeface="Calibri"/>
                <a:cs typeface="Calibri"/>
              </a:rPr>
              <a:t>i</a:t>
            </a:r>
            <a:r>
              <a:rPr sz="2550" spc="-5" dirty="0">
                <a:solidFill>
                  <a:srgbClr val="800000"/>
                </a:solidFill>
                <a:latin typeface="Calibri"/>
                <a:cs typeface="Calibri"/>
              </a:rPr>
              <a:t>de</a:t>
            </a:r>
            <a:endParaRPr sz="255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039963" y="7678646"/>
            <a:ext cx="3489960" cy="820419"/>
          </a:xfrm>
          <a:prstGeom prst="rect">
            <a:avLst/>
          </a:prstGeom>
          <a:solidFill>
            <a:srgbClr val="004E6D"/>
          </a:solidFill>
        </p:spPr>
        <p:txBody>
          <a:bodyPr vert="horz" wrap="square" lIns="0" tIns="0" rIns="0" bIns="0" rtlCol="0">
            <a:spAutoFit/>
          </a:bodyPr>
          <a:lstStyle/>
          <a:p>
            <a:pPr marL="343535" marR="405130" indent="299085">
              <a:lnSpc>
                <a:spcPct val="100499"/>
              </a:lnSpc>
            </a:pPr>
            <a:r>
              <a:rPr sz="2550" b="1" dirty="0">
                <a:solidFill>
                  <a:srgbClr val="FFFFFF"/>
                </a:solidFill>
                <a:latin typeface="Calibri"/>
                <a:cs typeface="Calibri"/>
              </a:rPr>
              <a:t>Çok i</a:t>
            </a:r>
            <a:r>
              <a:rPr sz="2550" b="1" spc="5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2550" b="1" spc="-6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550" b="1" dirty="0">
                <a:solidFill>
                  <a:srgbClr val="FFFFFF"/>
                </a:solidFill>
                <a:latin typeface="Calibri"/>
                <a:cs typeface="Calibri"/>
              </a:rPr>
              <a:t>ar</a:t>
            </a:r>
            <a:r>
              <a:rPr sz="255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50" b="1" spc="-40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2550" b="1" dirty="0">
                <a:solidFill>
                  <a:srgbClr val="FFFFFF"/>
                </a:solidFill>
                <a:latin typeface="Calibri"/>
                <a:cs typeface="Calibri"/>
              </a:rPr>
              <a:t>apma İd</a:t>
            </a:r>
            <a:r>
              <a:rPr sz="2550" b="1" spc="-5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550" b="1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550" b="1" spc="-4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550" b="1" spc="5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2550" b="1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55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50" b="1" dirty="0">
                <a:solidFill>
                  <a:srgbClr val="FFFFFF"/>
                </a:solidFill>
                <a:latin typeface="Calibri"/>
                <a:cs typeface="Calibri"/>
              </a:rPr>
              <a:t>ş</a:t>
            </a:r>
            <a:r>
              <a:rPr sz="2550" b="1" spc="1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550" b="1" spc="-70" dirty="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sz="2550" b="1" spc="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550" b="1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55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50" b="1" dirty="0">
                <a:solidFill>
                  <a:srgbClr val="FFFFFF"/>
                </a:solidFill>
                <a:latin typeface="Calibri"/>
                <a:cs typeface="Calibri"/>
              </a:rPr>
              <a:t>ol</a:t>
            </a:r>
            <a:r>
              <a:rPr sz="2550" b="1" spc="5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2550" b="1" dirty="0">
                <a:solidFill>
                  <a:srgbClr val="FFFFFF"/>
                </a:solidFill>
                <a:latin typeface="Calibri"/>
                <a:cs typeface="Calibri"/>
              </a:rPr>
              <a:t>ası</a:t>
            </a:r>
            <a:endParaRPr sz="2550">
              <a:latin typeface="Calibri"/>
              <a:cs typeface="Calibri"/>
            </a:endParaRPr>
          </a:p>
        </p:txBody>
      </p:sp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19306" rIns="0" bIns="0" rtlCol="0">
            <a:spAutoFit/>
          </a:bodyPr>
          <a:lstStyle/>
          <a:p>
            <a:pPr marL="1558925">
              <a:lnSpc>
                <a:spcPct val="100000"/>
              </a:lnSpc>
            </a:pPr>
            <a:r>
              <a:rPr sz="3950" b="1" spc="-75" dirty="0">
                <a:solidFill>
                  <a:srgbClr val="04617B"/>
                </a:solidFill>
                <a:latin typeface="Arial"/>
                <a:cs typeface="Arial"/>
              </a:rPr>
              <a:t>T</a:t>
            </a:r>
            <a:r>
              <a:rPr sz="3950" b="1" dirty="0">
                <a:solidFill>
                  <a:srgbClr val="04617B"/>
                </a:solidFill>
                <a:latin typeface="Arial"/>
                <a:cs typeface="Arial"/>
              </a:rPr>
              <a:t>ip</a:t>
            </a:r>
            <a:r>
              <a:rPr sz="3950" b="1" spc="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3950" b="1" dirty="0">
                <a:solidFill>
                  <a:srgbClr val="04617B"/>
                </a:solidFill>
                <a:latin typeface="Arial"/>
                <a:cs typeface="Arial"/>
              </a:rPr>
              <a:t>1</a:t>
            </a:r>
            <a:r>
              <a:rPr sz="3950" b="1" spc="2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3950" b="1" spc="-5" dirty="0">
                <a:solidFill>
                  <a:srgbClr val="04617B"/>
                </a:solidFill>
                <a:latin typeface="Arial"/>
                <a:cs typeface="Arial"/>
              </a:rPr>
              <a:t>Di</a:t>
            </a:r>
            <a:r>
              <a:rPr sz="3950" b="1" spc="-45" dirty="0">
                <a:solidFill>
                  <a:srgbClr val="04617B"/>
                </a:solidFill>
                <a:latin typeface="Arial"/>
                <a:cs typeface="Arial"/>
              </a:rPr>
              <a:t>y</a:t>
            </a:r>
            <a:r>
              <a:rPr sz="3950" b="1" spc="-5" dirty="0">
                <a:solidFill>
                  <a:srgbClr val="04617B"/>
                </a:solidFill>
                <a:latin typeface="Arial"/>
                <a:cs typeface="Arial"/>
              </a:rPr>
              <a:t>abe</a:t>
            </a:r>
            <a:r>
              <a:rPr sz="3950" b="1" spc="10" dirty="0">
                <a:solidFill>
                  <a:srgbClr val="04617B"/>
                </a:solidFill>
                <a:latin typeface="Arial"/>
                <a:cs typeface="Arial"/>
              </a:rPr>
              <a:t>t</a:t>
            </a:r>
            <a:r>
              <a:rPr sz="3950" b="1" dirty="0">
                <a:solidFill>
                  <a:srgbClr val="04617B"/>
                </a:solidFill>
                <a:latin typeface="Arial"/>
                <a:cs typeface="Arial"/>
              </a:rPr>
              <a:t>in</a:t>
            </a:r>
            <a:r>
              <a:rPr sz="3950" b="1" spc="10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3950" b="1" spc="-300" dirty="0">
                <a:solidFill>
                  <a:srgbClr val="04617B"/>
                </a:solidFill>
                <a:latin typeface="Arial"/>
                <a:cs typeface="Arial"/>
              </a:rPr>
              <a:t>T</a:t>
            </a:r>
            <a:r>
              <a:rPr sz="3950" b="1" spc="-5" dirty="0">
                <a:solidFill>
                  <a:srgbClr val="04617B"/>
                </a:solidFill>
                <a:latin typeface="Arial"/>
                <a:cs typeface="Arial"/>
              </a:rPr>
              <a:t>em</a:t>
            </a:r>
            <a:r>
              <a:rPr sz="3950" b="1" spc="5" dirty="0">
                <a:solidFill>
                  <a:srgbClr val="04617B"/>
                </a:solidFill>
                <a:latin typeface="Arial"/>
                <a:cs typeface="Arial"/>
              </a:rPr>
              <a:t>e</a:t>
            </a:r>
            <a:r>
              <a:rPr sz="3950" b="1" dirty="0">
                <a:solidFill>
                  <a:srgbClr val="04617B"/>
                </a:solidFill>
                <a:latin typeface="Arial"/>
                <a:cs typeface="Arial"/>
              </a:rPr>
              <a:t>l</a:t>
            </a:r>
            <a:r>
              <a:rPr sz="3950" b="1" spc="2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3950" b="1" spc="-5" dirty="0">
                <a:solidFill>
                  <a:srgbClr val="04617B"/>
                </a:solidFill>
                <a:latin typeface="Arial"/>
                <a:cs typeface="Arial"/>
              </a:rPr>
              <a:t>Beli</a:t>
            </a:r>
            <a:r>
              <a:rPr sz="3950" b="1" spc="10" dirty="0">
                <a:solidFill>
                  <a:srgbClr val="04617B"/>
                </a:solidFill>
                <a:latin typeface="Arial"/>
                <a:cs typeface="Arial"/>
              </a:rPr>
              <a:t>r</a:t>
            </a:r>
            <a:r>
              <a:rPr sz="3950" b="1" dirty="0">
                <a:solidFill>
                  <a:srgbClr val="04617B"/>
                </a:solidFill>
                <a:latin typeface="Arial"/>
                <a:cs typeface="Arial"/>
              </a:rPr>
              <a:t>ti</a:t>
            </a:r>
            <a:r>
              <a:rPr sz="3950" b="1" spc="10" dirty="0">
                <a:solidFill>
                  <a:srgbClr val="04617B"/>
                </a:solidFill>
                <a:latin typeface="Arial"/>
                <a:cs typeface="Arial"/>
              </a:rPr>
              <a:t>l</a:t>
            </a:r>
            <a:r>
              <a:rPr sz="3950" b="1" spc="-5" dirty="0">
                <a:solidFill>
                  <a:srgbClr val="04617B"/>
                </a:solidFill>
                <a:latin typeface="Arial"/>
                <a:cs typeface="Arial"/>
              </a:rPr>
              <a:t>e</a:t>
            </a:r>
            <a:r>
              <a:rPr sz="3950" b="1" spc="5" dirty="0">
                <a:solidFill>
                  <a:srgbClr val="04617B"/>
                </a:solidFill>
                <a:latin typeface="Arial"/>
                <a:cs typeface="Arial"/>
              </a:rPr>
              <a:t>r</a:t>
            </a:r>
            <a:r>
              <a:rPr sz="3950" b="1" dirty="0">
                <a:solidFill>
                  <a:srgbClr val="04617B"/>
                </a:solidFill>
                <a:latin typeface="Arial"/>
                <a:cs typeface="Arial"/>
              </a:rPr>
              <a:t>i</a:t>
            </a:r>
            <a:endParaRPr sz="3950"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6502400" y="1936060"/>
            <a:ext cx="3079750" cy="614680"/>
          </a:xfrm>
          <a:custGeom>
            <a:avLst/>
            <a:gdLst/>
            <a:ahLst/>
            <a:cxnLst/>
            <a:rect l="l" t="t" r="r" b="b"/>
            <a:pathLst>
              <a:path w="3079750" h="614680">
                <a:moveTo>
                  <a:pt x="0" y="614191"/>
                </a:moveTo>
                <a:lnTo>
                  <a:pt x="3079470" y="614191"/>
                </a:lnTo>
                <a:lnTo>
                  <a:pt x="3079470" y="0"/>
                </a:lnTo>
                <a:lnTo>
                  <a:pt x="0" y="0"/>
                </a:lnTo>
                <a:lnTo>
                  <a:pt x="0" y="61419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2700" y="0"/>
            <a:ext cx="1803400" cy="18034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800" cy="9588500"/>
          </a:xfrm>
          <a:custGeom>
            <a:avLst/>
            <a:gdLst/>
            <a:ahLst/>
            <a:cxnLst/>
            <a:rect l="l" t="t" r="r" b="b"/>
            <a:pathLst>
              <a:path w="13004800" h="9588500">
                <a:moveTo>
                  <a:pt x="0" y="9588497"/>
                </a:moveTo>
                <a:lnTo>
                  <a:pt x="13004800" y="9588497"/>
                </a:lnTo>
                <a:lnTo>
                  <a:pt x="13004800" y="0"/>
                </a:lnTo>
                <a:lnTo>
                  <a:pt x="0" y="0"/>
                </a:lnTo>
                <a:lnTo>
                  <a:pt x="0" y="958849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3004800" cy="95884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397887" y="2183458"/>
            <a:ext cx="7732395" cy="3879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Geb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e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likte</a:t>
            </a:r>
            <a:r>
              <a:rPr sz="2850" spc="-4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o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r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ta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y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a</a:t>
            </a:r>
            <a:r>
              <a:rPr sz="2850" spc="-4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ç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ı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k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a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n</a:t>
            </a:r>
            <a:r>
              <a:rPr sz="2850" spc="-2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k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a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n</a:t>
            </a:r>
            <a:r>
              <a:rPr sz="2850" spc="-2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ş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e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k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e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ri</a:t>
            </a:r>
            <a:r>
              <a:rPr sz="2850" spc="-5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yük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s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elme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s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idi</a:t>
            </a:r>
            <a:r>
              <a:rPr sz="2850" spc="-150" dirty="0">
                <a:solidFill>
                  <a:srgbClr val="04617B"/>
                </a:solidFill>
                <a:latin typeface="Arial"/>
                <a:cs typeface="Arial"/>
              </a:rPr>
              <a:t>r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.</a:t>
            </a:r>
            <a:endParaRPr sz="28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97887" y="5005024"/>
            <a:ext cx="8016240" cy="40786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50" u="heavy" spc="-315" dirty="0">
                <a:solidFill>
                  <a:srgbClr val="04617B"/>
                </a:solidFill>
                <a:latin typeface="Arial"/>
                <a:cs typeface="Arial"/>
              </a:rPr>
              <a:t>T</a:t>
            </a:r>
            <a:r>
              <a:rPr sz="2850" u="heavy" dirty="0">
                <a:solidFill>
                  <a:srgbClr val="04617B"/>
                </a:solidFill>
                <a:latin typeface="Arial"/>
                <a:cs typeface="Arial"/>
              </a:rPr>
              <a:t>anı</a:t>
            </a:r>
            <a:r>
              <a:rPr sz="2850" u="heavy" spc="-2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u="heavy" spc="-15" dirty="0">
                <a:solidFill>
                  <a:srgbClr val="04617B"/>
                </a:solidFill>
                <a:latin typeface="Arial"/>
                <a:cs typeface="Arial"/>
              </a:rPr>
              <a:t>i</a:t>
            </a:r>
            <a:r>
              <a:rPr sz="2850" u="heavy" dirty="0">
                <a:solidFill>
                  <a:srgbClr val="04617B"/>
                </a:solidFill>
                <a:latin typeface="Arial"/>
                <a:cs typeface="Arial"/>
              </a:rPr>
              <a:t>çin;</a:t>
            </a:r>
            <a:endParaRPr sz="2850">
              <a:latin typeface="Arial"/>
              <a:cs typeface="Arial"/>
            </a:endParaRPr>
          </a:p>
          <a:p>
            <a:pPr marL="112395">
              <a:lnSpc>
                <a:spcPct val="100000"/>
              </a:lnSpc>
              <a:spcBef>
                <a:spcPts val="2390"/>
              </a:spcBef>
            </a:pP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24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-</a:t>
            </a:r>
            <a:r>
              <a:rPr sz="2850" spc="-5" dirty="0">
                <a:solidFill>
                  <a:srgbClr val="04617B"/>
                </a:solidFill>
                <a:latin typeface="Arial"/>
                <a:cs typeface="Arial"/>
              </a:rPr>
              <a:t>28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.</a:t>
            </a:r>
            <a:r>
              <a:rPr sz="2850" spc="-4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spc="-5" dirty="0">
                <a:solidFill>
                  <a:srgbClr val="04617B"/>
                </a:solidFill>
                <a:latin typeface="Arial"/>
                <a:cs typeface="Arial"/>
              </a:rPr>
              <a:t>haf</a:t>
            </a:r>
            <a:r>
              <a:rPr sz="2850" spc="-10" dirty="0">
                <a:solidFill>
                  <a:srgbClr val="04617B"/>
                </a:solidFill>
                <a:latin typeface="Arial"/>
                <a:cs typeface="Arial"/>
              </a:rPr>
              <a:t>t</a:t>
            </a:r>
            <a:r>
              <a:rPr sz="2850" spc="-5" dirty="0">
                <a:solidFill>
                  <a:srgbClr val="04617B"/>
                </a:solidFill>
                <a:latin typeface="Arial"/>
                <a:cs typeface="Arial"/>
              </a:rPr>
              <a:t>ad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a</a:t>
            </a:r>
            <a:r>
              <a:rPr sz="2850" spc="-3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spc="-5" dirty="0">
                <a:solidFill>
                  <a:srgbClr val="04617B"/>
                </a:solidFill>
                <a:latin typeface="Arial"/>
                <a:cs typeface="Arial"/>
              </a:rPr>
              <a:t>7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5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spc="-5" dirty="0">
                <a:solidFill>
                  <a:srgbClr val="04617B"/>
                </a:solidFill>
                <a:latin typeface="Arial"/>
                <a:cs typeface="Arial"/>
              </a:rPr>
              <a:t>g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r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spc="-5" dirty="0">
                <a:solidFill>
                  <a:srgbClr val="04617B"/>
                </a:solidFill>
                <a:latin typeface="Arial"/>
                <a:cs typeface="Arial"/>
              </a:rPr>
              <a:t>glu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k</a:t>
            </a:r>
            <a:r>
              <a:rPr sz="2850" spc="-5" dirty="0">
                <a:solidFill>
                  <a:srgbClr val="04617B"/>
                </a:solidFill>
                <a:latin typeface="Arial"/>
                <a:cs typeface="Arial"/>
              </a:rPr>
              <a:t>o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z</a:t>
            </a:r>
            <a:r>
              <a:rPr sz="2850" spc="-3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ile OGTT</a:t>
            </a:r>
            <a:r>
              <a:rPr sz="2850" spc="-8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testi</a:t>
            </a:r>
            <a:r>
              <a:rPr sz="2850" spc="-3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yap</a:t>
            </a:r>
            <a:r>
              <a:rPr sz="2850" spc="-30" dirty="0">
                <a:solidFill>
                  <a:srgbClr val="04617B"/>
                </a:solidFill>
                <a:latin typeface="Arial"/>
                <a:cs typeface="Arial"/>
              </a:rPr>
              <a:t>ı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l</a:t>
            </a:r>
            <a:r>
              <a:rPr sz="2850" spc="-30" dirty="0">
                <a:solidFill>
                  <a:srgbClr val="04617B"/>
                </a:solidFill>
                <a:latin typeface="Arial"/>
                <a:cs typeface="Arial"/>
              </a:rPr>
              <a:t>ı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r:</a:t>
            </a:r>
            <a:endParaRPr sz="2850">
              <a:latin typeface="Arial"/>
              <a:cs typeface="Arial"/>
            </a:endParaRPr>
          </a:p>
          <a:p>
            <a:pPr marL="901065" indent="-400685">
              <a:lnSpc>
                <a:spcPct val="100000"/>
              </a:lnSpc>
              <a:spcBef>
                <a:spcPts val="2390"/>
              </a:spcBef>
              <a:buClr>
                <a:srgbClr val="04617B"/>
              </a:buClr>
              <a:buFont typeface="Arial"/>
              <a:buAutoNum type="alphaLcParenR"/>
              <a:tabLst>
                <a:tab pos="901700" algn="l"/>
              </a:tabLst>
            </a:pP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Açl</a:t>
            </a:r>
            <a:r>
              <a:rPr sz="2850" spc="-25" dirty="0">
                <a:solidFill>
                  <a:srgbClr val="04617B"/>
                </a:solidFill>
                <a:latin typeface="Arial"/>
                <a:cs typeface="Arial"/>
              </a:rPr>
              <a:t>ı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k ≥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92 mg</a:t>
            </a:r>
            <a:r>
              <a:rPr sz="2850" spc="-10" dirty="0">
                <a:solidFill>
                  <a:srgbClr val="04617B"/>
                </a:solidFill>
                <a:latin typeface="Arial"/>
                <a:cs typeface="Arial"/>
              </a:rPr>
              <a:t>/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dl</a:t>
            </a:r>
            <a:endParaRPr sz="2850">
              <a:latin typeface="Arial"/>
              <a:cs typeface="Arial"/>
            </a:endParaRPr>
          </a:p>
          <a:p>
            <a:pPr marL="920750" indent="-420370">
              <a:lnSpc>
                <a:spcPct val="100000"/>
              </a:lnSpc>
              <a:spcBef>
                <a:spcPts val="2390"/>
              </a:spcBef>
              <a:buClr>
                <a:srgbClr val="04617B"/>
              </a:buClr>
              <a:buFont typeface="Arial"/>
              <a:buAutoNum type="alphaLcParenR"/>
              <a:tabLst>
                <a:tab pos="921385" algn="l"/>
              </a:tabLst>
            </a:pP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1.saat</a:t>
            </a:r>
            <a:r>
              <a:rPr sz="2850" spc="-5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≥</a:t>
            </a:r>
            <a:r>
              <a:rPr sz="2850" spc="-2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180</a:t>
            </a:r>
            <a:r>
              <a:rPr sz="2850" spc="-2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mg</a:t>
            </a:r>
            <a:r>
              <a:rPr sz="2850" spc="-10" dirty="0">
                <a:solidFill>
                  <a:srgbClr val="04617B"/>
                </a:solidFill>
                <a:latin typeface="Arial"/>
                <a:cs typeface="Arial"/>
              </a:rPr>
              <a:t>/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dl</a:t>
            </a:r>
            <a:endParaRPr sz="2850">
              <a:latin typeface="Arial"/>
              <a:cs typeface="Arial"/>
            </a:endParaRPr>
          </a:p>
          <a:p>
            <a:pPr marL="909319" indent="-400685">
              <a:lnSpc>
                <a:spcPct val="100000"/>
              </a:lnSpc>
              <a:spcBef>
                <a:spcPts val="2390"/>
              </a:spcBef>
              <a:buClr>
                <a:srgbClr val="04617B"/>
              </a:buClr>
              <a:buFont typeface="Arial"/>
              <a:buAutoNum type="alphaLcParenR"/>
              <a:tabLst>
                <a:tab pos="909955" algn="l"/>
              </a:tabLst>
            </a:pP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2.</a:t>
            </a:r>
            <a:r>
              <a:rPr sz="2850" spc="-3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s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a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at</a:t>
            </a:r>
            <a:r>
              <a:rPr sz="2850" spc="-5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≥ 153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mg/dl</a:t>
            </a:r>
            <a:endParaRPr sz="28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390"/>
              </a:spcBef>
            </a:pP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H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e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r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h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angi</a:t>
            </a:r>
            <a:r>
              <a:rPr sz="2850" spc="-3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bir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değ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e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rin</a:t>
            </a:r>
            <a:r>
              <a:rPr sz="2850" spc="-3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s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ı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n</a:t>
            </a:r>
            <a:r>
              <a:rPr sz="2850" spc="-25" dirty="0">
                <a:solidFill>
                  <a:srgbClr val="04617B"/>
                </a:solidFill>
                <a:latin typeface="Arial"/>
                <a:cs typeface="Arial"/>
              </a:rPr>
              <a:t>ı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rı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a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ş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ma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s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ı</a:t>
            </a:r>
            <a:r>
              <a:rPr sz="2850" spc="-7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ile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tanı</a:t>
            </a:r>
            <a:r>
              <a:rPr sz="2850" spc="-3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kon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u</a:t>
            </a:r>
            <a:r>
              <a:rPr sz="2850" spc="-110" dirty="0">
                <a:solidFill>
                  <a:srgbClr val="04617B"/>
                </a:solidFill>
                <a:latin typeface="Arial"/>
                <a:cs typeface="Arial"/>
              </a:rPr>
              <a:t>r</a:t>
            </a:r>
            <a:r>
              <a:rPr sz="2850" spc="-10" dirty="0">
                <a:solidFill>
                  <a:srgbClr val="04617B"/>
                </a:solidFill>
                <a:latin typeface="Arial"/>
                <a:cs typeface="Arial"/>
              </a:rPr>
              <a:t>.</a:t>
            </a:r>
            <a:endParaRPr sz="285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81006" rIns="0" bIns="0" rtlCol="0">
            <a:spAutoFit/>
          </a:bodyPr>
          <a:lstStyle/>
          <a:p>
            <a:pPr marL="1766570">
              <a:lnSpc>
                <a:spcPct val="100000"/>
              </a:lnSpc>
            </a:pPr>
            <a:r>
              <a:rPr sz="3950" b="1" dirty="0">
                <a:solidFill>
                  <a:srgbClr val="04617B"/>
                </a:solidFill>
                <a:latin typeface="Arial"/>
                <a:cs typeface="Arial"/>
              </a:rPr>
              <a:t>Gebelik</a:t>
            </a:r>
            <a:r>
              <a:rPr sz="3950" b="1" spc="1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3950" b="1" spc="-5" dirty="0">
                <a:solidFill>
                  <a:srgbClr val="04617B"/>
                </a:solidFill>
                <a:latin typeface="Arial"/>
                <a:cs typeface="Arial"/>
              </a:rPr>
              <a:t>Di</a:t>
            </a:r>
            <a:r>
              <a:rPr sz="3950" b="1" spc="-50" dirty="0">
                <a:solidFill>
                  <a:srgbClr val="04617B"/>
                </a:solidFill>
                <a:latin typeface="Arial"/>
                <a:cs typeface="Arial"/>
              </a:rPr>
              <a:t>y</a:t>
            </a:r>
            <a:r>
              <a:rPr sz="3950" b="1" spc="-5" dirty="0">
                <a:solidFill>
                  <a:srgbClr val="04617B"/>
                </a:solidFill>
                <a:latin typeface="Arial"/>
                <a:cs typeface="Arial"/>
              </a:rPr>
              <a:t>abeti</a:t>
            </a:r>
            <a:endParaRPr sz="395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927795" y="2654426"/>
            <a:ext cx="3684692" cy="27692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2700" y="0"/>
            <a:ext cx="1803400" cy="18034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800" cy="95884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473200" y="3352800"/>
            <a:ext cx="10147935" cy="24168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00380" indent="-487680">
              <a:lnSpc>
                <a:spcPct val="100000"/>
              </a:lnSpc>
              <a:buClr>
                <a:srgbClr val="DCD177"/>
              </a:buClr>
              <a:buFont typeface="Tahoma"/>
              <a:buChar char="•"/>
              <a:tabLst>
                <a:tab pos="500380" algn="l"/>
              </a:tabLst>
            </a:pPr>
            <a:r>
              <a:rPr sz="3400" dirty="0">
                <a:solidFill>
                  <a:srgbClr val="FFE98D"/>
                </a:solidFill>
                <a:latin typeface="Tahoma"/>
                <a:cs typeface="Tahoma"/>
              </a:rPr>
              <a:t>TİP</a:t>
            </a:r>
            <a:r>
              <a:rPr sz="3400" spc="10" dirty="0">
                <a:solidFill>
                  <a:srgbClr val="FFE98D"/>
                </a:solidFill>
                <a:latin typeface="Tahoma"/>
                <a:cs typeface="Tahoma"/>
              </a:rPr>
              <a:t> </a:t>
            </a:r>
            <a:r>
              <a:rPr sz="3400" dirty="0">
                <a:solidFill>
                  <a:srgbClr val="FFE98D"/>
                </a:solidFill>
                <a:latin typeface="Tahoma"/>
                <a:cs typeface="Tahoma"/>
              </a:rPr>
              <a:t>2</a:t>
            </a:r>
            <a:r>
              <a:rPr sz="3400" spc="-10" dirty="0">
                <a:solidFill>
                  <a:srgbClr val="FFE98D"/>
                </a:solidFill>
                <a:latin typeface="Tahoma"/>
                <a:cs typeface="Tahoma"/>
              </a:rPr>
              <a:t> </a:t>
            </a:r>
            <a:r>
              <a:rPr sz="3400" dirty="0">
                <a:solidFill>
                  <a:srgbClr val="FFE98D"/>
                </a:solidFill>
                <a:latin typeface="Tahoma"/>
                <a:cs typeface="Tahoma"/>
              </a:rPr>
              <a:t>D</a:t>
            </a:r>
            <a:r>
              <a:rPr sz="3400" spc="10" dirty="0">
                <a:solidFill>
                  <a:srgbClr val="FFE98D"/>
                </a:solidFill>
                <a:latin typeface="Tahoma"/>
                <a:cs typeface="Tahoma"/>
              </a:rPr>
              <a:t>İ</a:t>
            </a:r>
            <a:r>
              <a:rPr sz="3400" dirty="0">
                <a:solidFill>
                  <a:srgbClr val="FFE98D"/>
                </a:solidFill>
                <a:latin typeface="Tahoma"/>
                <a:cs typeface="Tahoma"/>
              </a:rPr>
              <a:t>YABET</a:t>
            </a:r>
            <a:endParaRPr sz="3400" dirty="0">
              <a:latin typeface="Tahoma"/>
              <a:cs typeface="Tahoma"/>
            </a:endParaRPr>
          </a:p>
          <a:p>
            <a:pPr marL="1312545">
              <a:lnSpc>
                <a:spcPct val="100000"/>
              </a:lnSpc>
              <a:spcBef>
                <a:spcPts val="2920"/>
              </a:spcBef>
            </a:pPr>
            <a:r>
              <a:rPr sz="2550" dirty="0">
                <a:solidFill>
                  <a:srgbClr val="FFFFCC"/>
                </a:solidFill>
                <a:latin typeface="Tahoma"/>
                <a:cs typeface="Tahoma"/>
              </a:rPr>
              <a:t>İ</a:t>
            </a:r>
            <a:r>
              <a:rPr sz="2550" spc="10" dirty="0">
                <a:solidFill>
                  <a:srgbClr val="FFFFCC"/>
                </a:solidFill>
                <a:latin typeface="Tahoma"/>
                <a:cs typeface="Tahoma"/>
              </a:rPr>
              <a:t>n</a:t>
            </a:r>
            <a:r>
              <a:rPr sz="2550" dirty="0">
                <a:solidFill>
                  <a:srgbClr val="FFFFCC"/>
                </a:solidFill>
                <a:latin typeface="Tahoma"/>
                <a:cs typeface="Tahoma"/>
              </a:rPr>
              <a:t>s</a:t>
            </a:r>
            <a:r>
              <a:rPr sz="2550" spc="10" dirty="0">
                <a:solidFill>
                  <a:srgbClr val="FFFFCC"/>
                </a:solidFill>
                <a:latin typeface="Tahoma"/>
                <a:cs typeface="Tahoma"/>
              </a:rPr>
              <a:t>ü</a:t>
            </a:r>
            <a:r>
              <a:rPr sz="2550" dirty="0">
                <a:solidFill>
                  <a:srgbClr val="FFFFCC"/>
                </a:solidFill>
                <a:latin typeface="Tahoma"/>
                <a:cs typeface="Tahoma"/>
              </a:rPr>
              <a:t>l</a:t>
            </a:r>
            <a:r>
              <a:rPr sz="2550" spc="-15" dirty="0">
                <a:solidFill>
                  <a:srgbClr val="FFFFCC"/>
                </a:solidFill>
                <a:latin typeface="Tahoma"/>
                <a:cs typeface="Tahoma"/>
              </a:rPr>
              <a:t>i</a:t>
            </a:r>
            <a:r>
              <a:rPr sz="2550" dirty="0">
                <a:solidFill>
                  <a:srgbClr val="FFFFCC"/>
                </a:solidFill>
                <a:latin typeface="Tahoma"/>
                <a:cs typeface="Tahoma"/>
              </a:rPr>
              <a:t>n</a:t>
            </a:r>
            <a:r>
              <a:rPr sz="2550" spc="-15" dirty="0">
                <a:solidFill>
                  <a:srgbClr val="FFFFCC"/>
                </a:solidFill>
                <a:latin typeface="Tahoma"/>
                <a:cs typeface="Tahoma"/>
              </a:rPr>
              <a:t> </a:t>
            </a:r>
            <a:r>
              <a:rPr sz="2550" dirty="0">
                <a:solidFill>
                  <a:srgbClr val="FFFFCC"/>
                </a:solidFill>
                <a:latin typeface="Tahoma"/>
                <a:cs typeface="Tahoma"/>
              </a:rPr>
              <a:t>re</a:t>
            </a:r>
            <a:r>
              <a:rPr sz="2550" spc="5" dirty="0">
                <a:solidFill>
                  <a:srgbClr val="FFFFCC"/>
                </a:solidFill>
                <a:latin typeface="Tahoma"/>
                <a:cs typeface="Tahoma"/>
              </a:rPr>
              <a:t>z</a:t>
            </a:r>
            <a:r>
              <a:rPr sz="2550" dirty="0">
                <a:solidFill>
                  <a:srgbClr val="FFFFCC"/>
                </a:solidFill>
                <a:latin typeface="Tahoma"/>
                <a:cs typeface="Tahoma"/>
              </a:rPr>
              <a:t>istansı,</a:t>
            </a:r>
            <a:r>
              <a:rPr sz="2550" spc="-5" dirty="0">
                <a:solidFill>
                  <a:srgbClr val="FFFFCC"/>
                </a:solidFill>
                <a:latin typeface="Tahoma"/>
                <a:cs typeface="Tahoma"/>
              </a:rPr>
              <a:t> </a:t>
            </a:r>
            <a:r>
              <a:rPr sz="2550" dirty="0">
                <a:solidFill>
                  <a:srgbClr val="FFFFCC"/>
                </a:solidFill>
                <a:latin typeface="Tahoma"/>
                <a:cs typeface="Tahoma"/>
              </a:rPr>
              <a:t>rö</a:t>
            </a:r>
            <a:r>
              <a:rPr sz="2550" spc="-15" dirty="0">
                <a:solidFill>
                  <a:srgbClr val="FFFFCC"/>
                </a:solidFill>
                <a:latin typeface="Tahoma"/>
                <a:cs typeface="Tahoma"/>
              </a:rPr>
              <a:t>l</a:t>
            </a:r>
            <a:r>
              <a:rPr sz="2550" dirty="0">
                <a:solidFill>
                  <a:srgbClr val="FFFFCC"/>
                </a:solidFill>
                <a:latin typeface="Tahoma"/>
                <a:cs typeface="Tahoma"/>
              </a:rPr>
              <a:t>atif</a:t>
            </a:r>
            <a:r>
              <a:rPr sz="2550" spc="25" dirty="0">
                <a:solidFill>
                  <a:srgbClr val="FFFFCC"/>
                </a:solidFill>
                <a:latin typeface="Tahoma"/>
                <a:cs typeface="Tahoma"/>
              </a:rPr>
              <a:t> </a:t>
            </a:r>
            <a:r>
              <a:rPr sz="2550" dirty="0">
                <a:solidFill>
                  <a:srgbClr val="FFFFCC"/>
                </a:solidFill>
                <a:latin typeface="Tahoma"/>
                <a:cs typeface="Tahoma"/>
              </a:rPr>
              <a:t>insülin</a:t>
            </a:r>
            <a:r>
              <a:rPr sz="2550" spc="-15" dirty="0">
                <a:solidFill>
                  <a:srgbClr val="FFFFCC"/>
                </a:solidFill>
                <a:latin typeface="Tahoma"/>
                <a:cs typeface="Tahoma"/>
              </a:rPr>
              <a:t> </a:t>
            </a:r>
            <a:r>
              <a:rPr sz="2550" dirty="0">
                <a:solidFill>
                  <a:srgbClr val="FFFFCC"/>
                </a:solidFill>
                <a:latin typeface="Tahoma"/>
                <a:cs typeface="Tahoma"/>
              </a:rPr>
              <a:t>yetme</a:t>
            </a:r>
            <a:r>
              <a:rPr sz="2550" spc="10" dirty="0">
                <a:solidFill>
                  <a:srgbClr val="FFFFCC"/>
                </a:solidFill>
                <a:latin typeface="Tahoma"/>
                <a:cs typeface="Tahoma"/>
              </a:rPr>
              <a:t>z</a:t>
            </a:r>
            <a:r>
              <a:rPr sz="2550" dirty="0">
                <a:solidFill>
                  <a:srgbClr val="FFFFCC"/>
                </a:solidFill>
                <a:latin typeface="Tahoma"/>
                <a:cs typeface="Tahoma"/>
              </a:rPr>
              <a:t>l</a:t>
            </a:r>
            <a:r>
              <a:rPr sz="2550" spc="-15" dirty="0">
                <a:solidFill>
                  <a:srgbClr val="FFFFCC"/>
                </a:solidFill>
                <a:latin typeface="Tahoma"/>
                <a:cs typeface="Tahoma"/>
              </a:rPr>
              <a:t>i</a:t>
            </a:r>
            <a:r>
              <a:rPr sz="2550" dirty="0">
                <a:solidFill>
                  <a:srgbClr val="FFFFCC"/>
                </a:solidFill>
                <a:latin typeface="Tahoma"/>
                <a:cs typeface="Tahoma"/>
              </a:rPr>
              <a:t>ği</a:t>
            </a:r>
            <a:endParaRPr sz="2550" dirty="0">
              <a:latin typeface="Tahoma"/>
              <a:cs typeface="Tahoma"/>
            </a:endParaRPr>
          </a:p>
          <a:p>
            <a:pPr marL="1312545">
              <a:lnSpc>
                <a:spcPct val="100000"/>
              </a:lnSpc>
              <a:spcBef>
                <a:spcPts val="1725"/>
              </a:spcBef>
            </a:pPr>
            <a:r>
              <a:rPr sz="2550" dirty="0">
                <a:solidFill>
                  <a:srgbClr val="FFFFCC"/>
                </a:solidFill>
                <a:latin typeface="Tahoma"/>
                <a:cs typeface="Tahoma"/>
              </a:rPr>
              <a:t>İ</a:t>
            </a:r>
            <a:r>
              <a:rPr sz="2550" spc="5" dirty="0">
                <a:solidFill>
                  <a:srgbClr val="FFFFCC"/>
                </a:solidFill>
                <a:latin typeface="Tahoma"/>
                <a:cs typeface="Tahoma"/>
              </a:rPr>
              <a:t>n</a:t>
            </a:r>
            <a:r>
              <a:rPr sz="2550" dirty="0">
                <a:solidFill>
                  <a:srgbClr val="FFFFCC"/>
                </a:solidFill>
                <a:latin typeface="Tahoma"/>
                <a:cs typeface="Tahoma"/>
              </a:rPr>
              <a:t>s</a:t>
            </a:r>
            <a:r>
              <a:rPr sz="2550" spc="5" dirty="0">
                <a:solidFill>
                  <a:srgbClr val="FFFFCC"/>
                </a:solidFill>
                <a:latin typeface="Tahoma"/>
                <a:cs typeface="Tahoma"/>
              </a:rPr>
              <a:t>ü</a:t>
            </a:r>
            <a:r>
              <a:rPr sz="2550" dirty="0">
                <a:solidFill>
                  <a:srgbClr val="FFFFCC"/>
                </a:solidFill>
                <a:latin typeface="Tahoma"/>
                <a:cs typeface="Tahoma"/>
              </a:rPr>
              <a:t>l</a:t>
            </a:r>
            <a:r>
              <a:rPr sz="2550" spc="-15" dirty="0">
                <a:solidFill>
                  <a:srgbClr val="FFFFCC"/>
                </a:solidFill>
                <a:latin typeface="Tahoma"/>
                <a:cs typeface="Tahoma"/>
              </a:rPr>
              <a:t>i</a:t>
            </a:r>
            <a:r>
              <a:rPr sz="2550" dirty="0">
                <a:solidFill>
                  <a:srgbClr val="FFFFCC"/>
                </a:solidFill>
                <a:latin typeface="Tahoma"/>
                <a:cs typeface="Tahoma"/>
              </a:rPr>
              <a:t>n</a:t>
            </a:r>
            <a:r>
              <a:rPr sz="2550" spc="-20" dirty="0">
                <a:solidFill>
                  <a:srgbClr val="FFFFCC"/>
                </a:solidFill>
                <a:latin typeface="Tahoma"/>
                <a:cs typeface="Tahoma"/>
              </a:rPr>
              <a:t> </a:t>
            </a:r>
            <a:r>
              <a:rPr sz="2550" dirty="0">
                <a:solidFill>
                  <a:srgbClr val="FFFFCC"/>
                </a:solidFill>
                <a:latin typeface="Tahoma"/>
                <a:cs typeface="Tahoma"/>
              </a:rPr>
              <a:t>d</a:t>
            </a:r>
            <a:r>
              <a:rPr sz="2550" spc="-10" dirty="0">
                <a:solidFill>
                  <a:srgbClr val="FFFFCC"/>
                </a:solidFill>
                <a:latin typeface="Tahoma"/>
                <a:cs typeface="Tahoma"/>
              </a:rPr>
              <a:t>i</a:t>
            </a:r>
            <a:r>
              <a:rPr sz="2550" spc="-5" dirty="0">
                <a:solidFill>
                  <a:srgbClr val="FFFFCC"/>
                </a:solidFill>
                <a:latin typeface="Tahoma"/>
                <a:cs typeface="Tahoma"/>
              </a:rPr>
              <a:t>renc</a:t>
            </a:r>
            <a:r>
              <a:rPr sz="2550" dirty="0">
                <a:solidFill>
                  <a:srgbClr val="FFFFCC"/>
                </a:solidFill>
                <a:latin typeface="Tahoma"/>
                <a:cs typeface="Tahoma"/>
              </a:rPr>
              <a:t>i</a:t>
            </a:r>
            <a:r>
              <a:rPr sz="2550" spc="-5" dirty="0">
                <a:solidFill>
                  <a:srgbClr val="FFFFCC"/>
                </a:solidFill>
                <a:latin typeface="Tahoma"/>
                <a:cs typeface="Tahoma"/>
              </a:rPr>
              <a:t> zemini</a:t>
            </a:r>
            <a:r>
              <a:rPr sz="2550" dirty="0">
                <a:solidFill>
                  <a:srgbClr val="FFFFCC"/>
                </a:solidFill>
                <a:latin typeface="Tahoma"/>
                <a:cs typeface="Tahoma"/>
              </a:rPr>
              <a:t>nde i</a:t>
            </a:r>
            <a:r>
              <a:rPr sz="2550" spc="-15" dirty="0">
                <a:solidFill>
                  <a:srgbClr val="FFFFCC"/>
                </a:solidFill>
                <a:latin typeface="Tahoma"/>
                <a:cs typeface="Tahoma"/>
              </a:rPr>
              <a:t>l</a:t>
            </a:r>
            <a:r>
              <a:rPr sz="2550" spc="-5" dirty="0">
                <a:solidFill>
                  <a:srgbClr val="FFFFCC"/>
                </a:solidFill>
                <a:latin typeface="Tahoma"/>
                <a:cs typeface="Tahoma"/>
              </a:rPr>
              <a:t>er</a:t>
            </a:r>
            <a:r>
              <a:rPr sz="2550" spc="-10" dirty="0">
                <a:solidFill>
                  <a:srgbClr val="FFFFCC"/>
                </a:solidFill>
                <a:latin typeface="Tahoma"/>
                <a:cs typeface="Tahoma"/>
              </a:rPr>
              <a:t>l</a:t>
            </a:r>
            <a:r>
              <a:rPr sz="2550" spc="-5" dirty="0">
                <a:solidFill>
                  <a:srgbClr val="FFFFCC"/>
                </a:solidFill>
                <a:latin typeface="Tahoma"/>
                <a:cs typeface="Tahoma"/>
              </a:rPr>
              <a:t>eyic</a:t>
            </a:r>
            <a:r>
              <a:rPr sz="2550" dirty="0">
                <a:solidFill>
                  <a:srgbClr val="FFFFCC"/>
                </a:solidFill>
                <a:latin typeface="Tahoma"/>
                <a:cs typeface="Tahoma"/>
              </a:rPr>
              <a:t>i</a:t>
            </a:r>
            <a:r>
              <a:rPr sz="2550" spc="30" dirty="0">
                <a:solidFill>
                  <a:srgbClr val="FFFFCC"/>
                </a:solidFill>
                <a:latin typeface="Tahoma"/>
                <a:cs typeface="Tahoma"/>
              </a:rPr>
              <a:t> </a:t>
            </a:r>
            <a:r>
              <a:rPr sz="2550" dirty="0">
                <a:solidFill>
                  <a:srgbClr val="FFFFCC"/>
                </a:solidFill>
                <a:latin typeface="Tahoma"/>
                <a:cs typeface="Tahoma"/>
              </a:rPr>
              <a:t>insül</a:t>
            </a:r>
            <a:r>
              <a:rPr sz="2550" spc="-15" dirty="0">
                <a:solidFill>
                  <a:srgbClr val="FFFFCC"/>
                </a:solidFill>
                <a:latin typeface="Tahoma"/>
                <a:cs typeface="Tahoma"/>
              </a:rPr>
              <a:t>i</a:t>
            </a:r>
            <a:r>
              <a:rPr sz="2550" dirty="0">
                <a:solidFill>
                  <a:srgbClr val="FFFFCC"/>
                </a:solidFill>
                <a:latin typeface="Tahoma"/>
                <a:cs typeface="Tahoma"/>
              </a:rPr>
              <a:t>n</a:t>
            </a:r>
            <a:r>
              <a:rPr sz="2550" spc="-25" dirty="0">
                <a:solidFill>
                  <a:srgbClr val="FFFFCC"/>
                </a:solidFill>
                <a:latin typeface="Tahoma"/>
                <a:cs typeface="Tahoma"/>
              </a:rPr>
              <a:t> </a:t>
            </a:r>
            <a:r>
              <a:rPr sz="2550" dirty="0">
                <a:solidFill>
                  <a:srgbClr val="FFFFCC"/>
                </a:solidFill>
                <a:latin typeface="Tahoma"/>
                <a:cs typeface="Tahoma"/>
              </a:rPr>
              <a:t>salg</a:t>
            </a:r>
            <a:r>
              <a:rPr sz="2550" spc="-15" dirty="0">
                <a:solidFill>
                  <a:srgbClr val="FFFFCC"/>
                </a:solidFill>
                <a:latin typeface="Tahoma"/>
                <a:cs typeface="Tahoma"/>
              </a:rPr>
              <a:t>ı</a:t>
            </a:r>
            <a:r>
              <a:rPr sz="2550" dirty="0">
                <a:solidFill>
                  <a:srgbClr val="FFFFCC"/>
                </a:solidFill>
                <a:latin typeface="Tahoma"/>
                <a:cs typeface="Tahoma"/>
              </a:rPr>
              <a:t>lama</a:t>
            </a:r>
            <a:r>
              <a:rPr sz="2550" spc="25" dirty="0">
                <a:solidFill>
                  <a:srgbClr val="FFFFCC"/>
                </a:solidFill>
                <a:latin typeface="Tahoma"/>
                <a:cs typeface="Tahoma"/>
              </a:rPr>
              <a:t> </a:t>
            </a:r>
            <a:r>
              <a:rPr sz="2550" dirty="0">
                <a:solidFill>
                  <a:srgbClr val="FFFFCC"/>
                </a:solidFill>
                <a:latin typeface="Tahoma"/>
                <a:cs typeface="Tahoma"/>
              </a:rPr>
              <a:t>b</a:t>
            </a:r>
            <a:r>
              <a:rPr sz="2550" spc="-15" dirty="0">
                <a:solidFill>
                  <a:srgbClr val="FFFFCC"/>
                </a:solidFill>
                <a:latin typeface="Tahoma"/>
                <a:cs typeface="Tahoma"/>
              </a:rPr>
              <a:t>o</a:t>
            </a:r>
            <a:r>
              <a:rPr sz="2550" dirty="0">
                <a:solidFill>
                  <a:srgbClr val="FFFFCC"/>
                </a:solidFill>
                <a:latin typeface="Tahoma"/>
                <a:cs typeface="Tahoma"/>
              </a:rPr>
              <a:t>z</a:t>
            </a:r>
            <a:r>
              <a:rPr sz="2550" spc="5" dirty="0">
                <a:solidFill>
                  <a:srgbClr val="FFFFCC"/>
                </a:solidFill>
                <a:latin typeface="Tahoma"/>
                <a:cs typeface="Tahoma"/>
              </a:rPr>
              <a:t>u</a:t>
            </a:r>
            <a:r>
              <a:rPr sz="2550" dirty="0">
                <a:solidFill>
                  <a:srgbClr val="FFFFCC"/>
                </a:solidFill>
                <a:latin typeface="Tahoma"/>
                <a:cs typeface="Tahoma"/>
              </a:rPr>
              <a:t>kluğu</a:t>
            </a:r>
            <a:endParaRPr sz="2550" dirty="0">
              <a:latin typeface="Tahoma"/>
              <a:cs typeface="Tahoma"/>
            </a:endParaRPr>
          </a:p>
          <a:p>
            <a:pPr marL="1414780">
              <a:lnSpc>
                <a:spcPct val="100000"/>
              </a:lnSpc>
              <a:spcBef>
                <a:spcPts val="1555"/>
              </a:spcBef>
            </a:pPr>
            <a:r>
              <a:rPr sz="2550" dirty="0">
                <a:solidFill>
                  <a:srgbClr val="FFFFCC"/>
                </a:solidFill>
                <a:latin typeface="Tahoma"/>
                <a:cs typeface="Tahoma"/>
              </a:rPr>
              <a:t>i</a:t>
            </a:r>
            <a:r>
              <a:rPr sz="2550" spc="-15" dirty="0">
                <a:solidFill>
                  <a:srgbClr val="FFFFCC"/>
                </a:solidFill>
                <a:latin typeface="Tahoma"/>
                <a:cs typeface="Tahoma"/>
              </a:rPr>
              <a:t>l</a:t>
            </a:r>
            <a:r>
              <a:rPr sz="2550" dirty="0">
                <a:solidFill>
                  <a:srgbClr val="FFFFCC"/>
                </a:solidFill>
                <a:latin typeface="Tahoma"/>
                <a:cs typeface="Tahoma"/>
              </a:rPr>
              <a:t>e</a:t>
            </a:r>
            <a:r>
              <a:rPr sz="2550" spc="20" dirty="0">
                <a:solidFill>
                  <a:srgbClr val="FFFFCC"/>
                </a:solidFill>
                <a:latin typeface="Tahoma"/>
                <a:cs typeface="Tahoma"/>
              </a:rPr>
              <a:t> </a:t>
            </a:r>
            <a:r>
              <a:rPr sz="2550" spc="-5" dirty="0">
                <a:solidFill>
                  <a:srgbClr val="FFFFCC"/>
                </a:solidFill>
                <a:latin typeface="Tahoma"/>
                <a:cs typeface="Tahoma"/>
              </a:rPr>
              <a:t>k</a:t>
            </a:r>
            <a:r>
              <a:rPr sz="2550" spc="5" dirty="0">
                <a:solidFill>
                  <a:srgbClr val="FFFFCC"/>
                </a:solidFill>
                <a:latin typeface="Tahoma"/>
                <a:cs typeface="Tahoma"/>
              </a:rPr>
              <a:t>a</a:t>
            </a:r>
            <a:r>
              <a:rPr sz="2550" spc="-5" dirty="0">
                <a:solidFill>
                  <a:srgbClr val="FFFFCC"/>
                </a:solidFill>
                <a:latin typeface="Tahoma"/>
                <a:cs typeface="Tahoma"/>
              </a:rPr>
              <a:t>ra</a:t>
            </a:r>
            <a:r>
              <a:rPr sz="2550" spc="5" dirty="0">
                <a:solidFill>
                  <a:srgbClr val="FFFFCC"/>
                </a:solidFill>
                <a:latin typeface="Tahoma"/>
                <a:cs typeface="Tahoma"/>
              </a:rPr>
              <a:t>k</a:t>
            </a:r>
            <a:r>
              <a:rPr sz="2550" spc="-5" dirty="0">
                <a:solidFill>
                  <a:srgbClr val="FFFFCC"/>
                </a:solidFill>
                <a:latin typeface="Tahoma"/>
                <a:cs typeface="Tahoma"/>
              </a:rPr>
              <a:t>terizedir.</a:t>
            </a:r>
            <a:endParaRPr sz="2550" dirty="0">
              <a:latin typeface="Tahoma"/>
              <a:cs typeface="Tahoma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15857" y="464605"/>
            <a:ext cx="11944985" cy="1061720"/>
          </a:xfrm>
          <a:custGeom>
            <a:avLst/>
            <a:gdLst/>
            <a:ahLst/>
            <a:cxnLst/>
            <a:rect l="l" t="t" r="r" b="b"/>
            <a:pathLst>
              <a:path w="11944985" h="1061720">
                <a:moveTo>
                  <a:pt x="0" y="1061271"/>
                </a:moveTo>
                <a:lnTo>
                  <a:pt x="11944908" y="1061271"/>
                </a:lnTo>
                <a:lnTo>
                  <a:pt x="11944908" y="0"/>
                </a:lnTo>
                <a:lnTo>
                  <a:pt x="0" y="0"/>
                </a:lnTo>
                <a:lnTo>
                  <a:pt x="0" y="1061271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64401" rIns="0" bIns="0" rtlCol="0">
            <a:spAutoFit/>
          </a:bodyPr>
          <a:lstStyle/>
          <a:p>
            <a:pPr marL="1134110">
              <a:lnSpc>
                <a:spcPts val="4730"/>
              </a:lnSpc>
            </a:pPr>
            <a:r>
              <a:rPr sz="3950" b="1" dirty="0">
                <a:solidFill>
                  <a:srgbClr val="000066"/>
                </a:solidFill>
                <a:latin typeface="Tahoma"/>
                <a:cs typeface="Tahoma"/>
              </a:rPr>
              <a:t>DİYABET</a:t>
            </a:r>
            <a:r>
              <a:rPr sz="3950" b="1" spc="15" dirty="0">
                <a:solidFill>
                  <a:srgbClr val="000066"/>
                </a:solidFill>
                <a:latin typeface="Tahoma"/>
                <a:cs typeface="Tahoma"/>
              </a:rPr>
              <a:t>İ</a:t>
            </a:r>
            <a:r>
              <a:rPr sz="3950" b="1" dirty="0">
                <a:solidFill>
                  <a:srgbClr val="000066"/>
                </a:solidFill>
                <a:latin typeface="Tahoma"/>
                <a:cs typeface="Tahoma"/>
              </a:rPr>
              <a:t>N</a:t>
            </a:r>
            <a:r>
              <a:rPr sz="3950" b="1" spc="35" dirty="0">
                <a:solidFill>
                  <a:srgbClr val="000066"/>
                </a:solidFill>
                <a:latin typeface="Tahoma"/>
                <a:cs typeface="Tahoma"/>
              </a:rPr>
              <a:t> </a:t>
            </a:r>
            <a:r>
              <a:rPr sz="3950" b="1" dirty="0">
                <a:solidFill>
                  <a:srgbClr val="000066"/>
                </a:solidFill>
                <a:latin typeface="Tahoma"/>
                <a:cs typeface="Tahoma"/>
              </a:rPr>
              <a:t>ETYOL</a:t>
            </a:r>
            <a:r>
              <a:rPr sz="3950" b="1" spc="-20" dirty="0">
                <a:solidFill>
                  <a:srgbClr val="000066"/>
                </a:solidFill>
                <a:latin typeface="Tahoma"/>
                <a:cs typeface="Tahoma"/>
              </a:rPr>
              <a:t>O</a:t>
            </a:r>
            <a:r>
              <a:rPr sz="3950" b="1" dirty="0">
                <a:solidFill>
                  <a:srgbClr val="000066"/>
                </a:solidFill>
                <a:latin typeface="Tahoma"/>
                <a:cs typeface="Tahoma"/>
              </a:rPr>
              <a:t>J</a:t>
            </a:r>
            <a:r>
              <a:rPr sz="3950" b="1" spc="10" dirty="0">
                <a:solidFill>
                  <a:srgbClr val="000066"/>
                </a:solidFill>
                <a:latin typeface="Tahoma"/>
                <a:cs typeface="Tahoma"/>
              </a:rPr>
              <a:t>İ</a:t>
            </a:r>
            <a:r>
              <a:rPr sz="3950" b="1" dirty="0">
                <a:solidFill>
                  <a:srgbClr val="000066"/>
                </a:solidFill>
                <a:latin typeface="Tahoma"/>
                <a:cs typeface="Tahoma"/>
              </a:rPr>
              <a:t>K</a:t>
            </a:r>
            <a:r>
              <a:rPr sz="3950" b="1" spc="5" dirty="0">
                <a:solidFill>
                  <a:srgbClr val="000066"/>
                </a:solidFill>
                <a:latin typeface="Tahoma"/>
                <a:cs typeface="Tahoma"/>
              </a:rPr>
              <a:t> </a:t>
            </a:r>
            <a:r>
              <a:rPr sz="3950" b="1" spc="15" dirty="0">
                <a:solidFill>
                  <a:srgbClr val="000066"/>
                </a:solidFill>
                <a:latin typeface="Tahoma"/>
                <a:cs typeface="Tahoma"/>
              </a:rPr>
              <a:t>S</a:t>
            </a:r>
            <a:r>
              <a:rPr sz="3950" b="1" dirty="0">
                <a:solidFill>
                  <a:srgbClr val="000066"/>
                </a:solidFill>
                <a:latin typeface="Tahoma"/>
                <a:cs typeface="Tahoma"/>
              </a:rPr>
              <a:t>I</a:t>
            </a:r>
            <a:r>
              <a:rPr sz="3950" b="1" spc="10" dirty="0">
                <a:solidFill>
                  <a:srgbClr val="000066"/>
                </a:solidFill>
                <a:latin typeface="Tahoma"/>
                <a:cs typeface="Tahoma"/>
              </a:rPr>
              <a:t>N</a:t>
            </a:r>
            <a:r>
              <a:rPr sz="3950" b="1" dirty="0">
                <a:solidFill>
                  <a:srgbClr val="000066"/>
                </a:solidFill>
                <a:latin typeface="Tahoma"/>
                <a:cs typeface="Tahoma"/>
              </a:rPr>
              <a:t>IFLAMA</a:t>
            </a:r>
            <a:r>
              <a:rPr sz="3950" b="1" spc="10" dirty="0">
                <a:solidFill>
                  <a:srgbClr val="000066"/>
                </a:solidFill>
                <a:latin typeface="Tahoma"/>
                <a:cs typeface="Tahoma"/>
              </a:rPr>
              <a:t>S</a:t>
            </a:r>
            <a:r>
              <a:rPr sz="3950" b="1" dirty="0">
                <a:solidFill>
                  <a:srgbClr val="000066"/>
                </a:solidFill>
                <a:latin typeface="Tahoma"/>
                <a:cs typeface="Tahoma"/>
              </a:rPr>
              <a:t>I</a:t>
            </a:r>
            <a:endParaRPr sz="3950">
              <a:latin typeface="Tahoma"/>
              <a:cs typeface="Tahoma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2700" y="0"/>
            <a:ext cx="1651000" cy="1549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400" y="12698"/>
            <a:ext cx="12954000" cy="9728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76731" y="211587"/>
            <a:ext cx="11375771" cy="99876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929638" y="101334"/>
            <a:ext cx="9067800" cy="129060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42187" y="176998"/>
            <a:ext cx="11371580" cy="995044"/>
          </a:xfrm>
          <a:custGeom>
            <a:avLst/>
            <a:gdLst/>
            <a:ahLst/>
            <a:cxnLst/>
            <a:rect l="l" t="t" r="r" b="b"/>
            <a:pathLst>
              <a:path w="11371580" h="995044">
                <a:moveTo>
                  <a:pt x="0" y="994438"/>
                </a:moveTo>
                <a:lnTo>
                  <a:pt x="11371452" y="994438"/>
                </a:lnTo>
                <a:lnTo>
                  <a:pt x="11371452" y="0"/>
                </a:lnTo>
                <a:lnTo>
                  <a:pt x="0" y="0"/>
                </a:lnTo>
                <a:lnTo>
                  <a:pt x="0" y="994438"/>
                </a:lnTo>
                <a:close/>
              </a:path>
            </a:pathLst>
          </a:custGeom>
          <a:solidFill>
            <a:srgbClr val="FFC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8625">
              <a:lnSpc>
                <a:spcPts val="5725"/>
              </a:lnSpc>
            </a:pPr>
            <a:r>
              <a:rPr sz="4800" b="1" spc="-5" dirty="0">
                <a:solidFill>
                  <a:srgbClr val="000099"/>
                </a:solidFill>
                <a:latin typeface="Tahoma"/>
                <a:cs typeface="Tahoma"/>
              </a:rPr>
              <a:t>T</a:t>
            </a:r>
            <a:r>
              <a:rPr sz="4800" b="1" spc="-10" dirty="0">
                <a:solidFill>
                  <a:srgbClr val="000099"/>
                </a:solidFill>
                <a:latin typeface="Tahoma"/>
                <a:cs typeface="Tahoma"/>
              </a:rPr>
              <a:t>i</a:t>
            </a:r>
            <a:r>
              <a:rPr sz="4800" b="1" dirty="0">
                <a:solidFill>
                  <a:srgbClr val="000099"/>
                </a:solidFill>
                <a:latin typeface="Tahoma"/>
                <a:cs typeface="Tahoma"/>
              </a:rPr>
              <a:t>p</a:t>
            </a:r>
            <a:r>
              <a:rPr sz="4800" b="1" spc="30" dirty="0">
                <a:solidFill>
                  <a:srgbClr val="000099"/>
                </a:solidFill>
                <a:latin typeface="Tahoma"/>
                <a:cs typeface="Tahoma"/>
              </a:rPr>
              <a:t> </a:t>
            </a:r>
            <a:r>
              <a:rPr sz="4800" b="1" dirty="0">
                <a:solidFill>
                  <a:srgbClr val="000099"/>
                </a:solidFill>
                <a:latin typeface="Tahoma"/>
                <a:cs typeface="Tahoma"/>
              </a:rPr>
              <a:t>2 </a:t>
            </a:r>
            <a:r>
              <a:rPr sz="4800" b="1" spc="-5" dirty="0">
                <a:solidFill>
                  <a:srgbClr val="000099"/>
                </a:solidFill>
                <a:latin typeface="Tahoma"/>
                <a:cs typeface="Tahoma"/>
              </a:rPr>
              <a:t>D</a:t>
            </a:r>
            <a:r>
              <a:rPr sz="4800" b="1" spc="-10" dirty="0">
                <a:solidFill>
                  <a:srgbClr val="000099"/>
                </a:solidFill>
                <a:latin typeface="Tahoma"/>
                <a:cs typeface="Tahoma"/>
              </a:rPr>
              <a:t>i</a:t>
            </a:r>
            <a:r>
              <a:rPr sz="4800" b="1" dirty="0">
                <a:solidFill>
                  <a:srgbClr val="000099"/>
                </a:solidFill>
                <a:latin typeface="Tahoma"/>
                <a:cs typeface="Tahoma"/>
              </a:rPr>
              <a:t>y</a:t>
            </a:r>
            <a:r>
              <a:rPr sz="4800" b="1" spc="-10" dirty="0">
                <a:solidFill>
                  <a:srgbClr val="000099"/>
                </a:solidFill>
                <a:latin typeface="Tahoma"/>
                <a:cs typeface="Tahoma"/>
              </a:rPr>
              <a:t>a</a:t>
            </a:r>
            <a:r>
              <a:rPr sz="4800" b="1" dirty="0">
                <a:solidFill>
                  <a:srgbClr val="000099"/>
                </a:solidFill>
                <a:latin typeface="Tahoma"/>
                <a:cs typeface="Tahoma"/>
              </a:rPr>
              <a:t>betin</a:t>
            </a:r>
            <a:r>
              <a:rPr sz="4800" b="1" spc="60" dirty="0">
                <a:solidFill>
                  <a:srgbClr val="000099"/>
                </a:solidFill>
                <a:latin typeface="Tahoma"/>
                <a:cs typeface="Tahoma"/>
              </a:rPr>
              <a:t> </a:t>
            </a:r>
            <a:r>
              <a:rPr sz="4800" b="1" dirty="0">
                <a:solidFill>
                  <a:srgbClr val="000099"/>
                </a:solidFill>
                <a:latin typeface="Tahoma"/>
                <a:cs typeface="Tahoma"/>
              </a:rPr>
              <a:t>Doğal</a:t>
            </a:r>
            <a:r>
              <a:rPr sz="4800" b="1" spc="35" dirty="0">
                <a:solidFill>
                  <a:srgbClr val="000099"/>
                </a:solidFill>
                <a:latin typeface="Tahoma"/>
                <a:cs typeface="Tahoma"/>
              </a:rPr>
              <a:t> </a:t>
            </a:r>
            <a:r>
              <a:rPr sz="4800" b="1" dirty="0">
                <a:solidFill>
                  <a:srgbClr val="000099"/>
                </a:solidFill>
                <a:latin typeface="Tahoma"/>
                <a:cs typeface="Tahoma"/>
              </a:rPr>
              <a:t>Seyri</a:t>
            </a:r>
            <a:endParaRPr sz="48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884752" y="6095536"/>
            <a:ext cx="384810" cy="2787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spc="-15" dirty="0">
                <a:solidFill>
                  <a:srgbClr val="FFFFFF"/>
                </a:solidFill>
                <a:latin typeface="Verdana"/>
                <a:cs typeface="Verdana"/>
              </a:rPr>
              <a:t>30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954084" y="5340509"/>
            <a:ext cx="8182609" cy="2540"/>
          </a:xfrm>
          <a:custGeom>
            <a:avLst/>
            <a:gdLst/>
            <a:ahLst/>
            <a:cxnLst/>
            <a:rect l="l" t="t" r="r" b="b"/>
            <a:pathLst>
              <a:path w="8182609" h="2539">
                <a:moveTo>
                  <a:pt x="0" y="0"/>
                </a:moveTo>
                <a:lnTo>
                  <a:pt x="8182611" y="2161"/>
                </a:lnTo>
              </a:path>
            </a:pathLst>
          </a:custGeom>
          <a:ln w="2810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785299" y="4611563"/>
            <a:ext cx="7164070" cy="1241425"/>
          </a:xfrm>
          <a:custGeom>
            <a:avLst/>
            <a:gdLst/>
            <a:ahLst/>
            <a:cxnLst/>
            <a:rect l="l" t="t" r="r" b="b"/>
            <a:pathLst>
              <a:path w="7164070" h="1241425">
                <a:moveTo>
                  <a:pt x="0" y="622836"/>
                </a:moveTo>
                <a:lnTo>
                  <a:pt x="47291" y="604930"/>
                </a:lnTo>
                <a:lnTo>
                  <a:pt x="94682" y="586926"/>
                </a:lnTo>
                <a:lnTo>
                  <a:pt x="142131" y="568726"/>
                </a:lnTo>
                <a:lnTo>
                  <a:pt x="189597" y="550230"/>
                </a:lnTo>
                <a:lnTo>
                  <a:pt x="237040" y="531341"/>
                </a:lnTo>
                <a:lnTo>
                  <a:pt x="284418" y="511960"/>
                </a:lnTo>
                <a:lnTo>
                  <a:pt x="331690" y="491989"/>
                </a:lnTo>
                <a:lnTo>
                  <a:pt x="378815" y="471329"/>
                </a:lnTo>
                <a:lnTo>
                  <a:pt x="425752" y="449883"/>
                </a:lnTo>
                <a:lnTo>
                  <a:pt x="472461" y="427551"/>
                </a:lnTo>
                <a:lnTo>
                  <a:pt x="518622" y="403642"/>
                </a:lnTo>
                <a:lnTo>
                  <a:pt x="564018" y="377874"/>
                </a:lnTo>
                <a:lnTo>
                  <a:pt x="608920" y="350768"/>
                </a:lnTo>
                <a:lnTo>
                  <a:pt x="653598" y="322844"/>
                </a:lnTo>
                <a:lnTo>
                  <a:pt x="675938" y="308738"/>
                </a:lnTo>
                <a:lnTo>
                  <a:pt x="698324" y="294622"/>
                </a:lnTo>
                <a:lnTo>
                  <a:pt x="743368" y="266621"/>
                </a:lnTo>
                <a:lnTo>
                  <a:pt x="789001" y="239361"/>
                </a:lnTo>
                <a:lnTo>
                  <a:pt x="835495" y="213363"/>
                </a:lnTo>
                <a:lnTo>
                  <a:pt x="883120" y="189147"/>
                </a:lnTo>
                <a:lnTo>
                  <a:pt x="932148" y="167232"/>
                </a:lnTo>
                <a:lnTo>
                  <a:pt x="983321" y="146889"/>
                </a:lnTo>
                <a:lnTo>
                  <a:pt x="1036772" y="127258"/>
                </a:lnTo>
                <a:lnTo>
                  <a:pt x="1091850" y="108501"/>
                </a:lnTo>
                <a:lnTo>
                  <a:pt x="1147907" y="90778"/>
                </a:lnTo>
                <a:lnTo>
                  <a:pt x="1204294" y="74251"/>
                </a:lnTo>
                <a:lnTo>
                  <a:pt x="1260364" y="59080"/>
                </a:lnTo>
                <a:lnTo>
                  <a:pt x="1315465" y="45427"/>
                </a:lnTo>
                <a:lnTo>
                  <a:pt x="1368951" y="33452"/>
                </a:lnTo>
                <a:lnTo>
                  <a:pt x="1420172" y="23317"/>
                </a:lnTo>
                <a:lnTo>
                  <a:pt x="1468480" y="15183"/>
                </a:lnTo>
                <a:lnTo>
                  <a:pt x="1513329" y="8968"/>
                </a:lnTo>
                <a:lnTo>
                  <a:pt x="1555174" y="4376"/>
                </a:lnTo>
                <a:lnTo>
                  <a:pt x="1594702" y="1407"/>
                </a:lnTo>
                <a:lnTo>
                  <a:pt x="1651155" y="0"/>
                </a:lnTo>
                <a:lnTo>
                  <a:pt x="1669559" y="343"/>
                </a:lnTo>
                <a:lnTo>
                  <a:pt x="1724735" y="3816"/>
                </a:lnTo>
                <a:lnTo>
                  <a:pt x="1781661" y="10952"/>
                </a:lnTo>
                <a:lnTo>
                  <a:pt x="1821730" y="17747"/>
                </a:lnTo>
                <a:lnTo>
                  <a:pt x="1864296" y="26173"/>
                </a:lnTo>
                <a:lnTo>
                  <a:pt x="1906262" y="35641"/>
                </a:lnTo>
                <a:lnTo>
                  <a:pt x="1945194" y="45910"/>
                </a:lnTo>
                <a:lnTo>
                  <a:pt x="1982777" y="57335"/>
                </a:lnTo>
                <a:lnTo>
                  <a:pt x="2020694" y="70274"/>
                </a:lnTo>
                <a:lnTo>
                  <a:pt x="2060631" y="85082"/>
                </a:lnTo>
                <a:lnTo>
                  <a:pt x="2104269" y="102118"/>
                </a:lnTo>
                <a:lnTo>
                  <a:pt x="2153295" y="121736"/>
                </a:lnTo>
                <a:lnTo>
                  <a:pt x="2180354" y="132626"/>
                </a:lnTo>
                <a:lnTo>
                  <a:pt x="2209391" y="144295"/>
                </a:lnTo>
                <a:lnTo>
                  <a:pt x="2240617" y="156788"/>
                </a:lnTo>
                <a:lnTo>
                  <a:pt x="2274242" y="170150"/>
                </a:lnTo>
                <a:lnTo>
                  <a:pt x="2310477" y="184426"/>
                </a:lnTo>
                <a:lnTo>
                  <a:pt x="2349532" y="199659"/>
                </a:lnTo>
                <a:lnTo>
                  <a:pt x="2392156" y="216473"/>
                </a:lnTo>
                <a:lnTo>
                  <a:pt x="2438691" y="235258"/>
                </a:lnTo>
                <a:lnTo>
                  <a:pt x="2488733" y="255790"/>
                </a:lnTo>
                <a:lnTo>
                  <a:pt x="2541880" y="277845"/>
                </a:lnTo>
                <a:lnTo>
                  <a:pt x="2597730" y="301200"/>
                </a:lnTo>
                <a:lnTo>
                  <a:pt x="2655879" y="325631"/>
                </a:lnTo>
                <a:lnTo>
                  <a:pt x="2715927" y="350915"/>
                </a:lnTo>
                <a:lnTo>
                  <a:pt x="2777469" y="376828"/>
                </a:lnTo>
                <a:lnTo>
                  <a:pt x="2840103" y="403146"/>
                </a:lnTo>
                <a:lnTo>
                  <a:pt x="2903428" y="429645"/>
                </a:lnTo>
                <a:lnTo>
                  <a:pt x="2967040" y="456103"/>
                </a:lnTo>
                <a:lnTo>
                  <a:pt x="3030537" y="482296"/>
                </a:lnTo>
                <a:lnTo>
                  <a:pt x="3093516" y="507999"/>
                </a:lnTo>
                <a:lnTo>
                  <a:pt x="3155575" y="532990"/>
                </a:lnTo>
                <a:lnTo>
                  <a:pt x="3216311" y="557044"/>
                </a:lnTo>
                <a:lnTo>
                  <a:pt x="3275323" y="579938"/>
                </a:lnTo>
                <a:lnTo>
                  <a:pt x="3332206" y="601449"/>
                </a:lnTo>
                <a:lnTo>
                  <a:pt x="3386560" y="621352"/>
                </a:lnTo>
                <a:lnTo>
                  <a:pt x="3437980" y="639425"/>
                </a:lnTo>
                <a:lnTo>
                  <a:pt x="3486066" y="655443"/>
                </a:lnTo>
                <a:lnTo>
                  <a:pt x="3531534" y="669632"/>
                </a:lnTo>
                <a:lnTo>
                  <a:pt x="3575435" y="682434"/>
                </a:lnTo>
                <a:lnTo>
                  <a:pt x="3617857" y="693957"/>
                </a:lnTo>
                <a:lnTo>
                  <a:pt x="3658892" y="704305"/>
                </a:lnTo>
                <a:lnTo>
                  <a:pt x="3698632" y="713585"/>
                </a:lnTo>
                <a:lnTo>
                  <a:pt x="3737166" y="721902"/>
                </a:lnTo>
                <a:lnTo>
                  <a:pt x="3774586" y="729362"/>
                </a:lnTo>
                <a:lnTo>
                  <a:pt x="3846449" y="742134"/>
                </a:lnTo>
                <a:lnTo>
                  <a:pt x="3914946" y="752749"/>
                </a:lnTo>
                <a:lnTo>
                  <a:pt x="3980807" y="762052"/>
                </a:lnTo>
                <a:lnTo>
                  <a:pt x="4012975" y="766476"/>
                </a:lnTo>
                <a:lnTo>
                  <a:pt x="4044758" y="770890"/>
                </a:lnTo>
                <a:lnTo>
                  <a:pt x="4107526" y="780108"/>
                </a:lnTo>
                <a:lnTo>
                  <a:pt x="4169841" y="790554"/>
                </a:lnTo>
                <a:lnTo>
                  <a:pt x="4229654" y="802393"/>
                </a:lnTo>
                <a:lnTo>
                  <a:pt x="4273107" y="812362"/>
                </a:lnTo>
                <a:lnTo>
                  <a:pt x="4315553" y="824252"/>
                </a:lnTo>
                <a:lnTo>
                  <a:pt x="4337742" y="831279"/>
                </a:lnTo>
                <a:lnTo>
                  <a:pt x="4349331" y="834816"/>
                </a:lnTo>
                <a:lnTo>
                  <a:pt x="4395378" y="846700"/>
                </a:lnTo>
                <a:lnTo>
                  <a:pt x="4443232" y="856661"/>
                </a:lnTo>
                <a:lnTo>
                  <a:pt x="4512049" y="869168"/>
                </a:lnTo>
                <a:lnTo>
                  <a:pt x="4556257" y="876621"/>
                </a:lnTo>
                <a:lnTo>
                  <a:pt x="4608032" y="885005"/>
                </a:lnTo>
                <a:lnTo>
                  <a:pt x="4668150" y="894416"/>
                </a:lnTo>
                <a:lnTo>
                  <a:pt x="4737386" y="904954"/>
                </a:lnTo>
                <a:lnTo>
                  <a:pt x="4818974" y="917041"/>
                </a:lnTo>
                <a:lnTo>
                  <a:pt x="4914541" y="930895"/>
                </a:lnTo>
                <a:lnTo>
                  <a:pt x="5022454" y="946304"/>
                </a:lnTo>
                <a:lnTo>
                  <a:pt x="5141081" y="963056"/>
                </a:lnTo>
                <a:lnTo>
                  <a:pt x="5268787" y="980941"/>
                </a:lnTo>
                <a:lnTo>
                  <a:pt x="5403941" y="999747"/>
                </a:lnTo>
                <a:lnTo>
                  <a:pt x="5544909" y="1019262"/>
                </a:lnTo>
                <a:lnTo>
                  <a:pt x="5690058" y="1039275"/>
                </a:lnTo>
                <a:lnTo>
                  <a:pt x="5837756" y="1059574"/>
                </a:lnTo>
                <a:lnTo>
                  <a:pt x="5986368" y="1079949"/>
                </a:lnTo>
                <a:lnTo>
                  <a:pt x="6134263" y="1100187"/>
                </a:lnTo>
                <a:lnTo>
                  <a:pt x="6279806" y="1120077"/>
                </a:lnTo>
                <a:lnTo>
                  <a:pt x="6421366" y="1139407"/>
                </a:lnTo>
                <a:lnTo>
                  <a:pt x="6557309" y="1157967"/>
                </a:lnTo>
                <a:lnTo>
                  <a:pt x="6686002" y="1175545"/>
                </a:lnTo>
                <a:lnTo>
                  <a:pt x="6805812" y="1191929"/>
                </a:lnTo>
                <a:lnTo>
                  <a:pt x="6915107" y="1206907"/>
                </a:lnTo>
                <a:lnTo>
                  <a:pt x="7012252" y="1220269"/>
                </a:lnTo>
                <a:lnTo>
                  <a:pt x="7095615" y="1231803"/>
                </a:lnTo>
                <a:lnTo>
                  <a:pt x="7163563" y="1241297"/>
                </a:lnTo>
              </a:path>
            </a:pathLst>
          </a:custGeom>
          <a:ln w="41073">
            <a:solidFill>
              <a:srgbClr val="DCD17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785299" y="4446782"/>
            <a:ext cx="7215505" cy="494030"/>
          </a:xfrm>
          <a:custGeom>
            <a:avLst/>
            <a:gdLst/>
            <a:ahLst/>
            <a:cxnLst/>
            <a:rect l="l" t="t" r="r" b="b"/>
            <a:pathLst>
              <a:path w="7215505" h="494029">
                <a:moveTo>
                  <a:pt x="0" y="493789"/>
                </a:moveTo>
                <a:lnTo>
                  <a:pt x="42773" y="476081"/>
                </a:lnTo>
                <a:lnTo>
                  <a:pt x="85537" y="458428"/>
                </a:lnTo>
                <a:lnTo>
                  <a:pt x="128283" y="440855"/>
                </a:lnTo>
                <a:lnTo>
                  <a:pt x="171000" y="423387"/>
                </a:lnTo>
                <a:lnTo>
                  <a:pt x="213679" y="406050"/>
                </a:lnTo>
                <a:lnTo>
                  <a:pt x="256311" y="388867"/>
                </a:lnTo>
                <a:lnTo>
                  <a:pt x="298886" y="371866"/>
                </a:lnTo>
                <a:lnTo>
                  <a:pt x="341395" y="355069"/>
                </a:lnTo>
                <a:lnTo>
                  <a:pt x="383829" y="338504"/>
                </a:lnTo>
                <a:lnTo>
                  <a:pt x="426177" y="322195"/>
                </a:lnTo>
                <a:lnTo>
                  <a:pt x="468431" y="306166"/>
                </a:lnTo>
                <a:lnTo>
                  <a:pt x="510582" y="290444"/>
                </a:lnTo>
                <a:lnTo>
                  <a:pt x="552618" y="275053"/>
                </a:lnTo>
                <a:lnTo>
                  <a:pt x="594532" y="260018"/>
                </a:lnTo>
                <a:lnTo>
                  <a:pt x="636314" y="245365"/>
                </a:lnTo>
                <a:lnTo>
                  <a:pt x="677954" y="231119"/>
                </a:lnTo>
                <a:lnTo>
                  <a:pt x="719443" y="217305"/>
                </a:lnTo>
                <a:lnTo>
                  <a:pt x="760772" y="203947"/>
                </a:lnTo>
                <a:lnTo>
                  <a:pt x="801930" y="191072"/>
                </a:lnTo>
                <a:lnTo>
                  <a:pt x="842909" y="178704"/>
                </a:lnTo>
                <a:lnTo>
                  <a:pt x="883432" y="166741"/>
                </a:lnTo>
                <a:lnTo>
                  <a:pt x="923339" y="155075"/>
                </a:lnTo>
                <a:lnTo>
                  <a:pt x="962717" y="143718"/>
                </a:lnTo>
                <a:lnTo>
                  <a:pt x="1001652" y="132681"/>
                </a:lnTo>
                <a:lnTo>
                  <a:pt x="1040230" y="121978"/>
                </a:lnTo>
                <a:lnTo>
                  <a:pt x="1078538" y="111621"/>
                </a:lnTo>
                <a:lnTo>
                  <a:pt x="1116661" y="101622"/>
                </a:lnTo>
                <a:lnTo>
                  <a:pt x="1154686" y="91994"/>
                </a:lnTo>
                <a:lnTo>
                  <a:pt x="1192700" y="82749"/>
                </a:lnTo>
                <a:lnTo>
                  <a:pt x="1230787" y="73900"/>
                </a:lnTo>
                <a:lnTo>
                  <a:pt x="1269035" y="65459"/>
                </a:lnTo>
                <a:lnTo>
                  <a:pt x="1307530" y="57438"/>
                </a:lnTo>
                <a:lnTo>
                  <a:pt x="1346359" y="49850"/>
                </a:lnTo>
                <a:lnTo>
                  <a:pt x="1385606" y="42708"/>
                </a:lnTo>
                <a:lnTo>
                  <a:pt x="1425359" y="36023"/>
                </a:lnTo>
                <a:lnTo>
                  <a:pt x="1465703" y="29809"/>
                </a:lnTo>
                <a:lnTo>
                  <a:pt x="1506726" y="24077"/>
                </a:lnTo>
                <a:lnTo>
                  <a:pt x="1548512" y="18840"/>
                </a:lnTo>
                <a:lnTo>
                  <a:pt x="1591149" y="14111"/>
                </a:lnTo>
                <a:lnTo>
                  <a:pt x="1634723" y="9901"/>
                </a:lnTo>
                <a:lnTo>
                  <a:pt x="1674881" y="6395"/>
                </a:lnTo>
                <a:lnTo>
                  <a:pt x="1735775" y="1811"/>
                </a:lnTo>
                <a:lnTo>
                  <a:pt x="1779426" y="18"/>
                </a:lnTo>
                <a:lnTo>
                  <a:pt x="1798031" y="0"/>
                </a:lnTo>
                <a:lnTo>
                  <a:pt x="1816218" y="476"/>
                </a:lnTo>
                <a:lnTo>
                  <a:pt x="1835285" y="1381"/>
                </a:lnTo>
                <a:lnTo>
                  <a:pt x="1856531" y="2646"/>
                </a:lnTo>
                <a:lnTo>
                  <a:pt x="1881254" y="4204"/>
                </a:lnTo>
                <a:lnTo>
                  <a:pt x="1910750" y="5988"/>
                </a:lnTo>
                <a:lnTo>
                  <a:pt x="1989256" y="9962"/>
                </a:lnTo>
                <a:lnTo>
                  <a:pt x="2040862" y="12019"/>
                </a:lnTo>
                <a:lnTo>
                  <a:pt x="2102433" y="14031"/>
                </a:lnTo>
                <a:lnTo>
                  <a:pt x="2175267" y="15931"/>
                </a:lnTo>
                <a:lnTo>
                  <a:pt x="2260663" y="17653"/>
                </a:lnTo>
                <a:lnTo>
                  <a:pt x="2359917" y="19128"/>
                </a:lnTo>
                <a:lnTo>
                  <a:pt x="2474328" y="20290"/>
                </a:lnTo>
                <a:lnTo>
                  <a:pt x="2605193" y="21071"/>
                </a:lnTo>
                <a:lnTo>
                  <a:pt x="2751421" y="21638"/>
                </a:lnTo>
                <a:lnTo>
                  <a:pt x="2910600" y="22206"/>
                </a:lnTo>
                <a:lnTo>
                  <a:pt x="3082051" y="22773"/>
                </a:lnTo>
                <a:lnTo>
                  <a:pt x="3265093" y="23341"/>
                </a:lnTo>
                <a:lnTo>
                  <a:pt x="3459047" y="23908"/>
                </a:lnTo>
                <a:lnTo>
                  <a:pt x="3663233" y="24475"/>
                </a:lnTo>
                <a:lnTo>
                  <a:pt x="3876970" y="25043"/>
                </a:lnTo>
                <a:lnTo>
                  <a:pt x="4099579" y="25610"/>
                </a:lnTo>
                <a:lnTo>
                  <a:pt x="4330379" y="26178"/>
                </a:lnTo>
                <a:lnTo>
                  <a:pt x="4568692" y="26745"/>
                </a:lnTo>
                <a:lnTo>
                  <a:pt x="4813836" y="27313"/>
                </a:lnTo>
                <a:lnTo>
                  <a:pt x="5065133" y="27880"/>
                </a:lnTo>
                <a:lnTo>
                  <a:pt x="5321901" y="28448"/>
                </a:lnTo>
                <a:lnTo>
                  <a:pt x="5583461" y="29015"/>
                </a:lnTo>
                <a:lnTo>
                  <a:pt x="5849134" y="29583"/>
                </a:lnTo>
                <a:lnTo>
                  <a:pt x="6118238" y="30150"/>
                </a:lnTo>
                <a:lnTo>
                  <a:pt x="6390095" y="30718"/>
                </a:lnTo>
                <a:lnTo>
                  <a:pt x="6664024" y="31285"/>
                </a:lnTo>
                <a:lnTo>
                  <a:pt x="6939345" y="31853"/>
                </a:lnTo>
                <a:lnTo>
                  <a:pt x="7215379" y="32420"/>
                </a:lnTo>
              </a:path>
            </a:pathLst>
          </a:custGeom>
          <a:ln w="41074">
            <a:solidFill>
              <a:srgbClr val="C8F88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417189" y="5851780"/>
            <a:ext cx="0" cy="173355"/>
          </a:xfrm>
          <a:custGeom>
            <a:avLst/>
            <a:gdLst/>
            <a:ahLst/>
            <a:cxnLst/>
            <a:rect l="l" t="t" r="r" b="b"/>
            <a:pathLst>
              <a:path h="173354">
                <a:moveTo>
                  <a:pt x="0" y="0"/>
                </a:moveTo>
                <a:lnTo>
                  <a:pt x="0" y="172945"/>
                </a:lnTo>
              </a:path>
            </a:pathLst>
          </a:custGeom>
          <a:ln w="1295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434078" y="5851780"/>
            <a:ext cx="0" cy="173355"/>
          </a:xfrm>
          <a:custGeom>
            <a:avLst/>
            <a:gdLst/>
            <a:ahLst/>
            <a:cxnLst/>
            <a:rect l="l" t="t" r="r" b="b"/>
            <a:pathLst>
              <a:path h="173354">
                <a:moveTo>
                  <a:pt x="0" y="0"/>
                </a:moveTo>
                <a:lnTo>
                  <a:pt x="0" y="172945"/>
                </a:lnTo>
              </a:path>
            </a:pathLst>
          </a:custGeom>
          <a:ln w="1295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422901" y="5851780"/>
            <a:ext cx="0" cy="173355"/>
          </a:xfrm>
          <a:custGeom>
            <a:avLst/>
            <a:gdLst/>
            <a:ahLst/>
            <a:cxnLst/>
            <a:rect l="l" t="t" r="r" b="b"/>
            <a:pathLst>
              <a:path h="173354">
                <a:moveTo>
                  <a:pt x="0" y="0"/>
                </a:moveTo>
                <a:lnTo>
                  <a:pt x="0" y="172945"/>
                </a:lnTo>
              </a:path>
            </a:pathLst>
          </a:custGeom>
          <a:ln w="1295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364225" y="5851780"/>
            <a:ext cx="0" cy="173355"/>
          </a:xfrm>
          <a:custGeom>
            <a:avLst/>
            <a:gdLst/>
            <a:ahLst/>
            <a:cxnLst/>
            <a:rect l="l" t="t" r="r" b="b"/>
            <a:pathLst>
              <a:path h="173354">
                <a:moveTo>
                  <a:pt x="0" y="0"/>
                </a:moveTo>
                <a:lnTo>
                  <a:pt x="0" y="172945"/>
                </a:lnTo>
              </a:path>
            </a:pathLst>
          </a:custGeom>
          <a:ln w="1295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281800" y="5851780"/>
            <a:ext cx="0" cy="173355"/>
          </a:xfrm>
          <a:custGeom>
            <a:avLst/>
            <a:gdLst/>
            <a:ahLst/>
            <a:cxnLst/>
            <a:rect l="l" t="t" r="r" b="b"/>
            <a:pathLst>
              <a:path h="173354">
                <a:moveTo>
                  <a:pt x="0" y="0"/>
                </a:moveTo>
                <a:lnTo>
                  <a:pt x="0" y="172945"/>
                </a:lnTo>
              </a:path>
            </a:pathLst>
          </a:custGeom>
          <a:ln w="1295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205852" y="5851780"/>
            <a:ext cx="0" cy="173355"/>
          </a:xfrm>
          <a:custGeom>
            <a:avLst/>
            <a:gdLst/>
            <a:ahLst/>
            <a:cxnLst/>
            <a:rect l="l" t="t" r="r" b="b"/>
            <a:pathLst>
              <a:path h="173354">
                <a:moveTo>
                  <a:pt x="0" y="0"/>
                </a:moveTo>
                <a:lnTo>
                  <a:pt x="0" y="172945"/>
                </a:lnTo>
              </a:path>
            </a:pathLst>
          </a:custGeom>
          <a:ln w="1295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170926" y="5851780"/>
            <a:ext cx="0" cy="173355"/>
          </a:xfrm>
          <a:custGeom>
            <a:avLst/>
            <a:gdLst/>
            <a:ahLst/>
            <a:cxnLst/>
            <a:rect l="l" t="t" r="r" b="b"/>
            <a:pathLst>
              <a:path h="173354">
                <a:moveTo>
                  <a:pt x="0" y="0"/>
                </a:moveTo>
                <a:lnTo>
                  <a:pt x="0" y="172945"/>
                </a:lnTo>
              </a:path>
            </a:pathLst>
          </a:custGeom>
          <a:ln w="1295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0094978" y="5851780"/>
            <a:ext cx="0" cy="173355"/>
          </a:xfrm>
          <a:custGeom>
            <a:avLst/>
            <a:gdLst/>
            <a:ahLst/>
            <a:cxnLst/>
            <a:rect l="l" t="t" r="r" b="b"/>
            <a:pathLst>
              <a:path h="173354">
                <a:moveTo>
                  <a:pt x="0" y="0"/>
                </a:moveTo>
                <a:lnTo>
                  <a:pt x="0" y="172945"/>
                </a:lnTo>
              </a:path>
            </a:pathLst>
          </a:custGeom>
          <a:ln w="1295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1066528" y="5851780"/>
            <a:ext cx="0" cy="173355"/>
          </a:xfrm>
          <a:custGeom>
            <a:avLst/>
            <a:gdLst/>
            <a:ahLst/>
            <a:cxnLst/>
            <a:rect l="l" t="t" r="r" b="b"/>
            <a:pathLst>
              <a:path h="173354">
                <a:moveTo>
                  <a:pt x="0" y="0"/>
                </a:moveTo>
                <a:lnTo>
                  <a:pt x="0" y="172945"/>
                </a:lnTo>
              </a:path>
            </a:pathLst>
          </a:custGeom>
          <a:ln w="1295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615231" y="4671426"/>
            <a:ext cx="146685" cy="713740"/>
          </a:xfrm>
          <a:custGeom>
            <a:avLst/>
            <a:gdLst/>
            <a:ahLst/>
            <a:cxnLst/>
            <a:rect l="l" t="t" r="r" b="b"/>
            <a:pathLst>
              <a:path w="146685" h="713739">
                <a:moveTo>
                  <a:pt x="73225" y="35619"/>
                </a:moveTo>
                <a:lnTo>
                  <a:pt x="64230" y="51060"/>
                </a:lnTo>
                <a:lnTo>
                  <a:pt x="64230" y="713400"/>
                </a:lnTo>
                <a:lnTo>
                  <a:pt x="82221" y="713400"/>
                </a:lnTo>
                <a:lnTo>
                  <a:pt x="82221" y="51060"/>
                </a:lnTo>
                <a:lnTo>
                  <a:pt x="73225" y="35619"/>
                </a:lnTo>
                <a:close/>
              </a:path>
              <a:path w="146685" h="713739">
                <a:moveTo>
                  <a:pt x="73225" y="0"/>
                </a:moveTo>
                <a:lnTo>
                  <a:pt x="0" y="125745"/>
                </a:lnTo>
                <a:lnTo>
                  <a:pt x="1438" y="131150"/>
                </a:lnTo>
                <a:lnTo>
                  <a:pt x="10074" y="136194"/>
                </a:lnTo>
                <a:lnTo>
                  <a:pt x="15472" y="134753"/>
                </a:lnTo>
                <a:lnTo>
                  <a:pt x="64230" y="51060"/>
                </a:lnTo>
                <a:lnTo>
                  <a:pt x="64230" y="17834"/>
                </a:lnTo>
                <a:lnTo>
                  <a:pt x="83611" y="17834"/>
                </a:lnTo>
                <a:lnTo>
                  <a:pt x="73225" y="0"/>
                </a:lnTo>
                <a:close/>
              </a:path>
              <a:path w="146685" h="713739">
                <a:moveTo>
                  <a:pt x="83611" y="17834"/>
                </a:moveTo>
                <a:lnTo>
                  <a:pt x="82221" y="17834"/>
                </a:lnTo>
                <a:lnTo>
                  <a:pt x="82221" y="51060"/>
                </a:lnTo>
                <a:lnTo>
                  <a:pt x="130978" y="134753"/>
                </a:lnTo>
                <a:lnTo>
                  <a:pt x="136376" y="136194"/>
                </a:lnTo>
                <a:lnTo>
                  <a:pt x="145012" y="131150"/>
                </a:lnTo>
                <a:lnTo>
                  <a:pt x="146451" y="125745"/>
                </a:lnTo>
                <a:lnTo>
                  <a:pt x="83611" y="17834"/>
                </a:lnTo>
                <a:close/>
              </a:path>
              <a:path w="146685" h="713739">
                <a:moveTo>
                  <a:pt x="82221" y="17834"/>
                </a:moveTo>
                <a:lnTo>
                  <a:pt x="64230" y="17834"/>
                </a:lnTo>
                <a:lnTo>
                  <a:pt x="64230" y="51060"/>
                </a:lnTo>
                <a:lnTo>
                  <a:pt x="73225" y="35619"/>
                </a:lnTo>
                <a:lnTo>
                  <a:pt x="65488" y="22339"/>
                </a:lnTo>
                <a:lnTo>
                  <a:pt x="82221" y="22339"/>
                </a:lnTo>
                <a:lnTo>
                  <a:pt x="82221" y="17834"/>
                </a:lnTo>
                <a:close/>
              </a:path>
              <a:path w="146685" h="713739">
                <a:moveTo>
                  <a:pt x="82221" y="22339"/>
                </a:moveTo>
                <a:lnTo>
                  <a:pt x="80962" y="22339"/>
                </a:lnTo>
                <a:lnTo>
                  <a:pt x="73225" y="35619"/>
                </a:lnTo>
                <a:lnTo>
                  <a:pt x="82221" y="51060"/>
                </a:lnTo>
                <a:lnTo>
                  <a:pt x="82221" y="22339"/>
                </a:lnTo>
                <a:close/>
              </a:path>
              <a:path w="146685" h="713739">
                <a:moveTo>
                  <a:pt x="80962" y="22339"/>
                </a:moveTo>
                <a:lnTo>
                  <a:pt x="65488" y="22339"/>
                </a:lnTo>
                <a:lnTo>
                  <a:pt x="73225" y="35619"/>
                </a:lnTo>
                <a:lnTo>
                  <a:pt x="80962" y="223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1236881" y="3987564"/>
            <a:ext cx="882650" cy="226822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358140" marR="350520" indent="1270" algn="ctr">
              <a:lnSpc>
                <a:spcPct val="101699"/>
              </a:lnSpc>
            </a:pPr>
            <a:r>
              <a:rPr sz="1950" b="1" spc="5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1950" b="1" spc="-5" dirty="0">
                <a:solidFill>
                  <a:srgbClr val="FFFFFF"/>
                </a:solidFill>
                <a:latin typeface="Verdana"/>
                <a:cs typeface="Verdana"/>
              </a:rPr>
              <a:t>elatif b</a:t>
            </a:r>
            <a:r>
              <a:rPr sz="1950" b="1" spc="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950" b="1" spc="-1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1950" b="1" spc="-5" dirty="0">
                <a:solidFill>
                  <a:srgbClr val="FFFFFF"/>
                </a:solidFill>
                <a:latin typeface="Verdana"/>
                <a:cs typeface="Verdana"/>
              </a:rPr>
              <a:t>a-</a:t>
            </a:r>
            <a:r>
              <a:rPr sz="1950" b="1" dirty="0">
                <a:solidFill>
                  <a:srgbClr val="FFFFFF"/>
                </a:solidFill>
                <a:latin typeface="Verdana"/>
                <a:cs typeface="Verdana"/>
              </a:rPr>
              <a:t>h</a:t>
            </a:r>
            <a:r>
              <a:rPr sz="1950" b="1" spc="-10" dirty="0">
                <a:solidFill>
                  <a:srgbClr val="FFFFFF"/>
                </a:solidFill>
                <a:latin typeface="Verdana"/>
                <a:cs typeface="Verdana"/>
              </a:rPr>
              <a:t>ü</a:t>
            </a:r>
            <a:r>
              <a:rPr sz="1950" b="1" dirty="0">
                <a:solidFill>
                  <a:srgbClr val="FFFFFF"/>
                </a:solidFill>
                <a:latin typeface="Verdana"/>
                <a:cs typeface="Verdana"/>
              </a:rPr>
              <a:t>cre</a:t>
            </a:r>
            <a:endParaRPr sz="195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40"/>
              </a:spcBef>
            </a:pPr>
            <a:r>
              <a:rPr sz="1950" b="1" spc="-10" dirty="0">
                <a:solidFill>
                  <a:srgbClr val="FFFFFF"/>
                </a:solidFill>
                <a:latin typeface="Verdana"/>
                <a:cs typeface="Verdana"/>
              </a:rPr>
              <a:t>f</a:t>
            </a:r>
            <a:r>
              <a:rPr sz="1950" b="1" spc="-5" dirty="0">
                <a:solidFill>
                  <a:srgbClr val="FFFFFF"/>
                </a:solidFill>
                <a:latin typeface="Verdana"/>
                <a:cs typeface="Verdana"/>
              </a:rPr>
              <a:t>onksiyon</a:t>
            </a:r>
            <a:r>
              <a:rPr sz="1950" b="1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1950" b="1" spc="-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50" b="1" spc="5" dirty="0">
                <a:solidFill>
                  <a:srgbClr val="FFFFFF"/>
                </a:solidFill>
                <a:latin typeface="Verdana"/>
                <a:cs typeface="Verdana"/>
              </a:rPr>
              <a:t>(</a:t>
            </a:r>
            <a:r>
              <a:rPr sz="1950" b="1" dirty="0">
                <a:solidFill>
                  <a:srgbClr val="FFFFFF"/>
                </a:solidFill>
                <a:latin typeface="Verdana"/>
                <a:cs typeface="Verdana"/>
              </a:rPr>
              <a:t>%)</a:t>
            </a:r>
            <a:endParaRPr sz="1950">
              <a:latin typeface="Verdana"/>
              <a:cs typeface="Verdana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6025441" y="4868152"/>
            <a:ext cx="146685" cy="519430"/>
          </a:xfrm>
          <a:custGeom>
            <a:avLst/>
            <a:gdLst/>
            <a:ahLst/>
            <a:cxnLst/>
            <a:rect l="l" t="t" r="r" b="b"/>
            <a:pathLst>
              <a:path w="146685" h="519429">
                <a:moveTo>
                  <a:pt x="73225" y="35619"/>
                </a:moveTo>
                <a:lnTo>
                  <a:pt x="64230" y="51060"/>
                </a:lnTo>
                <a:lnTo>
                  <a:pt x="64230" y="518836"/>
                </a:lnTo>
                <a:lnTo>
                  <a:pt x="82221" y="518836"/>
                </a:lnTo>
                <a:lnTo>
                  <a:pt x="82221" y="51060"/>
                </a:lnTo>
                <a:lnTo>
                  <a:pt x="73225" y="35619"/>
                </a:lnTo>
                <a:close/>
              </a:path>
              <a:path w="146685" h="519429">
                <a:moveTo>
                  <a:pt x="73225" y="0"/>
                </a:moveTo>
                <a:lnTo>
                  <a:pt x="0" y="125746"/>
                </a:lnTo>
                <a:lnTo>
                  <a:pt x="1438" y="131150"/>
                </a:lnTo>
                <a:lnTo>
                  <a:pt x="10074" y="136194"/>
                </a:lnTo>
                <a:lnTo>
                  <a:pt x="15472" y="134753"/>
                </a:lnTo>
                <a:lnTo>
                  <a:pt x="64230" y="51060"/>
                </a:lnTo>
                <a:lnTo>
                  <a:pt x="64230" y="17834"/>
                </a:lnTo>
                <a:lnTo>
                  <a:pt x="83611" y="17834"/>
                </a:lnTo>
                <a:lnTo>
                  <a:pt x="73225" y="0"/>
                </a:lnTo>
                <a:close/>
              </a:path>
              <a:path w="146685" h="519429">
                <a:moveTo>
                  <a:pt x="83611" y="17834"/>
                </a:moveTo>
                <a:lnTo>
                  <a:pt x="82221" y="17834"/>
                </a:lnTo>
                <a:lnTo>
                  <a:pt x="82221" y="51060"/>
                </a:lnTo>
                <a:lnTo>
                  <a:pt x="130978" y="134753"/>
                </a:lnTo>
                <a:lnTo>
                  <a:pt x="136376" y="136194"/>
                </a:lnTo>
                <a:lnTo>
                  <a:pt x="145012" y="131150"/>
                </a:lnTo>
                <a:lnTo>
                  <a:pt x="146451" y="125746"/>
                </a:lnTo>
                <a:lnTo>
                  <a:pt x="83611" y="17834"/>
                </a:lnTo>
                <a:close/>
              </a:path>
              <a:path w="146685" h="519429">
                <a:moveTo>
                  <a:pt x="82221" y="17834"/>
                </a:moveTo>
                <a:lnTo>
                  <a:pt x="64230" y="17834"/>
                </a:lnTo>
                <a:lnTo>
                  <a:pt x="64230" y="51060"/>
                </a:lnTo>
                <a:lnTo>
                  <a:pt x="73225" y="35619"/>
                </a:lnTo>
                <a:lnTo>
                  <a:pt x="65488" y="22339"/>
                </a:lnTo>
                <a:lnTo>
                  <a:pt x="82221" y="22339"/>
                </a:lnTo>
                <a:lnTo>
                  <a:pt x="82221" y="17834"/>
                </a:lnTo>
                <a:close/>
              </a:path>
              <a:path w="146685" h="519429">
                <a:moveTo>
                  <a:pt x="82221" y="22339"/>
                </a:moveTo>
                <a:lnTo>
                  <a:pt x="80962" y="22339"/>
                </a:lnTo>
                <a:lnTo>
                  <a:pt x="73225" y="35619"/>
                </a:lnTo>
                <a:lnTo>
                  <a:pt x="82221" y="51060"/>
                </a:lnTo>
                <a:lnTo>
                  <a:pt x="82221" y="22339"/>
                </a:lnTo>
                <a:close/>
              </a:path>
              <a:path w="146685" h="519429">
                <a:moveTo>
                  <a:pt x="80962" y="22339"/>
                </a:moveTo>
                <a:lnTo>
                  <a:pt x="65488" y="22339"/>
                </a:lnTo>
                <a:lnTo>
                  <a:pt x="73225" y="35619"/>
                </a:lnTo>
                <a:lnTo>
                  <a:pt x="80962" y="223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524169" y="4978405"/>
            <a:ext cx="146685" cy="367665"/>
          </a:xfrm>
          <a:custGeom>
            <a:avLst/>
            <a:gdLst/>
            <a:ahLst/>
            <a:cxnLst/>
            <a:rect l="l" t="t" r="r" b="b"/>
            <a:pathLst>
              <a:path w="146684" h="367664">
                <a:moveTo>
                  <a:pt x="73225" y="35619"/>
                </a:moveTo>
                <a:lnTo>
                  <a:pt x="64230" y="51060"/>
                </a:lnTo>
                <a:lnTo>
                  <a:pt x="64230" y="367510"/>
                </a:lnTo>
                <a:lnTo>
                  <a:pt x="82221" y="367510"/>
                </a:lnTo>
                <a:lnTo>
                  <a:pt x="82221" y="51060"/>
                </a:lnTo>
                <a:lnTo>
                  <a:pt x="73225" y="35619"/>
                </a:lnTo>
                <a:close/>
              </a:path>
              <a:path w="146684" h="367664">
                <a:moveTo>
                  <a:pt x="73225" y="0"/>
                </a:moveTo>
                <a:lnTo>
                  <a:pt x="0" y="125746"/>
                </a:lnTo>
                <a:lnTo>
                  <a:pt x="1438" y="131151"/>
                </a:lnTo>
                <a:lnTo>
                  <a:pt x="10074" y="136194"/>
                </a:lnTo>
                <a:lnTo>
                  <a:pt x="15472" y="134754"/>
                </a:lnTo>
                <a:lnTo>
                  <a:pt x="64230" y="51060"/>
                </a:lnTo>
                <a:lnTo>
                  <a:pt x="64230" y="17835"/>
                </a:lnTo>
                <a:lnTo>
                  <a:pt x="83611" y="17835"/>
                </a:lnTo>
                <a:lnTo>
                  <a:pt x="73225" y="0"/>
                </a:lnTo>
                <a:close/>
              </a:path>
              <a:path w="146684" h="367664">
                <a:moveTo>
                  <a:pt x="83611" y="17835"/>
                </a:moveTo>
                <a:lnTo>
                  <a:pt x="82221" y="17835"/>
                </a:lnTo>
                <a:lnTo>
                  <a:pt x="82221" y="51060"/>
                </a:lnTo>
                <a:lnTo>
                  <a:pt x="130978" y="134754"/>
                </a:lnTo>
                <a:lnTo>
                  <a:pt x="136376" y="136194"/>
                </a:lnTo>
                <a:lnTo>
                  <a:pt x="145012" y="131151"/>
                </a:lnTo>
                <a:lnTo>
                  <a:pt x="146451" y="125746"/>
                </a:lnTo>
                <a:lnTo>
                  <a:pt x="83611" y="17835"/>
                </a:lnTo>
                <a:close/>
              </a:path>
              <a:path w="146684" h="367664">
                <a:moveTo>
                  <a:pt x="82221" y="17835"/>
                </a:moveTo>
                <a:lnTo>
                  <a:pt x="64230" y="17835"/>
                </a:lnTo>
                <a:lnTo>
                  <a:pt x="64230" y="51060"/>
                </a:lnTo>
                <a:lnTo>
                  <a:pt x="73225" y="35619"/>
                </a:lnTo>
                <a:lnTo>
                  <a:pt x="65488" y="22339"/>
                </a:lnTo>
                <a:lnTo>
                  <a:pt x="82221" y="22339"/>
                </a:lnTo>
                <a:lnTo>
                  <a:pt x="82221" y="17835"/>
                </a:lnTo>
                <a:close/>
              </a:path>
              <a:path w="146684" h="367664">
                <a:moveTo>
                  <a:pt x="82221" y="22339"/>
                </a:moveTo>
                <a:lnTo>
                  <a:pt x="80962" y="22339"/>
                </a:lnTo>
                <a:lnTo>
                  <a:pt x="73225" y="35619"/>
                </a:lnTo>
                <a:lnTo>
                  <a:pt x="82221" y="51060"/>
                </a:lnTo>
                <a:lnTo>
                  <a:pt x="82221" y="22339"/>
                </a:lnTo>
                <a:close/>
              </a:path>
              <a:path w="146684" h="367664">
                <a:moveTo>
                  <a:pt x="80962" y="22339"/>
                </a:moveTo>
                <a:lnTo>
                  <a:pt x="65488" y="22339"/>
                </a:lnTo>
                <a:lnTo>
                  <a:pt x="73225" y="35619"/>
                </a:lnTo>
                <a:lnTo>
                  <a:pt x="80962" y="223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958402" y="3461885"/>
            <a:ext cx="8135620" cy="2540"/>
          </a:xfrm>
          <a:custGeom>
            <a:avLst/>
            <a:gdLst/>
            <a:ahLst/>
            <a:cxnLst/>
            <a:rect l="l" t="t" r="r" b="b"/>
            <a:pathLst>
              <a:path w="8135620" h="2539">
                <a:moveTo>
                  <a:pt x="0" y="0"/>
                </a:moveTo>
                <a:lnTo>
                  <a:pt x="8135113" y="2161"/>
                </a:lnTo>
              </a:path>
            </a:pathLst>
          </a:custGeom>
          <a:ln w="2810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845751" y="2350708"/>
            <a:ext cx="7202805" cy="1163320"/>
          </a:xfrm>
          <a:custGeom>
            <a:avLst/>
            <a:gdLst/>
            <a:ahLst/>
            <a:cxnLst/>
            <a:rect l="l" t="t" r="r" b="b"/>
            <a:pathLst>
              <a:path w="7202805" h="1163320">
                <a:moveTo>
                  <a:pt x="0" y="1119644"/>
                </a:moveTo>
                <a:lnTo>
                  <a:pt x="50765" y="1122885"/>
                </a:lnTo>
                <a:lnTo>
                  <a:pt x="101476" y="1126113"/>
                </a:lnTo>
                <a:lnTo>
                  <a:pt x="152047" y="1129310"/>
                </a:lnTo>
                <a:lnTo>
                  <a:pt x="202391" y="1132460"/>
                </a:lnTo>
                <a:lnTo>
                  <a:pt x="252423" y="1135548"/>
                </a:lnTo>
                <a:lnTo>
                  <a:pt x="302054" y="1138555"/>
                </a:lnTo>
                <a:lnTo>
                  <a:pt x="351201" y="1141467"/>
                </a:lnTo>
                <a:lnTo>
                  <a:pt x="399774" y="1144265"/>
                </a:lnTo>
                <a:lnTo>
                  <a:pt x="447690" y="1146935"/>
                </a:lnTo>
                <a:lnTo>
                  <a:pt x="494860" y="1149459"/>
                </a:lnTo>
                <a:lnTo>
                  <a:pt x="541200" y="1151821"/>
                </a:lnTo>
                <a:lnTo>
                  <a:pt x="586622" y="1154004"/>
                </a:lnTo>
                <a:lnTo>
                  <a:pt x="631039" y="1155992"/>
                </a:lnTo>
                <a:lnTo>
                  <a:pt x="674367" y="1157768"/>
                </a:lnTo>
                <a:lnTo>
                  <a:pt x="716518" y="1159316"/>
                </a:lnTo>
                <a:lnTo>
                  <a:pt x="757406" y="1160620"/>
                </a:lnTo>
                <a:lnTo>
                  <a:pt x="796944" y="1161663"/>
                </a:lnTo>
                <a:lnTo>
                  <a:pt x="835047" y="1162428"/>
                </a:lnTo>
                <a:lnTo>
                  <a:pt x="906600" y="1163060"/>
                </a:lnTo>
                <a:lnTo>
                  <a:pt x="939692" y="1162912"/>
                </a:lnTo>
                <a:lnTo>
                  <a:pt x="999921" y="1161766"/>
                </a:lnTo>
                <a:lnTo>
                  <a:pt x="1053294" y="1159570"/>
                </a:lnTo>
                <a:lnTo>
                  <a:pt x="1101113" y="1156422"/>
                </a:lnTo>
                <a:lnTo>
                  <a:pt x="1144679" y="1152422"/>
                </a:lnTo>
                <a:lnTo>
                  <a:pt x="1185296" y="1147671"/>
                </a:lnTo>
                <a:lnTo>
                  <a:pt x="1224264" y="1142266"/>
                </a:lnTo>
                <a:lnTo>
                  <a:pt x="1262885" y="1136308"/>
                </a:lnTo>
                <a:lnTo>
                  <a:pt x="1302462" y="1129896"/>
                </a:lnTo>
                <a:lnTo>
                  <a:pt x="1323016" y="1126550"/>
                </a:lnTo>
                <a:lnTo>
                  <a:pt x="1344297" y="1123129"/>
                </a:lnTo>
                <a:lnTo>
                  <a:pt x="1366467" y="1119644"/>
                </a:lnTo>
                <a:lnTo>
                  <a:pt x="1388863" y="1115906"/>
                </a:lnTo>
                <a:lnTo>
                  <a:pt x="1432255" y="1107372"/>
                </a:lnTo>
                <a:lnTo>
                  <a:pt x="1474324" y="1097696"/>
                </a:lnTo>
                <a:lnTo>
                  <a:pt x="1515721" y="1087207"/>
                </a:lnTo>
                <a:lnTo>
                  <a:pt x="1557098" y="1076232"/>
                </a:lnTo>
                <a:lnTo>
                  <a:pt x="1577981" y="1070665"/>
                </a:lnTo>
                <a:lnTo>
                  <a:pt x="1620547" y="1059575"/>
                </a:lnTo>
                <a:lnTo>
                  <a:pt x="1664718" y="1048819"/>
                </a:lnTo>
                <a:lnTo>
                  <a:pt x="1711147" y="1038722"/>
                </a:lnTo>
                <a:lnTo>
                  <a:pt x="1760484" y="1029614"/>
                </a:lnTo>
                <a:lnTo>
                  <a:pt x="1813380" y="1021821"/>
                </a:lnTo>
                <a:lnTo>
                  <a:pt x="1870964" y="1015357"/>
                </a:lnTo>
                <a:lnTo>
                  <a:pt x="1933190" y="1009971"/>
                </a:lnTo>
                <a:lnTo>
                  <a:pt x="1998946" y="1005436"/>
                </a:lnTo>
                <a:lnTo>
                  <a:pt x="2067120" y="1001520"/>
                </a:lnTo>
                <a:lnTo>
                  <a:pt x="2136600" y="997996"/>
                </a:lnTo>
                <a:lnTo>
                  <a:pt x="2206275" y="994634"/>
                </a:lnTo>
                <a:lnTo>
                  <a:pt x="2240838" y="992942"/>
                </a:lnTo>
                <a:lnTo>
                  <a:pt x="2308719" y="989394"/>
                </a:lnTo>
                <a:lnTo>
                  <a:pt x="2374015" y="985435"/>
                </a:lnTo>
                <a:lnTo>
                  <a:pt x="2435613" y="980836"/>
                </a:lnTo>
                <a:lnTo>
                  <a:pt x="2492737" y="975507"/>
                </a:lnTo>
                <a:lnTo>
                  <a:pt x="2546844" y="969966"/>
                </a:lnTo>
                <a:lnTo>
                  <a:pt x="2598587" y="964260"/>
                </a:lnTo>
                <a:lnTo>
                  <a:pt x="2648350" y="958356"/>
                </a:lnTo>
                <a:lnTo>
                  <a:pt x="2696513" y="952224"/>
                </a:lnTo>
                <a:lnTo>
                  <a:pt x="2743461" y="945832"/>
                </a:lnTo>
                <a:lnTo>
                  <a:pt x="2789573" y="939148"/>
                </a:lnTo>
                <a:lnTo>
                  <a:pt x="2835234" y="932142"/>
                </a:lnTo>
                <a:lnTo>
                  <a:pt x="2880824" y="924782"/>
                </a:lnTo>
                <a:lnTo>
                  <a:pt x="2926726" y="917036"/>
                </a:lnTo>
                <a:lnTo>
                  <a:pt x="2971544" y="909134"/>
                </a:lnTo>
                <a:lnTo>
                  <a:pt x="3020332" y="899342"/>
                </a:lnTo>
                <a:lnTo>
                  <a:pt x="3067122" y="887681"/>
                </a:lnTo>
                <a:lnTo>
                  <a:pt x="3079007" y="884499"/>
                </a:lnTo>
                <a:lnTo>
                  <a:pt x="3092003" y="881055"/>
                </a:lnTo>
                <a:lnTo>
                  <a:pt x="3142824" y="868378"/>
                </a:lnTo>
                <a:lnTo>
                  <a:pt x="3191739" y="857199"/>
                </a:lnTo>
                <a:lnTo>
                  <a:pt x="3257510" y="843115"/>
                </a:lnTo>
                <a:lnTo>
                  <a:pt x="3298011" y="834790"/>
                </a:lnTo>
                <a:lnTo>
                  <a:pt x="3344277" y="825506"/>
                </a:lnTo>
                <a:lnTo>
                  <a:pt x="3396827" y="815187"/>
                </a:lnTo>
                <a:lnTo>
                  <a:pt x="3457106" y="803637"/>
                </a:lnTo>
                <a:lnTo>
                  <a:pt x="3525592" y="790797"/>
                </a:lnTo>
                <a:lnTo>
                  <a:pt x="3601425" y="776788"/>
                </a:lnTo>
                <a:lnTo>
                  <a:pt x="3683751" y="761732"/>
                </a:lnTo>
                <a:lnTo>
                  <a:pt x="3771711" y="745752"/>
                </a:lnTo>
                <a:lnTo>
                  <a:pt x="3864450" y="728971"/>
                </a:lnTo>
                <a:lnTo>
                  <a:pt x="3961110" y="711509"/>
                </a:lnTo>
                <a:lnTo>
                  <a:pt x="4060835" y="693491"/>
                </a:lnTo>
                <a:lnTo>
                  <a:pt x="4162767" y="675037"/>
                </a:lnTo>
                <a:lnTo>
                  <a:pt x="4266050" y="656270"/>
                </a:lnTo>
                <a:lnTo>
                  <a:pt x="4369826" y="637313"/>
                </a:lnTo>
                <a:lnTo>
                  <a:pt x="4473240" y="618288"/>
                </a:lnTo>
                <a:lnTo>
                  <a:pt x="4575434" y="599317"/>
                </a:lnTo>
                <a:lnTo>
                  <a:pt x="4675551" y="580522"/>
                </a:lnTo>
                <a:lnTo>
                  <a:pt x="4772734" y="562026"/>
                </a:lnTo>
                <a:lnTo>
                  <a:pt x="4866128" y="543950"/>
                </a:lnTo>
                <a:lnTo>
                  <a:pt x="4954873" y="526418"/>
                </a:lnTo>
                <a:lnTo>
                  <a:pt x="5038115" y="509551"/>
                </a:lnTo>
                <a:lnTo>
                  <a:pt x="5114996" y="493472"/>
                </a:lnTo>
                <a:lnTo>
                  <a:pt x="5184659" y="478303"/>
                </a:lnTo>
                <a:lnTo>
                  <a:pt x="5247731" y="463816"/>
                </a:lnTo>
                <a:lnTo>
                  <a:pt x="5305727" y="449685"/>
                </a:lnTo>
                <a:lnTo>
                  <a:pt x="5359126" y="435887"/>
                </a:lnTo>
                <a:lnTo>
                  <a:pt x="5408408" y="422395"/>
                </a:lnTo>
                <a:lnTo>
                  <a:pt x="5454051" y="409186"/>
                </a:lnTo>
                <a:lnTo>
                  <a:pt x="5496533" y="396236"/>
                </a:lnTo>
                <a:lnTo>
                  <a:pt x="5536334" y="383518"/>
                </a:lnTo>
                <a:lnTo>
                  <a:pt x="5573933" y="371010"/>
                </a:lnTo>
                <a:lnTo>
                  <a:pt x="5644436" y="346522"/>
                </a:lnTo>
                <a:lnTo>
                  <a:pt x="5678299" y="334492"/>
                </a:lnTo>
                <a:lnTo>
                  <a:pt x="5711874" y="322574"/>
                </a:lnTo>
                <a:lnTo>
                  <a:pt x="5780076" y="298970"/>
                </a:lnTo>
                <a:lnTo>
                  <a:pt x="5852873" y="275512"/>
                </a:lnTo>
                <a:lnTo>
                  <a:pt x="5892191" y="263777"/>
                </a:lnTo>
                <a:lnTo>
                  <a:pt x="5934094" y="252005"/>
                </a:lnTo>
                <a:lnTo>
                  <a:pt x="5979060" y="240172"/>
                </a:lnTo>
                <a:lnTo>
                  <a:pt x="6027569" y="228252"/>
                </a:lnTo>
                <a:lnTo>
                  <a:pt x="6078622" y="216346"/>
                </a:lnTo>
                <a:lnTo>
                  <a:pt x="6130859" y="204516"/>
                </a:lnTo>
                <a:lnTo>
                  <a:pt x="6184218" y="192755"/>
                </a:lnTo>
                <a:lnTo>
                  <a:pt x="6238636" y="181062"/>
                </a:lnTo>
                <a:lnTo>
                  <a:pt x="6294051" y="169432"/>
                </a:lnTo>
                <a:lnTo>
                  <a:pt x="6350401" y="157862"/>
                </a:lnTo>
                <a:lnTo>
                  <a:pt x="6407622" y="146347"/>
                </a:lnTo>
                <a:lnTo>
                  <a:pt x="6465653" y="134884"/>
                </a:lnTo>
                <a:lnTo>
                  <a:pt x="6524431" y="123469"/>
                </a:lnTo>
                <a:lnTo>
                  <a:pt x="6583894" y="112099"/>
                </a:lnTo>
                <a:lnTo>
                  <a:pt x="6643979" y="100769"/>
                </a:lnTo>
                <a:lnTo>
                  <a:pt x="6704623" y="89476"/>
                </a:lnTo>
                <a:lnTo>
                  <a:pt x="6765764" y="78216"/>
                </a:lnTo>
                <a:lnTo>
                  <a:pt x="6827340" y="66985"/>
                </a:lnTo>
                <a:lnTo>
                  <a:pt x="6889289" y="55779"/>
                </a:lnTo>
                <a:lnTo>
                  <a:pt x="6951546" y="44595"/>
                </a:lnTo>
                <a:lnTo>
                  <a:pt x="7014051" y="33429"/>
                </a:lnTo>
                <a:lnTo>
                  <a:pt x="7076741" y="22277"/>
                </a:lnTo>
                <a:lnTo>
                  <a:pt x="7139553" y="11135"/>
                </a:lnTo>
                <a:lnTo>
                  <a:pt x="7202425" y="0"/>
                </a:lnTo>
              </a:path>
            </a:pathLst>
          </a:custGeom>
          <a:ln w="41073">
            <a:solidFill>
              <a:srgbClr val="87F83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858705" y="2015625"/>
            <a:ext cx="7189470" cy="1421130"/>
          </a:xfrm>
          <a:custGeom>
            <a:avLst/>
            <a:gdLst/>
            <a:ahLst/>
            <a:cxnLst/>
            <a:rect l="l" t="t" r="r" b="b"/>
            <a:pathLst>
              <a:path w="7189470" h="1421129">
                <a:moveTo>
                  <a:pt x="0" y="1398879"/>
                </a:moveTo>
                <a:lnTo>
                  <a:pt x="39579" y="1401345"/>
                </a:lnTo>
                <a:lnTo>
                  <a:pt x="79091" y="1403803"/>
                </a:lnTo>
                <a:lnTo>
                  <a:pt x="118470" y="1406220"/>
                </a:lnTo>
                <a:lnTo>
                  <a:pt x="157647" y="1408566"/>
                </a:lnTo>
                <a:lnTo>
                  <a:pt x="196556" y="1410806"/>
                </a:lnTo>
                <a:lnTo>
                  <a:pt x="235129" y="1412909"/>
                </a:lnTo>
                <a:lnTo>
                  <a:pt x="273300" y="1414842"/>
                </a:lnTo>
                <a:lnTo>
                  <a:pt x="348167" y="1418072"/>
                </a:lnTo>
                <a:lnTo>
                  <a:pt x="420620" y="1420237"/>
                </a:lnTo>
                <a:lnTo>
                  <a:pt x="490122" y="1421078"/>
                </a:lnTo>
                <a:lnTo>
                  <a:pt x="523598" y="1420921"/>
                </a:lnTo>
                <a:lnTo>
                  <a:pt x="587668" y="1419292"/>
                </a:lnTo>
                <a:lnTo>
                  <a:pt x="647445" y="1415694"/>
                </a:lnTo>
                <a:lnTo>
                  <a:pt x="702394" y="1409868"/>
                </a:lnTo>
                <a:lnTo>
                  <a:pt x="750836" y="1401589"/>
                </a:lnTo>
                <a:lnTo>
                  <a:pt x="792393" y="1391082"/>
                </a:lnTo>
                <a:lnTo>
                  <a:pt x="828484" y="1378608"/>
                </a:lnTo>
                <a:lnTo>
                  <a:pt x="875471" y="1356777"/>
                </a:lnTo>
                <a:lnTo>
                  <a:pt x="918130" y="1331978"/>
                </a:lnTo>
                <a:lnTo>
                  <a:pt x="946529" y="1314229"/>
                </a:lnTo>
                <a:lnTo>
                  <a:pt x="961247" y="1305088"/>
                </a:lnTo>
                <a:lnTo>
                  <a:pt x="1009603" y="1276981"/>
                </a:lnTo>
                <a:lnTo>
                  <a:pt x="1047115" y="1258000"/>
                </a:lnTo>
                <a:lnTo>
                  <a:pt x="1067456" y="1248240"/>
                </a:lnTo>
                <a:lnTo>
                  <a:pt x="1088248" y="1237966"/>
                </a:lnTo>
                <a:lnTo>
                  <a:pt x="1131073" y="1216107"/>
                </a:lnTo>
                <a:lnTo>
                  <a:pt x="1175356" y="1192880"/>
                </a:lnTo>
                <a:lnTo>
                  <a:pt x="1220868" y="1168740"/>
                </a:lnTo>
                <a:lnTo>
                  <a:pt x="1244013" y="1156471"/>
                </a:lnTo>
                <a:lnTo>
                  <a:pt x="1290934" y="1131818"/>
                </a:lnTo>
                <a:lnTo>
                  <a:pt x="1338507" y="1107393"/>
                </a:lnTo>
                <a:lnTo>
                  <a:pt x="1386499" y="1083653"/>
                </a:lnTo>
                <a:lnTo>
                  <a:pt x="1434681" y="1061053"/>
                </a:lnTo>
                <a:lnTo>
                  <a:pt x="1482820" y="1040049"/>
                </a:lnTo>
                <a:lnTo>
                  <a:pt x="1530744" y="1020885"/>
                </a:lnTo>
                <a:lnTo>
                  <a:pt x="1578691" y="1002581"/>
                </a:lnTo>
                <a:lnTo>
                  <a:pt x="1626818" y="984974"/>
                </a:lnTo>
                <a:lnTo>
                  <a:pt x="1675236" y="968097"/>
                </a:lnTo>
                <a:lnTo>
                  <a:pt x="1724058" y="951982"/>
                </a:lnTo>
                <a:lnTo>
                  <a:pt x="1773395" y="936662"/>
                </a:lnTo>
                <a:lnTo>
                  <a:pt x="1823361" y="922168"/>
                </a:lnTo>
                <a:lnTo>
                  <a:pt x="1874068" y="908534"/>
                </a:lnTo>
                <a:lnTo>
                  <a:pt x="1925628" y="895791"/>
                </a:lnTo>
                <a:lnTo>
                  <a:pt x="1978152" y="883973"/>
                </a:lnTo>
                <a:lnTo>
                  <a:pt x="2031687" y="873188"/>
                </a:lnTo>
                <a:lnTo>
                  <a:pt x="2085778" y="863833"/>
                </a:lnTo>
                <a:lnTo>
                  <a:pt x="2140421" y="855769"/>
                </a:lnTo>
                <a:lnTo>
                  <a:pt x="2195730" y="848766"/>
                </a:lnTo>
                <a:lnTo>
                  <a:pt x="2251821" y="842598"/>
                </a:lnTo>
                <a:lnTo>
                  <a:pt x="2308810" y="837035"/>
                </a:lnTo>
                <a:lnTo>
                  <a:pt x="2366812" y="831850"/>
                </a:lnTo>
                <a:lnTo>
                  <a:pt x="2425943" y="826815"/>
                </a:lnTo>
                <a:lnTo>
                  <a:pt x="2455968" y="824282"/>
                </a:lnTo>
                <a:lnTo>
                  <a:pt x="2486318" y="821702"/>
                </a:lnTo>
                <a:lnTo>
                  <a:pt x="2517008" y="819044"/>
                </a:lnTo>
                <a:lnTo>
                  <a:pt x="2548052" y="816282"/>
                </a:lnTo>
                <a:lnTo>
                  <a:pt x="2579465" y="813385"/>
                </a:lnTo>
                <a:lnTo>
                  <a:pt x="2610545" y="810620"/>
                </a:lnTo>
                <a:lnTo>
                  <a:pt x="2670203" y="806287"/>
                </a:lnTo>
                <a:lnTo>
                  <a:pt x="2727928" y="803089"/>
                </a:lnTo>
                <a:lnTo>
                  <a:pt x="2785401" y="800468"/>
                </a:lnTo>
                <a:lnTo>
                  <a:pt x="2814569" y="799201"/>
                </a:lnTo>
                <a:lnTo>
                  <a:pt x="2844306" y="797870"/>
                </a:lnTo>
                <a:lnTo>
                  <a:pt x="2906326" y="794739"/>
                </a:lnTo>
                <a:lnTo>
                  <a:pt x="2973143" y="790520"/>
                </a:lnTo>
                <a:lnTo>
                  <a:pt x="3046442" y="784657"/>
                </a:lnTo>
                <a:lnTo>
                  <a:pt x="3086047" y="780935"/>
                </a:lnTo>
                <a:lnTo>
                  <a:pt x="3127904" y="776594"/>
                </a:lnTo>
                <a:lnTo>
                  <a:pt x="3172223" y="771564"/>
                </a:lnTo>
                <a:lnTo>
                  <a:pt x="3219213" y="765776"/>
                </a:lnTo>
                <a:lnTo>
                  <a:pt x="3269086" y="759160"/>
                </a:lnTo>
                <a:lnTo>
                  <a:pt x="3320736" y="752045"/>
                </a:lnTo>
                <a:lnTo>
                  <a:pt x="3372990" y="744773"/>
                </a:lnTo>
                <a:lnTo>
                  <a:pt x="3426041" y="737295"/>
                </a:lnTo>
                <a:lnTo>
                  <a:pt x="3480079" y="729563"/>
                </a:lnTo>
                <a:lnTo>
                  <a:pt x="3535298" y="721528"/>
                </a:lnTo>
                <a:lnTo>
                  <a:pt x="3591888" y="713140"/>
                </a:lnTo>
                <a:lnTo>
                  <a:pt x="3650042" y="704352"/>
                </a:lnTo>
                <a:lnTo>
                  <a:pt x="3709951" y="695115"/>
                </a:lnTo>
                <a:lnTo>
                  <a:pt x="3771807" y="685379"/>
                </a:lnTo>
                <a:lnTo>
                  <a:pt x="3835801" y="675096"/>
                </a:lnTo>
                <a:lnTo>
                  <a:pt x="3902126" y="664218"/>
                </a:lnTo>
                <a:lnTo>
                  <a:pt x="3970973" y="652694"/>
                </a:lnTo>
                <a:lnTo>
                  <a:pt x="4042534" y="640477"/>
                </a:lnTo>
                <a:lnTo>
                  <a:pt x="4117000" y="627519"/>
                </a:lnTo>
                <a:lnTo>
                  <a:pt x="4194564" y="613769"/>
                </a:lnTo>
                <a:lnTo>
                  <a:pt x="4275416" y="599179"/>
                </a:lnTo>
                <a:lnTo>
                  <a:pt x="4359750" y="583701"/>
                </a:lnTo>
                <a:lnTo>
                  <a:pt x="4447756" y="567285"/>
                </a:lnTo>
                <a:lnTo>
                  <a:pt x="4539627" y="549884"/>
                </a:lnTo>
                <a:lnTo>
                  <a:pt x="4635553" y="531448"/>
                </a:lnTo>
                <a:lnTo>
                  <a:pt x="4739474" y="511081"/>
                </a:lnTo>
                <a:lnTo>
                  <a:pt x="4854316" y="488185"/>
                </a:lnTo>
                <a:lnTo>
                  <a:pt x="4978677" y="463072"/>
                </a:lnTo>
                <a:lnTo>
                  <a:pt x="5111154" y="436054"/>
                </a:lnTo>
                <a:lnTo>
                  <a:pt x="5250343" y="407444"/>
                </a:lnTo>
                <a:lnTo>
                  <a:pt x="5394841" y="377556"/>
                </a:lnTo>
                <a:lnTo>
                  <a:pt x="5543245" y="346701"/>
                </a:lnTo>
                <a:lnTo>
                  <a:pt x="5694152" y="315193"/>
                </a:lnTo>
                <a:lnTo>
                  <a:pt x="5846158" y="283345"/>
                </a:lnTo>
                <a:lnTo>
                  <a:pt x="5997860" y="251469"/>
                </a:lnTo>
                <a:lnTo>
                  <a:pt x="6147856" y="219878"/>
                </a:lnTo>
                <a:lnTo>
                  <a:pt x="6294741" y="188885"/>
                </a:lnTo>
                <a:lnTo>
                  <a:pt x="6437113" y="158803"/>
                </a:lnTo>
                <a:lnTo>
                  <a:pt x="6573568" y="129944"/>
                </a:lnTo>
                <a:lnTo>
                  <a:pt x="6702704" y="102621"/>
                </a:lnTo>
                <a:lnTo>
                  <a:pt x="6823116" y="77148"/>
                </a:lnTo>
                <a:lnTo>
                  <a:pt x="6933402" y="53836"/>
                </a:lnTo>
                <a:lnTo>
                  <a:pt x="7032159" y="32999"/>
                </a:lnTo>
                <a:lnTo>
                  <a:pt x="7117983" y="14949"/>
                </a:lnTo>
                <a:lnTo>
                  <a:pt x="7189471" y="0"/>
                </a:lnTo>
              </a:path>
            </a:pathLst>
          </a:custGeom>
          <a:ln w="41072">
            <a:solidFill>
              <a:srgbClr val="FFFF3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417189" y="3906139"/>
            <a:ext cx="0" cy="175260"/>
          </a:xfrm>
          <a:custGeom>
            <a:avLst/>
            <a:gdLst/>
            <a:ahLst/>
            <a:cxnLst/>
            <a:rect l="l" t="t" r="r" b="b"/>
            <a:pathLst>
              <a:path h="175260">
                <a:moveTo>
                  <a:pt x="0" y="0"/>
                </a:moveTo>
                <a:lnTo>
                  <a:pt x="0" y="175107"/>
                </a:lnTo>
              </a:path>
            </a:pathLst>
          </a:custGeom>
          <a:ln w="1295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436238" y="3906139"/>
            <a:ext cx="0" cy="175260"/>
          </a:xfrm>
          <a:custGeom>
            <a:avLst/>
            <a:gdLst/>
            <a:ahLst/>
            <a:cxnLst/>
            <a:rect l="l" t="t" r="r" b="b"/>
            <a:pathLst>
              <a:path h="175260">
                <a:moveTo>
                  <a:pt x="0" y="0"/>
                </a:moveTo>
                <a:lnTo>
                  <a:pt x="0" y="175107"/>
                </a:lnTo>
              </a:path>
            </a:pathLst>
          </a:custGeom>
          <a:ln w="1295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422901" y="3664015"/>
            <a:ext cx="0" cy="173355"/>
          </a:xfrm>
          <a:custGeom>
            <a:avLst/>
            <a:gdLst/>
            <a:ahLst/>
            <a:cxnLst/>
            <a:rect l="l" t="t" r="r" b="b"/>
            <a:pathLst>
              <a:path h="173354">
                <a:moveTo>
                  <a:pt x="0" y="0"/>
                </a:moveTo>
                <a:lnTo>
                  <a:pt x="0" y="172945"/>
                </a:lnTo>
              </a:path>
            </a:pathLst>
          </a:custGeom>
          <a:ln w="1295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362066" y="3906139"/>
            <a:ext cx="0" cy="175260"/>
          </a:xfrm>
          <a:custGeom>
            <a:avLst/>
            <a:gdLst/>
            <a:ahLst/>
            <a:cxnLst/>
            <a:rect l="l" t="t" r="r" b="b"/>
            <a:pathLst>
              <a:path h="175260">
                <a:moveTo>
                  <a:pt x="0" y="0"/>
                </a:moveTo>
                <a:lnTo>
                  <a:pt x="0" y="175107"/>
                </a:lnTo>
              </a:path>
            </a:pathLst>
          </a:custGeom>
          <a:ln w="1295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281800" y="3906139"/>
            <a:ext cx="0" cy="175260"/>
          </a:xfrm>
          <a:custGeom>
            <a:avLst/>
            <a:gdLst/>
            <a:ahLst/>
            <a:cxnLst/>
            <a:rect l="l" t="t" r="r" b="b"/>
            <a:pathLst>
              <a:path h="175260">
                <a:moveTo>
                  <a:pt x="0" y="0"/>
                </a:moveTo>
                <a:lnTo>
                  <a:pt x="0" y="175107"/>
                </a:lnTo>
              </a:path>
            </a:pathLst>
          </a:custGeom>
          <a:ln w="1295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203693" y="3906139"/>
            <a:ext cx="0" cy="175260"/>
          </a:xfrm>
          <a:custGeom>
            <a:avLst/>
            <a:gdLst/>
            <a:ahLst/>
            <a:cxnLst/>
            <a:rect l="l" t="t" r="r" b="b"/>
            <a:pathLst>
              <a:path h="175260">
                <a:moveTo>
                  <a:pt x="0" y="0"/>
                </a:moveTo>
                <a:lnTo>
                  <a:pt x="0" y="175107"/>
                </a:lnTo>
              </a:path>
            </a:pathLst>
          </a:custGeom>
          <a:ln w="1295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9168766" y="3906139"/>
            <a:ext cx="0" cy="175260"/>
          </a:xfrm>
          <a:custGeom>
            <a:avLst/>
            <a:gdLst/>
            <a:ahLst/>
            <a:cxnLst/>
            <a:rect l="l" t="t" r="r" b="b"/>
            <a:pathLst>
              <a:path h="175260">
                <a:moveTo>
                  <a:pt x="0" y="0"/>
                </a:moveTo>
                <a:lnTo>
                  <a:pt x="0" y="175107"/>
                </a:lnTo>
              </a:path>
            </a:pathLst>
          </a:custGeom>
          <a:ln w="1295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0094978" y="3906139"/>
            <a:ext cx="0" cy="175260"/>
          </a:xfrm>
          <a:custGeom>
            <a:avLst/>
            <a:gdLst/>
            <a:ahLst/>
            <a:cxnLst/>
            <a:rect l="l" t="t" r="r" b="b"/>
            <a:pathLst>
              <a:path h="175260">
                <a:moveTo>
                  <a:pt x="0" y="0"/>
                </a:moveTo>
                <a:lnTo>
                  <a:pt x="0" y="175107"/>
                </a:lnTo>
              </a:path>
            </a:pathLst>
          </a:custGeom>
          <a:ln w="1295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1064369" y="3906139"/>
            <a:ext cx="0" cy="175260"/>
          </a:xfrm>
          <a:custGeom>
            <a:avLst/>
            <a:gdLst/>
            <a:ahLst/>
            <a:cxnLst/>
            <a:rect l="l" t="t" r="r" b="b"/>
            <a:pathLst>
              <a:path h="175260">
                <a:moveTo>
                  <a:pt x="0" y="0"/>
                </a:moveTo>
                <a:lnTo>
                  <a:pt x="0" y="175107"/>
                </a:lnTo>
              </a:path>
            </a:pathLst>
          </a:custGeom>
          <a:ln w="1295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1531800" y="2432504"/>
            <a:ext cx="580390" cy="118427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 marR="5080">
              <a:lnSpc>
                <a:spcPct val="101699"/>
              </a:lnSpc>
            </a:pPr>
            <a:r>
              <a:rPr sz="1950" b="1" dirty="0">
                <a:solidFill>
                  <a:srgbClr val="FFFFFF"/>
                </a:solidFill>
                <a:latin typeface="Verdana"/>
                <a:cs typeface="Verdana"/>
              </a:rPr>
              <a:t>Gl</a:t>
            </a:r>
            <a:r>
              <a:rPr sz="1950" b="1" spc="-5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1950" b="1" spc="5" dirty="0">
                <a:solidFill>
                  <a:srgbClr val="FFFFFF"/>
                </a:solidFill>
                <a:latin typeface="Verdana"/>
                <a:cs typeface="Verdana"/>
              </a:rPr>
              <a:t>k</a:t>
            </a:r>
            <a:r>
              <a:rPr sz="1950" b="1" spc="-5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1950" b="1" dirty="0">
                <a:solidFill>
                  <a:srgbClr val="FFFFFF"/>
                </a:solidFill>
                <a:latin typeface="Verdana"/>
                <a:cs typeface="Verdana"/>
              </a:rPr>
              <a:t>z </a:t>
            </a:r>
            <a:r>
              <a:rPr sz="1950" b="1" spc="5" dirty="0">
                <a:solidFill>
                  <a:srgbClr val="FFFFFF"/>
                </a:solidFill>
                <a:latin typeface="Verdana"/>
                <a:cs typeface="Verdana"/>
              </a:rPr>
              <a:t>(</a:t>
            </a:r>
            <a:r>
              <a:rPr sz="1950" b="1" spc="-5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1950" b="1" spc="5" dirty="0">
                <a:solidFill>
                  <a:srgbClr val="FFFFFF"/>
                </a:solidFill>
                <a:latin typeface="Verdana"/>
                <a:cs typeface="Verdana"/>
              </a:rPr>
              <a:t>g</a:t>
            </a:r>
            <a:r>
              <a:rPr sz="1950" b="1" dirty="0">
                <a:solidFill>
                  <a:srgbClr val="FFFFFF"/>
                </a:solidFill>
                <a:latin typeface="Verdana"/>
                <a:cs typeface="Verdana"/>
              </a:rPr>
              <a:t>/</a:t>
            </a:r>
            <a:r>
              <a:rPr sz="1950" b="1" spc="-5" dirty="0">
                <a:solidFill>
                  <a:srgbClr val="FFFFFF"/>
                </a:solidFill>
                <a:latin typeface="Verdana"/>
                <a:cs typeface="Verdana"/>
              </a:rPr>
              <a:t>dl)</a:t>
            </a:r>
            <a:endParaRPr sz="1950">
              <a:latin typeface="Verdana"/>
              <a:cs typeface="Verdana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5408867" y="1965903"/>
            <a:ext cx="0" cy="6395085"/>
          </a:xfrm>
          <a:custGeom>
            <a:avLst/>
            <a:gdLst/>
            <a:ahLst/>
            <a:cxnLst/>
            <a:rect l="l" t="t" r="r" b="b"/>
            <a:pathLst>
              <a:path h="6395084">
                <a:moveTo>
                  <a:pt x="0" y="0"/>
                </a:moveTo>
                <a:lnTo>
                  <a:pt x="0" y="6394672"/>
                </a:lnTo>
              </a:path>
            </a:pathLst>
          </a:custGeom>
          <a:ln w="4102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1128471" y="7419833"/>
            <a:ext cx="1221105" cy="581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194310">
              <a:lnSpc>
                <a:spcPts val="2380"/>
              </a:lnSpc>
            </a:pPr>
            <a:r>
              <a:rPr sz="2000" b="1" spc="-10" dirty="0">
                <a:solidFill>
                  <a:srgbClr val="FFFFFF"/>
                </a:solidFill>
                <a:latin typeface="Verdana"/>
                <a:cs typeface="Verdana"/>
              </a:rPr>
              <a:t>Kli</a:t>
            </a:r>
            <a:r>
              <a:rPr sz="2000" b="1" spc="-25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2000" b="1" spc="-15" dirty="0">
                <a:solidFill>
                  <a:srgbClr val="FFFFFF"/>
                </a:solidFill>
                <a:latin typeface="Verdana"/>
                <a:cs typeface="Verdana"/>
              </a:rPr>
              <a:t>ik B</a:t>
            </a:r>
            <a:r>
              <a:rPr sz="2000" b="1" spc="-25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2000" b="1" spc="-15" dirty="0">
                <a:solidFill>
                  <a:srgbClr val="FFFFFF"/>
                </a:solidFill>
                <a:latin typeface="Verdana"/>
                <a:cs typeface="Verdana"/>
              </a:rPr>
              <a:t>lgular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3691382" y="6949987"/>
            <a:ext cx="8832850" cy="1035685"/>
          </a:xfrm>
          <a:custGeom>
            <a:avLst/>
            <a:gdLst/>
            <a:ahLst/>
            <a:cxnLst/>
            <a:rect l="l" t="t" r="r" b="b"/>
            <a:pathLst>
              <a:path w="8832850" h="1035684">
                <a:moveTo>
                  <a:pt x="7013331" y="0"/>
                </a:moveTo>
                <a:lnTo>
                  <a:pt x="7013331" y="308419"/>
                </a:lnTo>
                <a:lnTo>
                  <a:pt x="0" y="308419"/>
                </a:lnTo>
                <a:lnTo>
                  <a:pt x="0" y="727092"/>
                </a:lnTo>
                <a:lnTo>
                  <a:pt x="7013331" y="727092"/>
                </a:lnTo>
                <a:lnTo>
                  <a:pt x="7013331" y="1035513"/>
                </a:lnTo>
                <a:lnTo>
                  <a:pt x="8832469" y="517756"/>
                </a:lnTo>
                <a:lnTo>
                  <a:pt x="7013331" y="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3691382" y="6949986"/>
            <a:ext cx="8832850" cy="1035685"/>
          </a:xfrm>
          <a:custGeom>
            <a:avLst/>
            <a:gdLst/>
            <a:ahLst/>
            <a:cxnLst/>
            <a:rect l="l" t="t" r="r" b="b"/>
            <a:pathLst>
              <a:path w="8832850" h="1035684">
                <a:moveTo>
                  <a:pt x="0" y="308420"/>
                </a:moveTo>
                <a:lnTo>
                  <a:pt x="7013333" y="308420"/>
                </a:lnTo>
                <a:lnTo>
                  <a:pt x="7013333" y="0"/>
                </a:lnTo>
                <a:lnTo>
                  <a:pt x="8832470" y="517756"/>
                </a:lnTo>
                <a:lnTo>
                  <a:pt x="7013333" y="1035513"/>
                </a:lnTo>
                <a:lnTo>
                  <a:pt x="7013333" y="727093"/>
                </a:lnTo>
                <a:lnTo>
                  <a:pt x="0" y="727093"/>
                </a:lnTo>
                <a:lnTo>
                  <a:pt x="0" y="308420"/>
                </a:lnTo>
                <a:close/>
              </a:path>
            </a:pathLst>
          </a:custGeom>
          <a:ln w="1729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 txBox="1"/>
          <p:nvPr/>
        </p:nvSpPr>
        <p:spPr>
          <a:xfrm>
            <a:off x="2151909" y="6095536"/>
            <a:ext cx="2926080" cy="7753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116455" algn="l"/>
              </a:tabLst>
            </a:pPr>
            <a:r>
              <a:rPr sz="2250" b="1" dirty="0">
                <a:solidFill>
                  <a:srgbClr val="FFFFFF"/>
                </a:solidFill>
                <a:latin typeface="Verdana"/>
                <a:cs typeface="Verdana"/>
              </a:rPr>
              <a:t>Y</a:t>
            </a:r>
            <a:r>
              <a:rPr sz="2250" b="1" spc="-10" dirty="0">
                <a:solidFill>
                  <a:srgbClr val="FFFFFF"/>
                </a:solidFill>
                <a:latin typeface="Verdana"/>
                <a:cs typeface="Verdana"/>
              </a:rPr>
              <a:t>ıll</a:t>
            </a:r>
            <a:r>
              <a:rPr sz="2250" b="1" dirty="0">
                <a:solidFill>
                  <a:srgbClr val="FFFFFF"/>
                </a:solidFill>
                <a:latin typeface="Verdana"/>
                <a:cs typeface="Verdana"/>
              </a:rPr>
              <a:t>ar</a:t>
            </a:r>
            <a:r>
              <a:rPr sz="2250" b="1" spc="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b="1" spc="-22" baseline="8333" dirty="0">
                <a:solidFill>
                  <a:srgbClr val="FFFFFF"/>
                </a:solidFill>
                <a:latin typeface="Verdana"/>
                <a:cs typeface="Verdana"/>
              </a:rPr>
              <a:t>-10</a:t>
            </a:r>
            <a:r>
              <a:rPr sz="3000" b="1" baseline="8333" dirty="0">
                <a:solidFill>
                  <a:srgbClr val="FFFFFF"/>
                </a:solidFill>
                <a:latin typeface="Verdana"/>
                <a:cs typeface="Verdana"/>
              </a:rPr>
              <a:t>	</a:t>
            </a:r>
            <a:r>
              <a:rPr sz="3000" b="1" spc="-22" baseline="8333" dirty="0">
                <a:solidFill>
                  <a:srgbClr val="FFFFFF"/>
                </a:solidFill>
                <a:latin typeface="Verdana"/>
                <a:cs typeface="Verdana"/>
              </a:rPr>
              <a:t>-5</a:t>
            </a:r>
            <a:endParaRPr sz="3000" baseline="8333">
              <a:latin typeface="Verdana"/>
              <a:cs typeface="Verdana"/>
            </a:endParaRPr>
          </a:p>
          <a:p>
            <a:pPr marL="314960">
              <a:lnSpc>
                <a:spcPct val="100000"/>
              </a:lnSpc>
              <a:spcBef>
                <a:spcPts val="530"/>
              </a:spcBef>
              <a:tabLst>
                <a:tab pos="2251710" algn="l"/>
              </a:tabLst>
            </a:pPr>
            <a:r>
              <a:rPr sz="2550" b="1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550" b="1" spc="-5" dirty="0">
                <a:solidFill>
                  <a:srgbClr val="FFFFFF"/>
                </a:solidFill>
                <a:latin typeface="Verdana"/>
                <a:cs typeface="Verdana"/>
              </a:rPr>
              <a:t>b</a:t>
            </a:r>
            <a:r>
              <a:rPr sz="2550" b="1" spc="1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550" b="1" spc="-15" dirty="0">
                <a:solidFill>
                  <a:srgbClr val="FFFFFF"/>
                </a:solidFill>
                <a:latin typeface="Verdana"/>
                <a:cs typeface="Verdana"/>
              </a:rPr>
              <a:t>z</a:t>
            </a:r>
            <a:r>
              <a:rPr sz="2550" b="1" spc="-1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550" b="1" spc="-3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550" b="1" dirty="0">
                <a:solidFill>
                  <a:srgbClr val="FFFFFF"/>
                </a:solidFill>
                <a:latin typeface="Verdana"/>
                <a:cs typeface="Verdana"/>
              </a:rPr>
              <a:t>e	</a:t>
            </a:r>
            <a:r>
              <a:rPr sz="2550" b="1" spc="-1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550" b="1" spc="-20" dirty="0">
                <a:solidFill>
                  <a:srgbClr val="FFFFFF"/>
                </a:solidFill>
                <a:latin typeface="Verdana"/>
                <a:cs typeface="Verdana"/>
              </a:rPr>
              <a:t>GT</a:t>
            </a:r>
            <a:endParaRPr sz="2550">
              <a:latin typeface="Verdana"/>
              <a:cs typeface="Verdana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5326727" y="6095536"/>
            <a:ext cx="205104" cy="2787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spc="-15" dirty="0">
                <a:solidFill>
                  <a:srgbClr val="FFFFFF"/>
                </a:solidFill>
                <a:latin typeface="Verdana"/>
                <a:cs typeface="Verdana"/>
              </a:rPr>
              <a:t>0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5779750" y="5412761"/>
            <a:ext cx="1857375" cy="1457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259715" algn="ctr">
              <a:lnSpc>
                <a:spcPts val="2395"/>
              </a:lnSpc>
            </a:pPr>
            <a:r>
              <a:rPr sz="2000" b="1" spc="-15" dirty="0">
                <a:solidFill>
                  <a:srgbClr val="FFFFFF"/>
                </a:solidFill>
                <a:latin typeface="Verdana"/>
                <a:cs typeface="Verdana"/>
              </a:rPr>
              <a:t>Bet</a:t>
            </a:r>
            <a:r>
              <a:rPr sz="2000" b="1" spc="-2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000" b="1" spc="-15" dirty="0">
                <a:solidFill>
                  <a:srgbClr val="FFFFFF"/>
                </a:solidFill>
                <a:latin typeface="Verdana"/>
                <a:cs typeface="Verdana"/>
              </a:rPr>
              <a:t>-h</a:t>
            </a:r>
            <a:r>
              <a:rPr sz="2000" b="1" spc="-25" dirty="0">
                <a:solidFill>
                  <a:srgbClr val="FFFFFF"/>
                </a:solidFill>
                <a:latin typeface="Verdana"/>
                <a:cs typeface="Verdana"/>
              </a:rPr>
              <a:t>ü</a:t>
            </a:r>
            <a:r>
              <a:rPr sz="2000" b="1" spc="-15" dirty="0">
                <a:solidFill>
                  <a:srgbClr val="FFFFFF"/>
                </a:solidFill>
                <a:latin typeface="Verdana"/>
                <a:cs typeface="Verdana"/>
              </a:rPr>
              <a:t>cre</a:t>
            </a:r>
            <a:endParaRPr sz="2000">
              <a:latin typeface="Verdana"/>
              <a:cs typeface="Verdana"/>
            </a:endParaRPr>
          </a:p>
          <a:p>
            <a:pPr marR="259079" algn="ctr">
              <a:lnSpc>
                <a:spcPts val="2035"/>
              </a:lnSpc>
            </a:pPr>
            <a:r>
              <a:rPr sz="1700" b="1" dirty="0">
                <a:solidFill>
                  <a:srgbClr val="FFFFFF"/>
                </a:solidFill>
                <a:latin typeface="Verdana"/>
                <a:cs typeface="Verdana"/>
              </a:rPr>
              <a:t>Y</a:t>
            </a:r>
            <a:r>
              <a:rPr sz="1700" b="1" spc="-1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700" b="1" spc="5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1700" b="1" spc="-1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700" b="1" dirty="0">
                <a:solidFill>
                  <a:srgbClr val="FFFFFF"/>
                </a:solidFill>
                <a:latin typeface="Verdana"/>
                <a:cs typeface="Verdana"/>
              </a:rPr>
              <a:t>rsizl</a:t>
            </a:r>
            <a:r>
              <a:rPr sz="1700" b="1" spc="-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1700" b="1" dirty="0">
                <a:solidFill>
                  <a:srgbClr val="FFFFFF"/>
                </a:solidFill>
                <a:latin typeface="Verdana"/>
                <a:cs typeface="Verdana"/>
              </a:rPr>
              <a:t>ği</a:t>
            </a:r>
            <a:endParaRPr sz="1700">
              <a:latin typeface="Verdana"/>
              <a:cs typeface="Verdana"/>
            </a:endParaRPr>
          </a:p>
          <a:p>
            <a:pPr marL="509270">
              <a:lnSpc>
                <a:spcPct val="100000"/>
              </a:lnSpc>
              <a:spcBef>
                <a:spcPts val="940"/>
              </a:spcBef>
              <a:tabLst>
                <a:tab pos="1372235" algn="l"/>
              </a:tabLst>
            </a:pPr>
            <a:r>
              <a:rPr sz="2000" b="1" spc="-15" dirty="0">
                <a:solidFill>
                  <a:srgbClr val="FFFFFF"/>
                </a:solidFill>
                <a:latin typeface="Verdana"/>
                <a:cs typeface="Verdana"/>
              </a:rPr>
              <a:t>5	10</a:t>
            </a:r>
            <a:endParaRPr sz="2000">
              <a:latin typeface="Verdana"/>
              <a:cs typeface="Verdana"/>
            </a:endParaRPr>
          </a:p>
          <a:p>
            <a:pPr marL="447040">
              <a:lnSpc>
                <a:spcPct val="100000"/>
              </a:lnSpc>
              <a:spcBef>
                <a:spcPts val="860"/>
              </a:spcBef>
            </a:pPr>
            <a:r>
              <a:rPr sz="2550" b="1" spc="-2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2550" b="1" spc="-1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550" b="1" dirty="0">
                <a:solidFill>
                  <a:srgbClr val="FFFFFF"/>
                </a:solidFill>
                <a:latin typeface="Verdana"/>
                <a:cs typeface="Verdana"/>
              </a:rPr>
              <a:t>yab</a:t>
            </a:r>
            <a:r>
              <a:rPr sz="2550" b="1" spc="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550" b="1" spc="-15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endParaRPr sz="2550">
              <a:latin typeface="Verdana"/>
              <a:cs typeface="Verdana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8096267" y="6095536"/>
            <a:ext cx="2215515" cy="2787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970280" algn="l"/>
                <a:tab pos="1842770" algn="l"/>
              </a:tabLst>
            </a:pPr>
            <a:r>
              <a:rPr sz="2000" b="1" spc="-15" dirty="0">
                <a:solidFill>
                  <a:srgbClr val="FFFFFF"/>
                </a:solidFill>
                <a:latin typeface="Verdana"/>
                <a:cs typeface="Verdana"/>
              </a:rPr>
              <a:t>15	20	25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2377705" y="2007668"/>
            <a:ext cx="486409" cy="19551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700" b="1" spc="-5" dirty="0">
                <a:solidFill>
                  <a:srgbClr val="FFFFFF"/>
                </a:solidFill>
                <a:latin typeface="Verdana"/>
                <a:cs typeface="Verdana"/>
              </a:rPr>
              <a:t>350</a:t>
            </a:r>
            <a:endParaRPr sz="17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210"/>
              </a:spcBef>
            </a:pPr>
            <a:r>
              <a:rPr sz="1700" b="1" spc="-20" dirty="0">
                <a:solidFill>
                  <a:srgbClr val="FFFFFF"/>
                </a:solidFill>
                <a:latin typeface="Verdana"/>
                <a:cs typeface="Verdana"/>
              </a:rPr>
              <a:t>300</a:t>
            </a:r>
            <a:endParaRPr sz="17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204"/>
              </a:spcBef>
            </a:pPr>
            <a:r>
              <a:rPr sz="1700" b="1" spc="-20" dirty="0">
                <a:solidFill>
                  <a:srgbClr val="FFFFFF"/>
                </a:solidFill>
                <a:latin typeface="Verdana"/>
                <a:cs typeface="Verdana"/>
              </a:rPr>
              <a:t>250</a:t>
            </a:r>
            <a:endParaRPr sz="17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204"/>
              </a:spcBef>
            </a:pPr>
            <a:r>
              <a:rPr sz="1700" b="1" spc="-20" dirty="0">
                <a:solidFill>
                  <a:srgbClr val="FFFFFF"/>
                </a:solidFill>
                <a:latin typeface="Verdana"/>
                <a:cs typeface="Verdana"/>
              </a:rPr>
              <a:t>200</a:t>
            </a:r>
            <a:endParaRPr sz="17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204"/>
              </a:spcBef>
            </a:pPr>
            <a:r>
              <a:rPr sz="1700" b="1" spc="-20" dirty="0">
                <a:solidFill>
                  <a:srgbClr val="FFFFFF"/>
                </a:solidFill>
                <a:latin typeface="Verdana"/>
                <a:cs typeface="Verdana"/>
              </a:rPr>
              <a:t>150</a:t>
            </a:r>
            <a:endParaRPr sz="17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204"/>
              </a:spcBef>
            </a:pPr>
            <a:r>
              <a:rPr sz="1700" b="1" spc="-20" dirty="0">
                <a:solidFill>
                  <a:srgbClr val="FFFFFF"/>
                </a:solidFill>
                <a:latin typeface="Verdana"/>
                <a:cs typeface="Verdana"/>
              </a:rPr>
              <a:t>100</a:t>
            </a:r>
            <a:endParaRPr sz="1700">
              <a:latin typeface="Verdana"/>
              <a:cs typeface="Verdana"/>
            </a:endParaRPr>
          </a:p>
          <a:p>
            <a:pPr marL="165735">
              <a:lnSpc>
                <a:spcPct val="100000"/>
              </a:lnSpc>
              <a:spcBef>
                <a:spcPts val="204"/>
              </a:spcBef>
            </a:pPr>
            <a:r>
              <a:rPr sz="1700" b="1" spc="-15" dirty="0">
                <a:solidFill>
                  <a:srgbClr val="FFFFFF"/>
                </a:solidFill>
                <a:latin typeface="Verdana"/>
                <a:cs typeface="Verdana"/>
              </a:rPr>
              <a:t>50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7031610" y="4680085"/>
            <a:ext cx="1024890" cy="4914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35"/>
              </a:lnSpc>
            </a:pPr>
            <a:r>
              <a:rPr sz="2000" b="1" spc="-15" dirty="0">
                <a:solidFill>
                  <a:srgbClr val="DCD177"/>
                </a:solidFill>
                <a:latin typeface="Verdana"/>
                <a:cs typeface="Verdana"/>
              </a:rPr>
              <a:t>I</a:t>
            </a:r>
            <a:r>
              <a:rPr sz="2000" b="1" spc="-25" dirty="0">
                <a:solidFill>
                  <a:srgbClr val="DCD177"/>
                </a:solidFill>
                <a:latin typeface="Verdana"/>
                <a:cs typeface="Verdana"/>
              </a:rPr>
              <a:t>nsu</a:t>
            </a:r>
            <a:r>
              <a:rPr sz="2000" b="1" spc="-10" dirty="0">
                <a:solidFill>
                  <a:srgbClr val="DCD177"/>
                </a:solidFill>
                <a:latin typeface="Verdana"/>
                <a:cs typeface="Verdana"/>
              </a:rPr>
              <a:t>lin</a:t>
            </a:r>
            <a:endParaRPr sz="2000">
              <a:latin typeface="Verdana"/>
              <a:cs typeface="Verdana"/>
            </a:endParaRPr>
          </a:p>
          <a:p>
            <a:pPr marL="31750">
              <a:lnSpc>
                <a:spcPts val="2035"/>
              </a:lnSpc>
            </a:pPr>
            <a:r>
              <a:rPr sz="2000" b="1" spc="-20" dirty="0">
                <a:solidFill>
                  <a:srgbClr val="DCD177"/>
                </a:solidFill>
                <a:latin typeface="Verdana"/>
                <a:cs typeface="Verdana"/>
              </a:rPr>
              <a:t>D</a:t>
            </a:r>
            <a:r>
              <a:rPr sz="2000" b="1" spc="-25" dirty="0">
                <a:solidFill>
                  <a:srgbClr val="DCD177"/>
                </a:solidFill>
                <a:latin typeface="Verdana"/>
                <a:cs typeface="Verdana"/>
              </a:rPr>
              <a:t>ü</a:t>
            </a:r>
            <a:r>
              <a:rPr sz="2000" b="1" spc="-15" dirty="0">
                <a:solidFill>
                  <a:srgbClr val="DCD177"/>
                </a:solidFill>
                <a:latin typeface="Verdana"/>
                <a:cs typeface="Verdana"/>
              </a:rPr>
              <a:t>z</a:t>
            </a:r>
            <a:r>
              <a:rPr sz="2000" b="1" spc="-10" dirty="0">
                <a:solidFill>
                  <a:srgbClr val="DCD177"/>
                </a:solidFill>
                <a:latin typeface="Verdana"/>
                <a:cs typeface="Verdana"/>
              </a:rPr>
              <a:t>eyi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8399157" y="4128638"/>
            <a:ext cx="2112010" cy="2787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spc="-15" dirty="0">
                <a:solidFill>
                  <a:srgbClr val="C8F88B"/>
                </a:solidFill>
                <a:latin typeface="Verdana"/>
                <a:cs typeface="Verdana"/>
              </a:rPr>
              <a:t>İ</a:t>
            </a:r>
            <a:r>
              <a:rPr sz="2000" b="1" spc="-20" dirty="0">
                <a:solidFill>
                  <a:srgbClr val="C8F88B"/>
                </a:solidFill>
                <a:latin typeface="Verdana"/>
                <a:cs typeface="Verdana"/>
              </a:rPr>
              <a:t>n</a:t>
            </a:r>
            <a:r>
              <a:rPr sz="2000" b="1" spc="-30" dirty="0">
                <a:solidFill>
                  <a:srgbClr val="C8F88B"/>
                </a:solidFill>
                <a:latin typeface="Verdana"/>
                <a:cs typeface="Verdana"/>
              </a:rPr>
              <a:t>s</a:t>
            </a:r>
            <a:r>
              <a:rPr sz="2000" b="1" spc="-15" dirty="0">
                <a:solidFill>
                  <a:srgbClr val="C8F88B"/>
                </a:solidFill>
                <a:latin typeface="Verdana"/>
                <a:cs typeface="Verdana"/>
              </a:rPr>
              <a:t>ulin</a:t>
            </a:r>
            <a:r>
              <a:rPr sz="2000" b="1" spc="-30" dirty="0">
                <a:solidFill>
                  <a:srgbClr val="C8F88B"/>
                </a:solidFill>
                <a:latin typeface="Verdana"/>
                <a:cs typeface="Verdana"/>
              </a:rPr>
              <a:t> </a:t>
            </a:r>
            <a:r>
              <a:rPr sz="2000" b="1" spc="-20" dirty="0">
                <a:solidFill>
                  <a:srgbClr val="C8F88B"/>
                </a:solidFill>
                <a:latin typeface="Verdana"/>
                <a:cs typeface="Verdana"/>
              </a:rPr>
              <a:t>Direnci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2328048" y="4223534"/>
            <a:ext cx="485775" cy="18630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700" b="1" spc="-20" dirty="0">
                <a:solidFill>
                  <a:srgbClr val="FFFFFF"/>
                </a:solidFill>
                <a:latin typeface="Verdana"/>
                <a:cs typeface="Verdana"/>
              </a:rPr>
              <a:t>250</a:t>
            </a:r>
            <a:endParaRPr sz="17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sz="1700" b="1" spc="-20" dirty="0">
                <a:solidFill>
                  <a:srgbClr val="FFFFFF"/>
                </a:solidFill>
                <a:latin typeface="Verdana"/>
                <a:cs typeface="Verdana"/>
              </a:rPr>
              <a:t>200</a:t>
            </a:r>
            <a:endParaRPr sz="17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sz="1700" b="1" spc="-20" dirty="0">
                <a:solidFill>
                  <a:srgbClr val="FFFFFF"/>
                </a:solidFill>
                <a:latin typeface="Verdana"/>
                <a:cs typeface="Verdana"/>
              </a:rPr>
              <a:t>150</a:t>
            </a:r>
            <a:endParaRPr sz="17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sz="1700" b="1" spc="-20" dirty="0">
                <a:solidFill>
                  <a:srgbClr val="FFFFFF"/>
                </a:solidFill>
                <a:latin typeface="Verdana"/>
                <a:cs typeface="Verdana"/>
              </a:rPr>
              <a:t>100</a:t>
            </a:r>
            <a:endParaRPr sz="1700">
              <a:latin typeface="Verdana"/>
              <a:cs typeface="Verdana"/>
            </a:endParaRPr>
          </a:p>
          <a:p>
            <a:pPr marL="165735">
              <a:lnSpc>
                <a:spcPct val="100000"/>
              </a:lnSpc>
              <a:spcBef>
                <a:spcPts val="509"/>
              </a:spcBef>
            </a:pPr>
            <a:r>
              <a:rPr sz="1700" b="1" spc="-20" dirty="0">
                <a:solidFill>
                  <a:srgbClr val="FFFFFF"/>
                </a:solidFill>
                <a:latin typeface="Verdana"/>
                <a:cs typeface="Verdana"/>
              </a:rPr>
              <a:t>50</a:t>
            </a:r>
            <a:endParaRPr sz="1700">
              <a:latin typeface="Verdana"/>
              <a:cs typeface="Verdana"/>
            </a:endParaRPr>
          </a:p>
          <a:p>
            <a:pPr marL="318770">
              <a:lnSpc>
                <a:spcPct val="100000"/>
              </a:lnSpc>
              <a:spcBef>
                <a:spcPts val="509"/>
              </a:spcBef>
            </a:pPr>
            <a:r>
              <a:rPr sz="1700" b="1" dirty="0">
                <a:solidFill>
                  <a:srgbClr val="FFFFFF"/>
                </a:solidFill>
                <a:latin typeface="Verdana"/>
                <a:cs typeface="Verdana"/>
              </a:rPr>
              <a:t>0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9958315" y="2678054"/>
            <a:ext cx="1170940" cy="490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2035"/>
              </a:lnSpc>
            </a:pPr>
            <a:r>
              <a:rPr sz="2000" b="1" spc="-15" dirty="0">
                <a:solidFill>
                  <a:srgbClr val="52F81B"/>
                </a:solidFill>
                <a:latin typeface="Verdana"/>
                <a:cs typeface="Verdana"/>
              </a:rPr>
              <a:t>Açlık</a:t>
            </a:r>
            <a:endParaRPr sz="2000">
              <a:latin typeface="Verdana"/>
              <a:cs typeface="Verdana"/>
            </a:endParaRPr>
          </a:p>
          <a:p>
            <a:pPr algn="ctr">
              <a:lnSpc>
                <a:spcPts val="2035"/>
              </a:lnSpc>
            </a:pPr>
            <a:r>
              <a:rPr sz="2000" b="1" spc="-15" dirty="0">
                <a:solidFill>
                  <a:srgbClr val="52F81B"/>
                </a:solidFill>
                <a:latin typeface="Verdana"/>
                <a:cs typeface="Verdana"/>
              </a:rPr>
              <a:t>Glu</a:t>
            </a:r>
            <a:r>
              <a:rPr sz="2000" b="1" spc="-10" dirty="0">
                <a:solidFill>
                  <a:srgbClr val="52F81B"/>
                </a:solidFill>
                <a:latin typeface="Verdana"/>
                <a:cs typeface="Verdana"/>
              </a:rPr>
              <a:t>k</a:t>
            </a:r>
            <a:r>
              <a:rPr sz="2000" b="1" spc="-20" dirty="0">
                <a:solidFill>
                  <a:srgbClr val="52F81B"/>
                </a:solidFill>
                <a:latin typeface="Verdana"/>
                <a:cs typeface="Verdana"/>
              </a:rPr>
              <a:t>o</a:t>
            </a:r>
            <a:r>
              <a:rPr sz="2000" b="1" spc="-15" dirty="0">
                <a:solidFill>
                  <a:srgbClr val="52F81B"/>
                </a:solidFill>
                <a:latin typeface="Verdana"/>
                <a:cs typeface="Verdana"/>
              </a:rPr>
              <a:t>zu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5501239" y="2090579"/>
            <a:ext cx="1979930" cy="490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06730" marR="5080" indent="-494665">
              <a:lnSpc>
                <a:spcPct val="69500"/>
              </a:lnSpc>
            </a:pPr>
            <a:r>
              <a:rPr sz="2000" b="1" spc="-15" dirty="0">
                <a:solidFill>
                  <a:srgbClr val="FFFF3D"/>
                </a:solidFill>
                <a:latin typeface="Verdana"/>
                <a:cs typeface="Verdana"/>
              </a:rPr>
              <a:t>Po</a:t>
            </a:r>
            <a:r>
              <a:rPr sz="2000" b="1" spc="-25" dirty="0">
                <a:solidFill>
                  <a:srgbClr val="FFFF3D"/>
                </a:solidFill>
                <a:latin typeface="Verdana"/>
                <a:cs typeface="Verdana"/>
              </a:rPr>
              <a:t>st</a:t>
            </a:r>
            <a:r>
              <a:rPr sz="2000" b="1" spc="-20" dirty="0">
                <a:solidFill>
                  <a:srgbClr val="FFFF3D"/>
                </a:solidFill>
                <a:latin typeface="Verdana"/>
                <a:cs typeface="Verdana"/>
              </a:rPr>
              <a:t>pra</a:t>
            </a:r>
            <a:r>
              <a:rPr sz="2000" b="1" spc="-25" dirty="0">
                <a:solidFill>
                  <a:srgbClr val="FFFF3D"/>
                </a:solidFill>
                <a:latin typeface="Verdana"/>
                <a:cs typeface="Verdana"/>
              </a:rPr>
              <a:t>n</a:t>
            </a:r>
            <a:r>
              <a:rPr sz="2000" b="1" spc="-20" dirty="0">
                <a:solidFill>
                  <a:srgbClr val="FFFF3D"/>
                </a:solidFill>
                <a:latin typeface="Verdana"/>
                <a:cs typeface="Verdana"/>
              </a:rPr>
              <a:t>diyal</a:t>
            </a:r>
            <a:r>
              <a:rPr sz="2000" b="1" spc="-15" dirty="0">
                <a:solidFill>
                  <a:srgbClr val="FFFF3D"/>
                </a:solidFill>
                <a:latin typeface="Verdana"/>
                <a:cs typeface="Verdana"/>
              </a:rPr>
              <a:t> Glu</a:t>
            </a:r>
            <a:r>
              <a:rPr sz="2000" b="1" spc="-10" dirty="0">
                <a:solidFill>
                  <a:srgbClr val="FFFF3D"/>
                </a:solidFill>
                <a:latin typeface="Verdana"/>
                <a:cs typeface="Verdana"/>
              </a:rPr>
              <a:t>k</a:t>
            </a:r>
            <a:r>
              <a:rPr sz="2000" b="1" spc="-20" dirty="0">
                <a:solidFill>
                  <a:srgbClr val="FFFF3D"/>
                </a:solidFill>
                <a:latin typeface="Verdana"/>
                <a:cs typeface="Verdana"/>
              </a:rPr>
              <a:t>o</a:t>
            </a:r>
            <a:r>
              <a:rPr sz="2000" b="1" spc="-15" dirty="0">
                <a:solidFill>
                  <a:srgbClr val="FFFF3D"/>
                </a:solidFill>
                <a:latin typeface="Verdana"/>
                <a:cs typeface="Verdana"/>
              </a:rPr>
              <a:t>z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5043530" y="1681094"/>
            <a:ext cx="746760" cy="2787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spc="-15" dirty="0">
                <a:solidFill>
                  <a:srgbClr val="FFFFFF"/>
                </a:solidFill>
                <a:latin typeface="Verdana"/>
                <a:cs typeface="Verdana"/>
              </a:rPr>
              <a:t>TANI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5221108" y="7299917"/>
            <a:ext cx="5039360" cy="3867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50" b="1" spc="-35" dirty="0">
                <a:solidFill>
                  <a:srgbClr val="000099"/>
                </a:solidFill>
                <a:latin typeface="Tahoma"/>
                <a:cs typeface="Tahoma"/>
              </a:rPr>
              <a:t>M</a:t>
            </a:r>
            <a:r>
              <a:rPr sz="2850" b="1" spc="-20" dirty="0">
                <a:solidFill>
                  <a:srgbClr val="000099"/>
                </a:solidFill>
                <a:latin typeface="Tahoma"/>
                <a:cs typeface="Tahoma"/>
              </a:rPr>
              <a:t>akrovask</a:t>
            </a:r>
            <a:r>
              <a:rPr sz="2850" b="1" spc="-30" dirty="0">
                <a:solidFill>
                  <a:srgbClr val="000099"/>
                </a:solidFill>
                <a:latin typeface="Tahoma"/>
                <a:cs typeface="Tahoma"/>
              </a:rPr>
              <a:t>ü</a:t>
            </a:r>
            <a:r>
              <a:rPr sz="2850" b="1" spc="-10" dirty="0">
                <a:solidFill>
                  <a:srgbClr val="000099"/>
                </a:solidFill>
                <a:latin typeface="Tahoma"/>
                <a:cs typeface="Tahoma"/>
              </a:rPr>
              <a:t>l</a:t>
            </a:r>
            <a:r>
              <a:rPr sz="2850" b="1" spc="-35" dirty="0">
                <a:solidFill>
                  <a:srgbClr val="000099"/>
                </a:solidFill>
                <a:latin typeface="Tahoma"/>
                <a:cs typeface="Tahoma"/>
              </a:rPr>
              <a:t>e</a:t>
            </a:r>
            <a:r>
              <a:rPr sz="2850" b="1" spc="-15" dirty="0">
                <a:solidFill>
                  <a:srgbClr val="000099"/>
                </a:solidFill>
                <a:latin typeface="Tahoma"/>
                <a:cs typeface="Tahoma"/>
              </a:rPr>
              <a:t>r</a:t>
            </a:r>
            <a:r>
              <a:rPr sz="2850" b="1" spc="-60" dirty="0">
                <a:solidFill>
                  <a:srgbClr val="000099"/>
                </a:solidFill>
                <a:latin typeface="Tahoma"/>
                <a:cs typeface="Tahoma"/>
              </a:rPr>
              <a:t> </a:t>
            </a:r>
            <a:r>
              <a:rPr sz="2850" b="1" spc="-25" dirty="0">
                <a:solidFill>
                  <a:srgbClr val="000099"/>
                </a:solidFill>
                <a:latin typeface="Tahoma"/>
                <a:cs typeface="Tahoma"/>
              </a:rPr>
              <a:t>D</a:t>
            </a:r>
            <a:r>
              <a:rPr sz="2850" b="1" spc="-35" dirty="0">
                <a:solidFill>
                  <a:srgbClr val="000099"/>
                </a:solidFill>
                <a:latin typeface="Tahoma"/>
                <a:cs typeface="Tahoma"/>
              </a:rPr>
              <a:t>e</a:t>
            </a:r>
            <a:r>
              <a:rPr sz="2850" b="1" spc="-15" dirty="0">
                <a:solidFill>
                  <a:srgbClr val="000099"/>
                </a:solidFill>
                <a:latin typeface="Tahoma"/>
                <a:cs typeface="Tahoma"/>
              </a:rPr>
              <a:t>ğiş</a:t>
            </a:r>
            <a:r>
              <a:rPr sz="2850" b="1" spc="-25" dirty="0">
                <a:solidFill>
                  <a:srgbClr val="000099"/>
                </a:solidFill>
                <a:latin typeface="Tahoma"/>
                <a:cs typeface="Tahoma"/>
              </a:rPr>
              <a:t>i</a:t>
            </a:r>
            <a:r>
              <a:rPr sz="2850" b="1" spc="-15" dirty="0">
                <a:solidFill>
                  <a:srgbClr val="000099"/>
                </a:solidFill>
                <a:latin typeface="Tahoma"/>
                <a:cs typeface="Tahoma"/>
              </a:rPr>
              <a:t>kl</a:t>
            </a:r>
            <a:r>
              <a:rPr sz="2850" b="1" spc="-20" dirty="0">
                <a:solidFill>
                  <a:srgbClr val="000099"/>
                </a:solidFill>
                <a:latin typeface="Tahoma"/>
                <a:cs typeface="Tahoma"/>
              </a:rPr>
              <a:t>i</a:t>
            </a:r>
            <a:r>
              <a:rPr sz="2850" b="1" spc="-15" dirty="0">
                <a:solidFill>
                  <a:srgbClr val="000099"/>
                </a:solidFill>
                <a:latin typeface="Tahoma"/>
                <a:cs typeface="Tahoma"/>
              </a:rPr>
              <a:t>kler</a:t>
            </a:r>
            <a:endParaRPr sz="2850">
              <a:latin typeface="Tahoma"/>
              <a:cs typeface="Tahoma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8284730" y="6321881"/>
            <a:ext cx="1986914" cy="349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50" b="1" dirty="0">
                <a:solidFill>
                  <a:srgbClr val="FFFFFF"/>
                </a:solidFill>
                <a:latin typeface="Verdana"/>
                <a:cs typeface="Verdana"/>
              </a:rPr>
              <a:t>Ko</a:t>
            </a:r>
            <a:r>
              <a:rPr sz="2550" b="1" spc="5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2550" b="1" dirty="0">
                <a:solidFill>
                  <a:srgbClr val="FFFFFF"/>
                </a:solidFill>
                <a:latin typeface="Verdana"/>
                <a:cs typeface="Verdana"/>
              </a:rPr>
              <a:t>trolsüz</a:t>
            </a:r>
            <a:endParaRPr sz="2550">
              <a:latin typeface="Verdana"/>
              <a:cs typeface="Verdana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8194052" y="6711009"/>
            <a:ext cx="2279650" cy="349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50" b="1" dirty="0">
                <a:solidFill>
                  <a:srgbClr val="FFFFFF"/>
                </a:solidFill>
                <a:latin typeface="Verdana"/>
                <a:cs typeface="Verdana"/>
              </a:rPr>
              <a:t>hipe</a:t>
            </a:r>
            <a:r>
              <a:rPr sz="2550" b="1" spc="5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2550" b="1" spc="-20" dirty="0">
                <a:solidFill>
                  <a:srgbClr val="FFFFFF"/>
                </a:solidFill>
                <a:latin typeface="Verdana"/>
                <a:cs typeface="Verdana"/>
              </a:rPr>
              <a:t>gli</a:t>
            </a:r>
            <a:r>
              <a:rPr sz="2550" b="1" spc="-5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550" b="1" spc="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550" b="1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2550" b="1" spc="-1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endParaRPr sz="2550">
              <a:latin typeface="Verdana"/>
              <a:cs typeface="Verdana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2942209" y="8417864"/>
            <a:ext cx="8251825" cy="0"/>
          </a:xfrm>
          <a:custGeom>
            <a:avLst/>
            <a:gdLst/>
            <a:ahLst/>
            <a:cxnLst/>
            <a:rect l="l" t="t" r="r" b="b"/>
            <a:pathLst>
              <a:path w="8251825">
                <a:moveTo>
                  <a:pt x="0" y="0"/>
                </a:moveTo>
                <a:lnTo>
                  <a:pt x="8251699" y="0"/>
                </a:lnTo>
              </a:path>
            </a:pathLst>
          </a:custGeom>
          <a:ln w="17294">
            <a:solidFill>
              <a:srgbClr val="0000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3417189" y="8281669"/>
            <a:ext cx="0" cy="274955"/>
          </a:xfrm>
          <a:custGeom>
            <a:avLst/>
            <a:gdLst/>
            <a:ahLst/>
            <a:cxnLst/>
            <a:rect l="l" t="t" r="r" b="b"/>
            <a:pathLst>
              <a:path h="274954">
                <a:moveTo>
                  <a:pt x="0" y="0"/>
                </a:moveTo>
                <a:lnTo>
                  <a:pt x="0" y="274551"/>
                </a:lnTo>
              </a:path>
            </a:pathLst>
          </a:custGeom>
          <a:ln w="17272">
            <a:solidFill>
              <a:srgbClr val="0000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4436238" y="8324905"/>
            <a:ext cx="0" cy="274955"/>
          </a:xfrm>
          <a:custGeom>
            <a:avLst/>
            <a:gdLst/>
            <a:ahLst/>
            <a:cxnLst/>
            <a:rect l="l" t="t" r="r" b="b"/>
            <a:pathLst>
              <a:path h="274954">
                <a:moveTo>
                  <a:pt x="0" y="0"/>
                </a:moveTo>
                <a:lnTo>
                  <a:pt x="0" y="274551"/>
                </a:lnTo>
              </a:path>
            </a:pathLst>
          </a:custGeom>
          <a:ln w="17272">
            <a:solidFill>
              <a:srgbClr val="0000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5407788" y="8296802"/>
            <a:ext cx="0" cy="274955"/>
          </a:xfrm>
          <a:custGeom>
            <a:avLst/>
            <a:gdLst/>
            <a:ahLst/>
            <a:cxnLst/>
            <a:rect l="l" t="t" r="r" b="b"/>
            <a:pathLst>
              <a:path h="274954">
                <a:moveTo>
                  <a:pt x="0" y="0"/>
                </a:moveTo>
                <a:lnTo>
                  <a:pt x="0" y="274551"/>
                </a:lnTo>
              </a:path>
            </a:pathLst>
          </a:custGeom>
          <a:ln w="17272">
            <a:solidFill>
              <a:srgbClr val="0000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6362066" y="8268698"/>
            <a:ext cx="0" cy="274955"/>
          </a:xfrm>
          <a:custGeom>
            <a:avLst/>
            <a:gdLst/>
            <a:ahLst/>
            <a:cxnLst/>
            <a:rect l="l" t="t" r="r" b="b"/>
            <a:pathLst>
              <a:path h="274954">
                <a:moveTo>
                  <a:pt x="0" y="0"/>
                </a:moveTo>
                <a:lnTo>
                  <a:pt x="0" y="274551"/>
                </a:lnTo>
              </a:path>
            </a:pathLst>
          </a:custGeom>
          <a:ln w="17272">
            <a:solidFill>
              <a:srgbClr val="0000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7281800" y="8264374"/>
            <a:ext cx="0" cy="274955"/>
          </a:xfrm>
          <a:custGeom>
            <a:avLst/>
            <a:gdLst/>
            <a:ahLst/>
            <a:cxnLst/>
            <a:rect l="l" t="t" r="r" b="b"/>
            <a:pathLst>
              <a:path h="274954">
                <a:moveTo>
                  <a:pt x="0" y="0"/>
                </a:moveTo>
                <a:lnTo>
                  <a:pt x="0" y="274551"/>
                </a:lnTo>
              </a:path>
            </a:pathLst>
          </a:custGeom>
          <a:ln w="17272">
            <a:solidFill>
              <a:srgbClr val="0000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8203693" y="8236270"/>
            <a:ext cx="0" cy="274955"/>
          </a:xfrm>
          <a:custGeom>
            <a:avLst/>
            <a:gdLst/>
            <a:ahLst/>
            <a:cxnLst/>
            <a:rect l="l" t="t" r="r" b="b"/>
            <a:pathLst>
              <a:path h="274954">
                <a:moveTo>
                  <a:pt x="0" y="0"/>
                </a:moveTo>
                <a:lnTo>
                  <a:pt x="0" y="274551"/>
                </a:lnTo>
              </a:path>
            </a:pathLst>
          </a:custGeom>
          <a:ln w="17272">
            <a:solidFill>
              <a:srgbClr val="0000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9168766" y="8231947"/>
            <a:ext cx="0" cy="274955"/>
          </a:xfrm>
          <a:custGeom>
            <a:avLst/>
            <a:gdLst/>
            <a:ahLst/>
            <a:cxnLst/>
            <a:rect l="l" t="t" r="r" b="b"/>
            <a:pathLst>
              <a:path h="274954">
                <a:moveTo>
                  <a:pt x="0" y="0"/>
                </a:moveTo>
                <a:lnTo>
                  <a:pt x="0" y="274551"/>
                </a:lnTo>
              </a:path>
            </a:pathLst>
          </a:custGeom>
          <a:ln w="17272">
            <a:solidFill>
              <a:srgbClr val="0000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0094978" y="8298963"/>
            <a:ext cx="0" cy="274955"/>
          </a:xfrm>
          <a:custGeom>
            <a:avLst/>
            <a:gdLst/>
            <a:ahLst/>
            <a:cxnLst/>
            <a:rect l="l" t="t" r="r" b="b"/>
            <a:pathLst>
              <a:path h="274954">
                <a:moveTo>
                  <a:pt x="0" y="0"/>
                </a:moveTo>
                <a:lnTo>
                  <a:pt x="0" y="274551"/>
                </a:lnTo>
              </a:path>
            </a:pathLst>
          </a:custGeom>
          <a:ln w="17272">
            <a:solidFill>
              <a:srgbClr val="0000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1066528" y="8294640"/>
            <a:ext cx="0" cy="274955"/>
          </a:xfrm>
          <a:custGeom>
            <a:avLst/>
            <a:gdLst/>
            <a:ahLst/>
            <a:cxnLst/>
            <a:rect l="l" t="t" r="r" b="b"/>
            <a:pathLst>
              <a:path h="274954">
                <a:moveTo>
                  <a:pt x="0" y="0"/>
                </a:moveTo>
                <a:lnTo>
                  <a:pt x="0" y="274551"/>
                </a:lnTo>
              </a:path>
            </a:pathLst>
          </a:custGeom>
          <a:ln w="17272">
            <a:solidFill>
              <a:srgbClr val="0000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5217795" y="7697978"/>
            <a:ext cx="6792595" cy="808990"/>
          </a:xfrm>
          <a:custGeom>
            <a:avLst/>
            <a:gdLst/>
            <a:ahLst/>
            <a:cxnLst/>
            <a:rect l="l" t="t" r="r" b="b"/>
            <a:pathLst>
              <a:path w="6792595" h="808990">
                <a:moveTo>
                  <a:pt x="5093980" y="0"/>
                </a:moveTo>
                <a:lnTo>
                  <a:pt x="5093980" y="156912"/>
                </a:lnTo>
                <a:lnTo>
                  <a:pt x="0" y="156912"/>
                </a:lnTo>
                <a:lnTo>
                  <a:pt x="0" y="651536"/>
                </a:lnTo>
                <a:lnTo>
                  <a:pt x="5093980" y="651536"/>
                </a:lnTo>
                <a:lnTo>
                  <a:pt x="5093980" y="808521"/>
                </a:lnTo>
                <a:lnTo>
                  <a:pt x="6792213" y="404261"/>
                </a:lnTo>
                <a:lnTo>
                  <a:pt x="5093980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5217796" y="7697977"/>
            <a:ext cx="6792595" cy="808990"/>
          </a:xfrm>
          <a:custGeom>
            <a:avLst/>
            <a:gdLst/>
            <a:ahLst/>
            <a:cxnLst/>
            <a:rect l="l" t="t" r="r" b="b"/>
            <a:pathLst>
              <a:path w="6792595" h="808990">
                <a:moveTo>
                  <a:pt x="0" y="156912"/>
                </a:moveTo>
                <a:lnTo>
                  <a:pt x="5093981" y="156912"/>
                </a:lnTo>
                <a:lnTo>
                  <a:pt x="5093981" y="0"/>
                </a:lnTo>
                <a:lnTo>
                  <a:pt x="6792215" y="404260"/>
                </a:lnTo>
                <a:lnTo>
                  <a:pt x="5093981" y="808521"/>
                </a:lnTo>
                <a:lnTo>
                  <a:pt x="5093981" y="651537"/>
                </a:lnTo>
                <a:lnTo>
                  <a:pt x="0" y="651537"/>
                </a:lnTo>
                <a:lnTo>
                  <a:pt x="0" y="156912"/>
                </a:lnTo>
                <a:close/>
              </a:path>
            </a:pathLst>
          </a:custGeom>
          <a:ln w="1729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 txBox="1"/>
          <p:nvPr/>
        </p:nvSpPr>
        <p:spPr>
          <a:xfrm>
            <a:off x="5630779" y="7935133"/>
            <a:ext cx="4931410" cy="3867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50" b="1" spc="-35" dirty="0">
                <a:solidFill>
                  <a:srgbClr val="000099"/>
                </a:solidFill>
                <a:latin typeface="Tahoma"/>
                <a:cs typeface="Tahoma"/>
              </a:rPr>
              <a:t>M</a:t>
            </a:r>
            <a:r>
              <a:rPr sz="2850" b="1" spc="-20" dirty="0">
                <a:solidFill>
                  <a:srgbClr val="000099"/>
                </a:solidFill>
                <a:latin typeface="Tahoma"/>
                <a:cs typeface="Tahoma"/>
              </a:rPr>
              <a:t>i</a:t>
            </a:r>
            <a:r>
              <a:rPr sz="2850" b="1" spc="-15" dirty="0">
                <a:solidFill>
                  <a:srgbClr val="000099"/>
                </a:solidFill>
                <a:latin typeface="Tahoma"/>
                <a:cs typeface="Tahoma"/>
              </a:rPr>
              <a:t>kr</a:t>
            </a:r>
            <a:r>
              <a:rPr sz="2850" b="1" spc="-30" dirty="0">
                <a:solidFill>
                  <a:srgbClr val="000099"/>
                </a:solidFill>
                <a:latin typeface="Tahoma"/>
                <a:cs typeface="Tahoma"/>
              </a:rPr>
              <a:t>o</a:t>
            </a:r>
            <a:r>
              <a:rPr sz="2850" b="1" spc="-20" dirty="0">
                <a:solidFill>
                  <a:srgbClr val="000099"/>
                </a:solidFill>
                <a:latin typeface="Tahoma"/>
                <a:cs typeface="Tahoma"/>
              </a:rPr>
              <a:t>va</a:t>
            </a:r>
            <a:r>
              <a:rPr sz="2850" b="1" spc="-10" dirty="0">
                <a:solidFill>
                  <a:srgbClr val="000099"/>
                </a:solidFill>
                <a:latin typeface="Tahoma"/>
                <a:cs typeface="Tahoma"/>
              </a:rPr>
              <a:t>s</a:t>
            </a:r>
            <a:r>
              <a:rPr sz="2850" b="1" spc="-15" dirty="0">
                <a:solidFill>
                  <a:srgbClr val="000099"/>
                </a:solidFill>
                <a:latin typeface="Tahoma"/>
                <a:cs typeface="Tahoma"/>
              </a:rPr>
              <a:t>k</a:t>
            </a:r>
            <a:r>
              <a:rPr sz="2850" b="1" spc="-35" dirty="0">
                <a:solidFill>
                  <a:srgbClr val="000099"/>
                </a:solidFill>
                <a:latin typeface="Tahoma"/>
                <a:cs typeface="Tahoma"/>
              </a:rPr>
              <a:t>ü</a:t>
            </a:r>
            <a:r>
              <a:rPr sz="2850" b="1" spc="-20" dirty="0">
                <a:solidFill>
                  <a:srgbClr val="000099"/>
                </a:solidFill>
                <a:latin typeface="Tahoma"/>
                <a:cs typeface="Tahoma"/>
              </a:rPr>
              <a:t>l</a:t>
            </a:r>
            <a:r>
              <a:rPr sz="2850" b="1" spc="-25" dirty="0">
                <a:solidFill>
                  <a:srgbClr val="000099"/>
                </a:solidFill>
                <a:latin typeface="Tahoma"/>
                <a:cs typeface="Tahoma"/>
              </a:rPr>
              <a:t>e</a:t>
            </a:r>
            <a:r>
              <a:rPr sz="2850" b="1" spc="-15" dirty="0">
                <a:solidFill>
                  <a:srgbClr val="000099"/>
                </a:solidFill>
                <a:latin typeface="Tahoma"/>
                <a:cs typeface="Tahoma"/>
              </a:rPr>
              <a:t>r</a:t>
            </a:r>
            <a:r>
              <a:rPr sz="2850" b="1" spc="-60" dirty="0">
                <a:solidFill>
                  <a:srgbClr val="000099"/>
                </a:solidFill>
                <a:latin typeface="Tahoma"/>
                <a:cs typeface="Tahoma"/>
              </a:rPr>
              <a:t> </a:t>
            </a:r>
            <a:r>
              <a:rPr sz="2850" b="1" spc="-25" dirty="0">
                <a:solidFill>
                  <a:srgbClr val="000099"/>
                </a:solidFill>
                <a:latin typeface="Tahoma"/>
                <a:cs typeface="Tahoma"/>
              </a:rPr>
              <a:t>D</a:t>
            </a:r>
            <a:r>
              <a:rPr sz="2850" b="1" spc="-35" dirty="0">
                <a:solidFill>
                  <a:srgbClr val="000099"/>
                </a:solidFill>
                <a:latin typeface="Tahoma"/>
                <a:cs typeface="Tahoma"/>
              </a:rPr>
              <a:t>e</a:t>
            </a:r>
            <a:r>
              <a:rPr sz="2850" b="1" spc="-15" dirty="0">
                <a:solidFill>
                  <a:srgbClr val="000099"/>
                </a:solidFill>
                <a:latin typeface="Tahoma"/>
                <a:cs typeface="Tahoma"/>
              </a:rPr>
              <a:t>ğiş</a:t>
            </a:r>
            <a:r>
              <a:rPr sz="2850" b="1" spc="-25" dirty="0">
                <a:solidFill>
                  <a:srgbClr val="000099"/>
                </a:solidFill>
                <a:latin typeface="Tahoma"/>
                <a:cs typeface="Tahoma"/>
              </a:rPr>
              <a:t>i</a:t>
            </a:r>
            <a:r>
              <a:rPr sz="2850" b="1" spc="-15" dirty="0">
                <a:solidFill>
                  <a:srgbClr val="000099"/>
                </a:solidFill>
                <a:latin typeface="Tahoma"/>
                <a:cs typeface="Tahoma"/>
              </a:rPr>
              <a:t>kl</a:t>
            </a:r>
            <a:r>
              <a:rPr sz="2850" b="1" spc="-20" dirty="0">
                <a:solidFill>
                  <a:srgbClr val="000099"/>
                </a:solidFill>
                <a:latin typeface="Tahoma"/>
                <a:cs typeface="Tahoma"/>
              </a:rPr>
              <a:t>i</a:t>
            </a:r>
            <a:r>
              <a:rPr sz="2850" b="1" spc="-15" dirty="0">
                <a:solidFill>
                  <a:srgbClr val="000099"/>
                </a:solidFill>
                <a:latin typeface="Tahoma"/>
                <a:cs typeface="Tahoma"/>
              </a:rPr>
              <a:t>kler</a:t>
            </a:r>
            <a:endParaRPr sz="2850">
              <a:latin typeface="Tahoma"/>
              <a:cs typeface="Tahoma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2938971" y="3995855"/>
            <a:ext cx="8135620" cy="2540"/>
          </a:xfrm>
          <a:custGeom>
            <a:avLst/>
            <a:gdLst/>
            <a:ahLst/>
            <a:cxnLst/>
            <a:rect l="l" t="t" r="r" b="b"/>
            <a:pathLst>
              <a:path w="8135620" h="2539">
                <a:moveTo>
                  <a:pt x="0" y="0"/>
                </a:moveTo>
                <a:lnTo>
                  <a:pt x="8135113" y="2161"/>
                </a:lnTo>
              </a:path>
            </a:pathLst>
          </a:custGeom>
          <a:ln w="367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2938971" y="5939334"/>
            <a:ext cx="8135620" cy="2540"/>
          </a:xfrm>
          <a:custGeom>
            <a:avLst/>
            <a:gdLst/>
            <a:ahLst/>
            <a:cxnLst/>
            <a:rect l="l" t="t" r="r" b="b"/>
            <a:pathLst>
              <a:path w="8135620" h="2539">
                <a:moveTo>
                  <a:pt x="0" y="0"/>
                </a:moveTo>
                <a:lnTo>
                  <a:pt x="8135113" y="2161"/>
                </a:lnTo>
              </a:path>
            </a:pathLst>
          </a:custGeom>
          <a:ln w="367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2945448" y="4261759"/>
            <a:ext cx="0" cy="1666875"/>
          </a:xfrm>
          <a:custGeom>
            <a:avLst/>
            <a:gdLst/>
            <a:ahLst/>
            <a:cxnLst/>
            <a:rect l="l" t="t" r="r" b="b"/>
            <a:pathLst>
              <a:path h="1666875">
                <a:moveTo>
                  <a:pt x="0" y="1666765"/>
                </a:moveTo>
                <a:lnTo>
                  <a:pt x="0" y="0"/>
                </a:lnTo>
              </a:path>
            </a:pathLst>
          </a:custGeom>
          <a:ln w="3670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2945448" y="2078318"/>
            <a:ext cx="0" cy="1924050"/>
          </a:xfrm>
          <a:custGeom>
            <a:avLst/>
            <a:gdLst/>
            <a:ahLst/>
            <a:cxnLst/>
            <a:rect l="l" t="t" r="r" b="b"/>
            <a:pathLst>
              <a:path h="1924050">
                <a:moveTo>
                  <a:pt x="0" y="1924022"/>
                </a:moveTo>
                <a:lnTo>
                  <a:pt x="0" y="0"/>
                </a:lnTo>
              </a:path>
            </a:pathLst>
          </a:custGeom>
          <a:ln w="3670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 txBox="1"/>
          <p:nvPr/>
        </p:nvSpPr>
        <p:spPr>
          <a:xfrm>
            <a:off x="412115" y="9054662"/>
            <a:ext cx="10240645" cy="2533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700" b="1" spc="-25" dirty="0">
                <a:solidFill>
                  <a:srgbClr val="FF9900"/>
                </a:solidFill>
                <a:latin typeface="Tahoma"/>
                <a:cs typeface="Tahoma"/>
              </a:rPr>
              <a:t>A</a:t>
            </a:r>
            <a:r>
              <a:rPr sz="1700" b="1" spc="-5" dirty="0">
                <a:solidFill>
                  <a:srgbClr val="FF9900"/>
                </a:solidFill>
                <a:latin typeface="Tahoma"/>
                <a:cs typeface="Tahoma"/>
              </a:rPr>
              <a:t>da</a:t>
            </a:r>
            <a:r>
              <a:rPr sz="1700" b="1" dirty="0">
                <a:solidFill>
                  <a:srgbClr val="FF9900"/>
                </a:solidFill>
                <a:latin typeface="Tahoma"/>
                <a:cs typeface="Tahoma"/>
              </a:rPr>
              <a:t>p</a:t>
            </a:r>
            <a:r>
              <a:rPr sz="1700" b="1" spc="-5" dirty="0">
                <a:solidFill>
                  <a:srgbClr val="FF9900"/>
                </a:solidFill>
                <a:latin typeface="Tahoma"/>
                <a:cs typeface="Tahoma"/>
              </a:rPr>
              <a:t>t</a:t>
            </a:r>
            <a:r>
              <a:rPr sz="1700" b="1" spc="-20" dirty="0">
                <a:solidFill>
                  <a:srgbClr val="FF9900"/>
                </a:solidFill>
                <a:latin typeface="Tahoma"/>
                <a:cs typeface="Tahoma"/>
              </a:rPr>
              <a:t>e</a:t>
            </a:r>
            <a:r>
              <a:rPr sz="1700" b="1" dirty="0">
                <a:solidFill>
                  <a:srgbClr val="FF9900"/>
                </a:solidFill>
                <a:latin typeface="Tahoma"/>
                <a:cs typeface="Tahoma"/>
              </a:rPr>
              <a:t>d</a:t>
            </a:r>
            <a:r>
              <a:rPr sz="1700" b="1" spc="-25" dirty="0">
                <a:solidFill>
                  <a:srgbClr val="FF9900"/>
                </a:solidFill>
                <a:latin typeface="Tahoma"/>
                <a:cs typeface="Tahoma"/>
              </a:rPr>
              <a:t> </a:t>
            </a:r>
            <a:r>
              <a:rPr sz="1700" b="1" spc="-15" dirty="0">
                <a:solidFill>
                  <a:srgbClr val="FF9900"/>
                </a:solidFill>
                <a:latin typeface="Tahoma"/>
                <a:cs typeface="Tahoma"/>
              </a:rPr>
              <a:t>f</a:t>
            </a:r>
            <a:r>
              <a:rPr sz="1700" b="1" spc="-20" dirty="0">
                <a:solidFill>
                  <a:srgbClr val="FF9900"/>
                </a:solidFill>
                <a:latin typeface="Tahoma"/>
                <a:cs typeface="Tahoma"/>
              </a:rPr>
              <a:t>r</a:t>
            </a:r>
            <a:r>
              <a:rPr sz="1700" b="1" dirty="0">
                <a:solidFill>
                  <a:srgbClr val="FF9900"/>
                </a:solidFill>
                <a:latin typeface="Tahoma"/>
                <a:cs typeface="Tahoma"/>
              </a:rPr>
              <a:t>o</a:t>
            </a:r>
            <a:r>
              <a:rPr sz="1700" b="1" spc="-20" dirty="0">
                <a:solidFill>
                  <a:srgbClr val="FF9900"/>
                </a:solidFill>
                <a:latin typeface="Tahoma"/>
                <a:cs typeface="Tahoma"/>
              </a:rPr>
              <a:t>m</a:t>
            </a:r>
            <a:r>
              <a:rPr sz="1700" b="1" spc="30" dirty="0">
                <a:solidFill>
                  <a:srgbClr val="FF9900"/>
                </a:solidFill>
                <a:latin typeface="Tahoma"/>
                <a:cs typeface="Tahoma"/>
              </a:rPr>
              <a:t> </a:t>
            </a:r>
            <a:r>
              <a:rPr sz="1800" b="1" i="1" spc="-70" dirty="0">
                <a:solidFill>
                  <a:srgbClr val="FF9900"/>
                </a:solidFill>
                <a:latin typeface="Tahoma"/>
                <a:cs typeface="Tahoma"/>
              </a:rPr>
              <a:t>Type</a:t>
            </a:r>
            <a:r>
              <a:rPr sz="1800" b="1" i="1" spc="-60" dirty="0">
                <a:solidFill>
                  <a:srgbClr val="FF9900"/>
                </a:solidFill>
                <a:latin typeface="Tahoma"/>
                <a:cs typeface="Tahoma"/>
              </a:rPr>
              <a:t> </a:t>
            </a:r>
            <a:r>
              <a:rPr sz="1800" b="1" i="1" spc="-70" dirty="0">
                <a:solidFill>
                  <a:srgbClr val="FF9900"/>
                </a:solidFill>
                <a:latin typeface="Tahoma"/>
                <a:cs typeface="Tahoma"/>
              </a:rPr>
              <a:t>2</a:t>
            </a:r>
            <a:r>
              <a:rPr sz="1800" b="1" i="1" spc="-35" dirty="0">
                <a:solidFill>
                  <a:srgbClr val="FF9900"/>
                </a:solidFill>
                <a:latin typeface="Tahoma"/>
                <a:cs typeface="Tahoma"/>
              </a:rPr>
              <a:t> </a:t>
            </a:r>
            <a:r>
              <a:rPr sz="1800" b="1" i="1" spc="-70" dirty="0">
                <a:solidFill>
                  <a:srgbClr val="FF9900"/>
                </a:solidFill>
                <a:latin typeface="Tahoma"/>
                <a:cs typeface="Tahoma"/>
              </a:rPr>
              <a:t>Diabe</a:t>
            </a:r>
            <a:r>
              <a:rPr sz="1800" b="1" i="1" spc="-40" dirty="0">
                <a:solidFill>
                  <a:srgbClr val="FF9900"/>
                </a:solidFill>
                <a:latin typeface="Tahoma"/>
                <a:cs typeface="Tahoma"/>
              </a:rPr>
              <a:t>t</a:t>
            </a:r>
            <a:r>
              <a:rPr sz="1800" b="1" i="1" spc="-75" dirty="0">
                <a:solidFill>
                  <a:srgbClr val="FF9900"/>
                </a:solidFill>
                <a:latin typeface="Tahoma"/>
                <a:cs typeface="Tahoma"/>
              </a:rPr>
              <a:t>e</a:t>
            </a:r>
            <a:r>
              <a:rPr sz="1800" b="1" i="1" spc="-60" dirty="0">
                <a:solidFill>
                  <a:srgbClr val="FF9900"/>
                </a:solidFill>
                <a:latin typeface="Tahoma"/>
                <a:cs typeface="Tahoma"/>
              </a:rPr>
              <a:t>s</a:t>
            </a:r>
            <a:r>
              <a:rPr sz="1800" b="1" i="1" spc="-30" dirty="0">
                <a:solidFill>
                  <a:srgbClr val="FF9900"/>
                </a:solidFill>
                <a:latin typeface="Tahoma"/>
                <a:cs typeface="Tahoma"/>
              </a:rPr>
              <a:t> </a:t>
            </a:r>
            <a:r>
              <a:rPr sz="1800" b="1" i="1" spc="-70" dirty="0">
                <a:solidFill>
                  <a:srgbClr val="FF9900"/>
                </a:solidFill>
                <a:latin typeface="Tahoma"/>
                <a:cs typeface="Tahoma"/>
              </a:rPr>
              <a:t>B</a:t>
            </a:r>
            <a:r>
              <a:rPr sz="1800" b="1" i="1" spc="-75" dirty="0">
                <a:solidFill>
                  <a:srgbClr val="FF9900"/>
                </a:solidFill>
                <a:latin typeface="Tahoma"/>
                <a:cs typeface="Tahoma"/>
              </a:rPr>
              <a:t>ASIC</a:t>
            </a:r>
            <a:r>
              <a:rPr sz="1800" b="1" i="1" spc="-65" dirty="0">
                <a:solidFill>
                  <a:srgbClr val="FF9900"/>
                </a:solidFill>
                <a:latin typeface="Tahoma"/>
                <a:cs typeface="Tahoma"/>
              </a:rPr>
              <a:t>S</a:t>
            </a:r>
            <a:r>
              <a:rPr sz="1700" b="1" spc="-10" dirty="0">
                <a:solidFill>
                  <a:srgbClr val="FF9900"/>
                </a:solidFill>
                <a:latin typeface="Tahoma"/>
                <a:cs typeface="Tahoma"/>
              </a:rPr>
              <a:t>.</a:t>
            </a:r>
            <a:r>
              <a:rPr sz="1700" b="1" spc="5" dirty="0">
                <a:solidFill>
                  <a:srgbClr val="FF9900"/>
                </a:solidFill>
                <a:latin typeface="Tahoma"/>
                <a:cs typeface="Tahoma"/>
              </a:rPr>
              <a:t> </a:t>
            </a:r>
            <a:r>
              <a:rPr sz="1700" b="1" spc="-10" dirty="0">
                <a:solidFill>
                  <a:srgbClr val="FF9900"/>
                </a:solidFill>
                <a:latin typeface="Tahoma"/>
                <a:cs typeface="Tahoma"/>
              </a:rPr>
              <a:t>Minn</a:t>
            </a:r>
            <a:r>
              <a:rPr sz="1700" b="1" spc="-25" dirty="0">
                <a:solidFill>
                  <a:srgbClr val="FF9900"/>
                </a:solidFill>
                <a:latin typeface="Tahoma"/>
                <a:cs typeface="Tahoma"/>
              </a:rPr>
              <a:t>e</a:t>
            </a:r>
            <a:r>
              <a:rPr sz="1700" b="1" dirty="0">
                <a:solidFill>
                  <a:srgbClr val="FF9900"/>
                </a:solidFill>
                <a:latin typeface="Tahoma"/>
                <a:cs typeface="Tahoma"/>
              </a:rPr>
              <a:t>ap</a:t>
            </a:r>
            <a:r>
              <a:rPr sz="1700" b="1" spc="5" dirty="0">
                <a:solidFill>
                  <a:srgbClr val="FF9900"/>
                </a:solidFill>
                <a:latin typeface="Tahoma"/>
                <a:cs typeface="Tahoma"/>
              </a:rPr>
              <a:t>o</a:t>
            </a:r>
            <a:r>
              <a:rPr sz="1700" b="1" spc="-10" dirty="0">
                <a:solidFill>
                  <a:srgbClr val="FF9900"/>
                </a:solidFill>
                <a:latin typeface="Tahoma"/>
                <a:cs typeface="Tahoma"/>
              </a:rPr>
              <a:t>l</a:t>
            </a:r>
            <a:r>
              <a:rPr sz="1700" b="1" spc="-20" dirty="0">
                <a:solidFill>
                  <a:srgbClr val="FF9900"/>
                </a:solidFill>
                <a:latin typeface="Tahoma"/>
                <a:cs typeface="Tahoma"/>
              </a:rPr>
              <a:t>is</a:t>
            </a:r>
            <a:r>
              <a:rPr sz="1700" b="1" spc="-10" dirty="0">
                <a:solidFill>
                  <a:srgbClr val="FF9900"/>
                </a:solidFill>
                <a:latin typeface="Tahoma"/>
                <a:cs typeface="Tahoma"/>
              </a:rPr>
              <a:t>, MN:</a:t>
            </a:r>
            <a:r>
              <a:rPr sz="1700" b="1" dirty="0">
                <a:solidFill>
                  <a:srgbClr val="FF9900"/>
                </a:solidFill>
                <a:latin typeface="Tahoma"/>
                <a:cs typeface="Tahoma"/>
              </a:rPr>
              <a:t> </a:t>
            </a:r>
            <a:r>
              <a:rPr sz="1700" b="1" spc="-10" dirty="0">
                <a:solidFill>
                  <a:srgbClr val="FF9900"/>
                </a:solidFill>
                <a:latin typeface="Tahoma"/>
                <a:cs typeface="Tahoma"/>
              </a:rPr>
              <a:t>I</a:t>
            </a:r>
            <a:r>
              <a:rPr sz="1700" b="1" spc="-20" dirty="0">
                <a:solidFill>
                  <a:srgbClr val="FF9900"/>
                </a:solidFill>
                <a:latin typeface="Tahoma"/>
                <a:cs typeface="Tahoma"/>
              </a:rPr>
              <a:t>n</a:t>
            </a:r>
            <a:r>
              <a:rPr sz="1700" b="1" spc="-5" dirty="0">
                <a:solidFill>
                  <a:srgbClr val="FF9900"/>
                </a:solidFill>
                <a:latin typeface="Tahoma"/>
                <a:cs typeface="Tahoma"/>
              </a:rPr>
              <a:t>t</a:t>
            </a:r>
            <a:r>
              <a:rPr sz="1700" b="1" spc="-20" dirty="0">
                <a:solidFill>
                  <a:srgbClr val="FF9900"/>
                </a:solidFill>
                <a:latin typeface="Tahoma"/>
                <a:cs typeface="Tahoma"/>
              </a:rPr>
              <a:t>erna</a:t>
            </a:r>
            <a:r>
              <a:rPr sz="1700" b="1" spc="-5" dirty="0">
                <a:solidFill>
                  <a:srgbClr val="FF9900"/>
                </a:solidFill>
                <a:latin typeface="Tahoma"/>
                <a:cs typeface="Tahoma"/>
              </a:rPr>
              <a:t>t</a:t>
            </a:r>
            <a:r>
              <a:rPr sz="1700" b="1" spc="-10" dirty="0">
                <a:solidFill>
                  <a:srgbClr val="FF9900"/>
                </a:solidFill>
                <a:latin typeface="Tahoma"/>
                <a:cs typeface="Tahoma"/>
              </a:rPr>
              <a:t>ional</a:t>
            </a:r>
            <a:r>
              <a:rPr sz="1700" b="1" spc="-45" dirty="0">
                <a:solidFill>
                  <a:srgbClr val="FF9900"/>
                </a:solidFill>
                <a:latin typeface="Tahoma"/>
                <a:cs typeface="Tahoma"/>
              </a:rPr>
              <a:t> </a:t>
            </a:r>
            <a:r>
              <a:rPr sz="1700" b="1" spc="-15" dirty="0">
                <a:solidFill>
                  <a:srgbClr val="FF9900"/>
                </a:solidFill>
                <a:latin typeface="Tahoma"/>
                <a:cs typeface="Tahoma"/>
              </a:rPr>
              <a:t>Diabe</a:t>
            </a:r>
            <a:r>
              <a:rPr sz="1700" b="1" spc="-5" dirty="0">
                <a:solidFill>
                  <a:srgbClr val="FF9900"/>
                </a:solidFill>
                <a:latin typeface="Tahoma"/>
                <a:cs typeface="Tahoma"/>
              </a:rPr>
              <a:t>t</a:t>
            </a:r>
            <a:r>
              <a:rPr sz="1700" b="1" spc="-20" dirty="0">
                <a:solidFill>
                  <a:srgbClr val="FF9900"/>
                </a:solidFill>
                <a:latin typeface="Tahoma"/>
                <a:cs typeface="Tahoma"/>
              </a:rPr>
              <a:t>e</a:t>
            </a:r>
            <a:r>
              <a:rPr sz="1700" b="1" spc="-10" dirty="0">
                <a:solidFill>
                  <a:srgbClr val="FF9900"/>
                </a:solidFill>
                <a:latin typeface="Tahoma"/>
                <a:cs typeface="Tahoma"/>
              </a:rPr>
              <a:t>s</a:t>
            </a:r>
            <a:r>
              <a:rPr sz="1700" b="1" dirty="0">
                <a:solidFill>
                  <a:srgbClr val="FF9900"/>
                </a:solidFill>
                <a:latin typeface="Tahoma"/>
                <a:cs typeface="Tahoma"/>
              </a:rPr>
              <a:t> C</a:t>
            </a:r>
            <a:r>
              <a:rPr sz="1700" b="1" spc="-20" dirty="0">
                <a:solidFill>
                  <a:srgbClr val="FF9900"/>
                </a:solidFill>
                <a:latin typeface="Tahoma"/>
                <a:cs typeface="Tahoma"/>
              </a:rPr>
              <a:t>en</a:t>
            </a:r>
            <a:r>
              <a:rPr sz="1700" b="1" spc="-5" dirty="0">
                <a:solidFill>
                  <a:srgbClr val="FF9900"/>
                </a:solidFill>
                <a:latin typeface="Tahoma"/>
                <a:cs typeface="Tahoma"/>
              </a:rPr>
              <a:t>t</a:t>
            </a:r>
            <a:r>
              <a:rPr sz="1700" b="1" spc="-20" dirty="0">
                <a:solidFill>
                  <a:srgbClr val="FF9900"/>
                </a:solidFill>
                <a:latin typeface="Tahoma"/>
                <a:cs typeface="Tahoma"/>
              </a:rPr>
              <a:t>er</a:t>
            </a:r>
            <a:r>
              <a:rPr sz="1700" b="1" dirty="0">
                <a:solidFill>
                  <a:srgbClr val="FF9900"/>
                </a:solidFill>
                <a:latin typeface="Tahoma"/>
                <a:cs typeface="Tahoma"/>
              </a:rPr>
              <a:t>; </a:t>
            </a:r>
            <a:r>
              <a:rPr sz="1700" b="1" spc="-10" dirty="0">
                <a:solidFill>
                  <a:srgbClr val="FF9900"/>
                </a:solidFill>
                <a:latin typeface="Tahoma"/>
                <a:cs typeface="Tahoma"/>
              </a:rPr>
              <a:t>2000.</a:t>
            </a:r>
            <a:endParaRPr sz="1700">
              <a:latin typeface="Tahoma"/>
              <a:cs typeface="Tahoma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25400" y="12700"/>
            <a:ext cx="1803400" cy="18161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800" cy="975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39012"/>
            <a:ext cx="13004800" cy="97145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92494" y="290440"/>
            <a:ext cx="10124236" cy="158225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348510" y="3647844"/>
            <a:ext cx="6656289" cy="608191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342006" y="9736259"/>
            <a:ext cx="6663055" cy="0"/>
          </a:xfrm>
          <a:custGeom>
            <a:avLst/>
            <a:gdLst/>
            <a:ahLst/>
            <a:cxnLst/>
            <a:rect l="l" t="t" r="r" b="b"/>
            <a:pathLst>
              <a:path w="6663055">
                <a:moveTo>
                  <a:pt x="0" y="0"/>
                </a:moveTo>
                <a:lnTo>
                  <a:pt x="6662793" y="0"/>
                </a:lnTo>
              </a:path>
            </a:pathLst>
          </a:custGeom>
          <a:ln w="13004">
            <a:solidFill>
              <a:srgbClr val="0089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342006" y="3641343"/>
            <a:ext cx="6663055" cy="6095365"/>
          </a:xfrm>
          <a:custGeom>
            <a:avLst/>
            <a:gdLst/>
            <a:ahLst/>
            <a:cxnLst/>
            <a:rect l="l" t="t" r="r" b="b"/>
            <a:pathLst>
              <a:path w="6663055" h="6095365">
                <a:moveTo>
                  <a:pt x="6662793" y="0"/>
                </a:moveTo>
                <a:lnTo>
                  <a:pt x="0" y="0"/>
                </a:lnTo>
                <a:lnTo>
                  <a:pt x="0" y="6094915"/>
                </a:lnTo>
              </a:path>
            </a:pathLst>
          </a:custGeom>
          <a:ln w="13004">
            <a:solidFill>
              <a:srgbClr val="0089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7339" y="3647844"/>
            <a:ext cx="6586931" cy="608191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837" y="3641343"/>
            <a:ext cx="6600190" cy="6095365"/>
          </a:xfrm>
          <a:custGeom>
            <a:avLst/>
            <a:gdLst/>
            <a:ahLst/>
            <a:cxnLst/>
            <a:rect l="l" t="t" r="r" b="b"/>
            <a:pathLst>
              <a:path w="6600190" h="6095365">
                <a:moveTo>
                  <a:pt x="0" y="6094915"/>
                </a:moveTo>
                <a:lnTo>
                  <a:pt x="6599935" y="6094915"/>
                </a:lnTo>
                <a:lnTo>
                  <a:pt x="6599935" y="0"/>
                </a:lnTo>
                <a:lnTo>
                  <a:pt x="0" y="0"/>
                </a:lnTo>
                <a:lnTo>
                  <a:pt x="0" y="6094915"/>
                </a:lnTo>
                <a:close/>
              </a:path>
            </a:pathLst>
          </a:custGeom>
          <a:ln w="13004">
            <a:solidFill>
              <a:srgbClr val="0089B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5902676" y="2254353"/>
            <a:ext cx="1391285" cy="567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080"/>
              </a:lnSpc>
            </a:pPr>
            <a:r>
              <a:rPr sz="4250" b="1" dirty="0">
                <a:solidFill>
                  <a:srgbClr val="C00000"/>
                </a:solidFill>
                <a:latin typeface="Tahoma"/>
                <a:cs typeface="Tahoma"/>
              </a:rPr>
              <a:t>EVET</a:t>
            </a:r>
            <a:endParaRPr sz="4250">
              <a:latin typeface="Tahoma"/>
              <a:cs typeface="Tahoma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914475" y="2781943"/>
            <a:ext cx="1365885" cy="0"/>
          </a:xfrm>
          <a:custGeom>
            <a:avLst/>
            <a:gdLst/>
            <a:ahLst/>
            <a:cxnLst/>
            <a:rect l="l" t="t" r="r" b="b"/>
            <a:pathLst>
              <a:path w="1365884">
                <a:moveTo>
                  <a:pt x="0" y="0"/>
                </a:moveTo>
                <a:lnTo>
                  <a:pt x="1365504" y="0"/>
                </a:lnTo>
              </a:path>
            </a:pathLst>
          </a:custGeom>
          <a:ln w="55457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3500" y="50800"/>
            <a:ext cx="1816100" cy="18161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400" y="12698"/>
            <a:ext cx="12954000" cy="9728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655445" y="1046051"/>
            <a:ext cx="5991225" cy="72421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813666" y="1159482"/>
            <a:ext cx="5600065" cy="3670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650" spc="10" dirty="0">
                <a:solidFill>
                  <a:srgbClr val="FFFF00"/>
                </a:solidFill>
                <a:latin typeface="Arial Narrow"/>
                <a:cs typeface="Arial Narrow"/>
              </a:rPr>
              <a:t>A</a:t>
            </a:r>
            <a:r>
              <a:rPr sz="2650" dirty="0">
                <a:solidFill>
                  <a:srgbClr val="FFFF00"/>
                </a:solidFill>
                <a:latin typeface="Arial Narrow"/>
                <a:cs typeface="Arial Narrow"/>
              </a:rPr>
              <a:t>b</a:t>
            </a:r>
            <a:r>
              <a:rPr sz="2650" spc="5" dirty="0">
                <a:solidFill>
                  <a:srgbClr val="FFFF00"/>
                </a:solidFill>
                <a:latin typeface="Arial Narrow"/>
                <a:cs typeface="Arial Narrow"/>
              </a:rPr>
              <a:t>domina</a:t>
            </a:r>
            <a:r>
              <a:rPr sz="2650" dirty="0">
                <a:solidFill>
                  <a:srgbClr val="FFFF00"/>
                </a:solidFill>
                <a:latin typeface="Arial Narrow"/>
                <a:cs typeface="Arial Narrow"/>
              </a:rPr>
              <a:t>l</a:t>
            </a:r>
            <a:r>
              <a:rPr sz="2650" spc="25" dirty="0">
                <a:solidFill>
                  <a:srgbClr val="FFFF00"/>
                </a:solidFill>
                <a:latin typeface="Arial Narrow"/>
                <a:cs typeface="Arial Narrow"/>
              </a:rPr>
              <a:t> </a:t>
            </a:r>
            <a:r>
              <a:rPr sz="2650" spc="5" dirty="0">
                <a:solidFill>
                  <a:srgbClr val="FFFF00"/>
                </a:solidFill>
                <a:latin typeface="Arial Narrow"/>
                <a:cs typeface="Arial Narrow"/>
              </a:rPr>
              <a:t>Ob</a:t>
            </a:r>
            <a:r>
              <a:rPr sz="2650" spc="10" dirty="0">
                <a:solidFill>
                  <a:srgbClr val="FFFF00"/>
                </a:solidFill>
                <a:latin typeface="Arial Narrow"/>
                <a:cs typeface="Arial Narrow"/>
              </a:rPr>
              <a:t>e</a:t>
            </a:r>
            <a:r>
              <a:rPr sz="2650" spc="5" dirty="0">
                <a:solidFill>
                  <a:srgbClr val="FFFF00"/>
                </a:solidFill>
                <a:latin typeface="Arial Narrow"/>
                <a:cs typeface="Arial Narrow"/>
              </a:rPr>
              <a:t>zite </a:t>
            </a:r>
            <a:r>
              <a:rPr sz="2650" spc="15" dirty="0">
                <a:solidFill>
                  <a:srgbClr val="FFFF00"/>
                </a:solidFill>
                <a:latin typeface="Arial Narrow"/>
                <a:cs typeface="Arial Narrow"/>
              </a:rPr>
              <a:t>v</a:t>
            </a:r>
            <a:r>
              <a:rPr sz="2650" spc="10" dirty="0">
                <a:solidFill>
                  <a:srgbClr val="FFFF00"/>
                </a:solidFill>
                <a:latin typeface="Arial Narrow"/>
                <a:cs typeface="Arial Narrow"/>
              </a:rPr>
              <a:t>e</a:t>
            </a:r>
            <a:r>
              <a:rPr sz="2650" spc="5" dirty="0">
                <a:solidFill>
                  <a:srgbClr val="FFFF00"/>
                </a:solidFill>
                <a:latin typeface="Arial Narrow"/>
                <a:cs typeface="Arial Narrow"/>
              </a:rPr>
              <a:t> </a:t>
            </a:r>
            <a:r>
              <a:rPr sz="2650" spc="10" dirty="0">
                <a:solidFill>
                  <a:srgbClr val="FFFF00"/>
                </a:solidFill>
                <a:latin typeface="Arial Narrow"/>
                <a:cs typeface="Arial Narrow"/>
              </a:rPr>
              <a:t>Tip</a:t>
            </a:r>
            <a:r>
              <a:rPr sz="2650" spc="20" dirty="0">
                <a:solidFill>
                  <a:srgbClr val="FFFF00"/>
                </a:solidFill>
                <a:latin typeface="Arial Narrow"/>
                <a:cs typeface="Arial Narrow"/>
              </a:rPr>
              <a:t> </a:t>
            </a:r>
            <a:r>
              <a:rPr sz="2650" spc="10" dirty="0">
                <a:solidFill>
                  <a:srgbClr val="FFFF00"/>
                </a:solidFill>
                <a:latin typeface="Arial Narrow"/>
                <a:cs typeface="Arial Narrow"/>
              </a:rPr>
              <a:t>2</a:t>
            </a:r>
            <a:r>
              <a:rPr sz="2650" spc="5" dirty="0">
                <a:solidFill>
                  <a:srgbClr val="FFFF00"/>
                </a:solidFill>
                <a:latin typeface="Arial Narrow"/>
                <a:cs typeface="Arial Narrow"/>
              </a:rPr>
              <a:t> </a:t>
            </a:r>
            <a:r>
              <a:rPr sz="2650" spc="15" dirty="0">
                <a:solidFill>
                  <a:srgbClr val="FFFF00"/>
                </a:solidFill>
                <a:latin typeface="Arial Narrow"/>
                <a:cs typeface="Arial Narrow"/>
              </a:rPr>
              <a:t>DM</a:t>
            </a:r>
            <a:r>
              <a:rPr sz="2650" spc="25" dirty="0">
                <a:solidFill>
                  <a:srgbClr val="FFFF00"/>
                </a:solidFill>
                <a:latin typeface="Arial Narrow"/>
                <a:cs typeface="Arial Narrow"/>
              </a:rPr>
              <a:t> </a:t>
            </a:r>
            <a:r>
              <a:rPr sz="2650" spc="5" dirty="0">
                <a:solidFill>
                  <a:srgbClr val="FFFF00"/>
                </a:solidFill>
                <a:latin typeface="Arial Narrow"/>
                <a:cs typeface="Arial Narrow"/>
              </a:rPr>
              <a:t>geli</a:t>
            </a:r>
            <a:r>
              <a:rPr sz="2650" spc="15" dirty="0">
                <a:solidFill>
                  <a:srgbClr val="FFFF00"/>
                </a:solidFill>
                <a:latin typeface="Arial Narrow"/>
                <a:cs typeface="Arial Narrow"/>
              </a:rPr>
              <a:t>şme</a:t>
            </a:r>
            <a:r>
              <a:rPr sz="2650" spc="5" dirty="0">
                <a:solidFill>
                  <a:srgbClr val="FFFF00"/>
                </a:solidFill>
                <a:latin typeface="Arial Narrow"/>
                <a:cs typeface="Arial Narrow"/>
              </a:rPr>
              <a:t> ris</a:t>
            </a:r>
            <a:r>
              <a:rPr sz="2650" spc="15" dirty="0">
                <a:solidFill>
                  <a:srgbClr val="FFFF00"/>
                </a:solidFill>
                <a:latin typeface="Arial Narrow"/>
                <a:cs typeface="Arial Narrow"/>
              </a:rPr>
              <a:t>k</a:t>
            </a:r>
            <a:r>
              <a:rPr sz="2650" dirty="0">
                <a:solidFill>
                  <a:srgbClr val="FFFF00"/>
                </a:solidFill>
                <a:latin typeface="Arial Narrow"/>
                <a:cs typeface="Arial Narrow"/>
              </a:rPr>
              <a:t>i</a:t>
            </a:r>
            <a:endParaRPr sz="2650">
              <a:latin typeface="Arial Narrow"/>
              <a:cs typeface="Arial Narrow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125028" y="7530435"/>
            <a:ext cx="10650855" cy="0"/>
          </a:xfrm>
          <a:custGeom>
            <a:avLst/>
            <a:gdLst/>
            <a:ahLst/>
            <a:cxnLst/>
            <a:rect l="l" t="t" r="r" b="b"/>
            <a:pathLst>
              <a:path w="10650855">
                <a:moveTo>
                  <a:pt x="0" y="0"/>
                </a:moveTo>
                <a:lnTo>
                  <a:pt x="10650349" y="0"/>
                </a:lnTo>
              </a:path>
            </a:pathLst>
          </a:custGeom>
          <a:ln w="5404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208149" y="3080323"/>
            <a:ext cx="142875" cy="0"/>
          </a:xfrm>
          <a:custGeom>
            <a:avLst/>
            <a:gdLst/>
            <a:ahLst/>
            <a:cxnLst/>
            <a:rect l="l" t="t" r="r" b="b"/>
            <a:pathLst>
              <a:path w="142875">
                <a:moveTo>
                  <a:pt x="0" y="0"/>
                </a:moveTo>
                <a:lnTo>
                  <a:pt x="142494" y="0"/>
                </a:lnTo>
              </a:path>
            </a:pathLst>
          </a:custGeom>
          <a:ln w="129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208149" y="3828313"/>
            <a:ext cx="142875" cy="0"/>
          </a:xfrm>
          <a:custGeom>
            <a:avLst/>
            <a:gdLst/>
            <a:ahLst/>
            <a:cxnLst/>
            <a:rect l="l" t="t" r="r" b="b"/>
            <a:pathLst>
              <a:path w="142875">
                <a:moveTo>
                  <a:pt x="0" y="0"/>
                </a:moveTo>
                <a:lnTo>
                  <a:pt x="142494" y="0"/>
                </a:lnTo>
              </a:path>
            </a:pathLst>
          </a:custGeom>
          <a:ln w="129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208149" y="4546039"/>
            <a:ext cx="142875" cy="0"/>
          </a:xfrm>
          <a:custGeom>
            <a:avLst/>
            <a:gdLst/>
            <a:ahLst/>
            <a:cxnLst/>
            <a:rect l="l" t="t" r="r" b="b"/>
            <a:pathLst>
              <a:path w="142875">
                <a:moveTo>
                  <a:pt x="0" y="0"/>
                </a:moveTo>
                <a:lnTo>
                  <a:pt x="142494" y="0"/>
                </a:lnTo>
              </a:path>
            </a:pathLst>
          </a:custGeom>
          <a:ln w="129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208149" y="5296191"/>
            <a:ext cx="142875" cy="0"/>
          </a:xfrm>
          <a:custGeom>
            <a:avLst/>
            <a:gdLst/>
            <a:ahLst/>
            <a:cxnLst/>
            <a:rect l="l" t="t" r="r" b="b"/>
            <a:pathLst>
              <a:path w="142875">
                <a:moveTo>
                  <a:pt x="0" y="0"/>
                </a:moveTo>
                <a:lnTo>
                  <a:pt x="142494" y="0"/>
                </a:lnTo>
              </a:path>
            </a:pathLst>
          </a:custGeom>
          <a:ln w="129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208149" y="6009593"/>
            <a:ext cx="142875" cy="0"/>
          </a:xfrm>
          <a:custGeom>
            <a:avLst/>
            <a:gdLst/>
            <a:ahLst/>
            <a:cxnLst/>
            <a:rect l="l" t="t" r="r" b="b"/>
            <a:pathLst>
              <a:path w="142875">
                <a:moveTo>
                  <a:pt x="0" y="0"/>
                </a:moveTo>
                <a:lnTo>
                  <a:pt x="142494" y="0"/>
                </a:lnTo>
              </a:path>
            </a:pathLst>
          </a:custGeom>
          <a:ln w="129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208149" y="6831086"/>
            <a:ext cx="142875" cy="0"/>
          </a:xfrm>
          <a:custGeom>
            <a:avLst/>
            <a:gdLst/>
            <a:ahLst/>
            <a:cxnLst/>
            <a:rect l="l" t="t" r="r" b="b"/>
            <a:pathLst>
              <a:path w="142875">
                <a:moveTo>
                  <a:pt x="0" y="0"/>
                </a:moveTo>
                <a:lnTo>
                  <a:pt x="142494" y="0"/>
                </a:lnTo>
              </a:path>
            </a:pathLst>
          </a:custGeom>
          <a:ln w="129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544952" y="7306688"/>
            <a:ext cx="1090295" cy="203200"/>
          </a:xfrm>
          <a:custGeom>
            <a:avLst/>
            <a:gdLst/>
            <a:ahLst/>
            <a:cxnLst/>
            <a:rect l="l" t="t" r="r" b="b"/>
            <a:pathLst>
              <a:path w="1090295" h="203200">
                <a:moveTo>
                  <a:pt x="0" y="203211"/>
                </a:moveTo>
                <a:lnTo>
                  <a:pt x="1090295" y="203211"/>
                </a:lnTo>
                <a:lnTo>
                  <a:pt x="1090295" y="0"/>
                </a:lnTo>
                <a:lnTo>
                  <a:pt x="0" y="0"/>
                </a:lnTo>
                <a:lnTo>
                  <a:pt x="0" y="203211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544953" y="7306687"/>
            <a:ext cx="1090295" cy="203200"/>
          </a:xfrm>
          <a:custGeom>
            <a:avLst/>
            <a:gdLst/>
            <a:ahLst/>
            <a:cxnLst/>
            <a:rect l="l" t="t" r="r" b="b"/>
            <a:pathLst>
              <a:path w="1090295" h="203200">
                <a:moveTo>
                  <a:pt x="0" y="203211"/>
                </a:moveTo>
                <a:lnTo>
                  <a:pt x="1090295" y="203211"/>
                </a:lnTo>
                <a:lnTo>
                  <a:pt x="1090295" y="0"/>
                </a:lnTo>
                <a:lnTo>
                  <a:pt x="0" y="0"/>
                </a:lnTo>
                <a:lnTo>
                  <a:pt x="0" y="203211"/>
                </a:lnTo>
                <a:close/>
              </a:path>
            </a:pathLst>
          </a:custGeom>
          <a:ln w="12970">
            <a:solidFill>
              <a:srgbClr val="0000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017390" y="7205082"/>
            <a:ext cx="1088390" cy="305435"/>
          </a:xfrm>
          <a:custGeom>
            <a:avLst/>
            <a:gdLst/>
            <a:ahLst/>
            <a:cxnLst/>
            <a:rect l="l" t="t" r="r" b="b"/>
            <a:pathLst>
              <a:path w="1088389" h="305434">
                <a:moveTo>
                  <a:pt x="0" y="304816"/>
                </a:moveTo>
                <a:lnTo>
                  <a:pt x="1088136" y="304816"/>
                </a:lnTo>
                <a:lnTo>
                  <a:pt x="1088136" y="0"/>
                </a:lnTo>
                <a:lnTo>
                  <a:pt x="0" y="0"/>
                </a:lnTo>
                <a:lnTo>
                  <a:pt x="0" y="304816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017391" y="7205081"/>
            <a:ext cx="1088390" cy="305435"/>
          </a:xfrm>
          <a:custGeom>
            <a:avLst/>
            <a:gdLst/>
            <a:ahLst/>
            <a:cxnLst/>
            <a:rect l="l" t="t" r="r" b="b"/>
            <a:pathLst>
              <a:path w="1088389" h="305434">
                <a:moveTo>
                  <a:pt x="0" y="304817"/>
                </a:moveTo>
                <a:lnTo>
                  <a:pt x="1088136" y="304817"/>
                </a:lnTo>
                <a:lnTo>
                  <a:pt x="1088136" y="0"/>
                </a:lnTo>
                <a:lnTo>
                  <a:pt x="0" y="0"/>
                </a:lnTo>
                <a:lnTo>
                  <a:pt x="0" y="304817"/>
                </a:lnTo>
                <a:close/>
              </a:path>
            </a:pathLst>
          </a:custGeom>
          <a:ln w="12969">
            <a:solidFill>
              <a:srgbClr val="0000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459603" y="6623553"/>
            <a:ext cx="1086485" cy="886460"/>
          </a:xfrm>
          <a:custGeom>
            <a:avLst/>
            <a:gdLst/>
            <a:ahLst/>
            <a:cxnLst/>
            <a:rect l="l" t="t" r="r" b="b"/>
            <a:pathLst>
              <a:path w="1086484" h="886459">
                <a:moveTo>
                  <a:pt x="0" y="886347"/>
                </a:moveTo>
                <a:lnTo>
                  <a:pt x="1085977" y="886347"/>
                </a:lnTo>
                <a:lnTo>
                  <a:pt x="1085977" y="0"/>
                </a:lnTo>
                <a:lnTo>
                  <a:pt x="0" y="0"/>
                </a:lnTo>
                <a:lnTo>
                  <a:pt x="0" y="886347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459604" y="6623551"/>
            <a:ext cx="1086485" cy="886460"/>
          </a:xfrm>
          <a:custGeom>
            <a:avLst/>
            <a:gdLst/>
            <a:ahLst/>
            <a:cxnLst/>
            <a:rect l="l" t="t" r="r" b="b"/>
            <a:pathLst>
              <a:path w="1086484" h="886459">
                <a:moveTo>
                  <a:pt x="0" y="886347"/>
                </a:moveTo>
                <a:lnTo>
                  <a:pt x="1085977" y="886347"/>
                </a:lnTo>
                <a:lnTo>
                  <a:pt x="1085977" y="0"/>
                </a:lnTo>
                <a:lnTo>
                  <a:pt x="0" y="0"/>
                </a:lnTo>
                <a:lnTo>
                  <a:pt x="0" y="886347"/>
                </a:lnTo>
                <a:close/>
              </a:path>
            </a:pathLst>
          </a:custGeom>
          <a:ln w="12964">
            <a:solidFill>
              <a:srgbClr val="0000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895338" y="5873400"/>
            <a:ext cx="1086485" cy="1637030"/>
          </a:xfrm>
          <a:custGeom>
            <a:avLst/>
            <a:gdLst/>
            <a:ahLst/>
            <a:cxnLst/>
            <a:rect l="l" t="t" r="r" b="b"/>
            <a:pathLst>
              <a:path w="1086484" h="1637029">
                <a:moveTo>
                  <a:pt x="0" y="1636499"/>
                </a:moveTo>
                <a:lnTo>
                  <a:pt x="1085977" y="1636499"/>
                </a:lnTo>
                <a:lnTo>
                  <a:pt x="1085977" y="0"/>
                </a:lnTo>
                <a:lnTo>
                  <a:pt x="0" y="0"/>
                </a:lnTo>
                <a:lnTo>
                  <a:pt x="0" y="1636499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895339" y="5873398"/>
            <a:ext cx="1086485" cy="1637030"/>
          </a:xfrm>
          <a:custGeom>
            <a:avLst/>
            <a:gdLst/>
            <a:ahLst/>
            <a:cxnLst/>
            <a:rect l="l" t="t" r="r" b="b"/>
            <a:pathLst>
              <a:path w="1086484" h="1637029">
                <a:moveTo>
                  <a:pt x="0" y="1636500"/>
                </a:moveTo>
                <a:lnTo>
                  <a:pt x="1085977" y="1636500"/>
                </a:lnTo>
                <a:lnTo>
                  <a:pt x="1085977" y="0"/>
                </a:lnTo>
                <a:lnTo>
                  <a:pt x="0" y="0"/>
                </a:lnTo>
                <a:lnTo>
                  <a:pt x="0" y="1636500"/>
                </a:lnTo>
                <a:close/>
              </a:path>
            </a:pathLst>
          </a:custGeom>
          <a:ln w="12959">
            <a:solidFill>
              <a:srgbClr val="0000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337550" y="5157837"/>
            <a:ext cx="1086485" cy="2352675"/>
          </a:xfrm>
          <a:custGeom>
            <a:avLst/>
            <a:gdLst/>
            <a:ahLst/>
            <a:cxnLst/>
            <a:rect l="l" t="t" r="r" b="b"/>
            <a:pathLst>
              <a:path w="1086484" h="2352675">
                <a:moveTo>
                  <a:pt x="0" y="2352062"/>
                </a:moveTo>
                <a:lnTo>
                  <a:pt x="1085977" y="2352062"/>
                </a:lnTo>
                <a:lnTo>
                  <a:pt x="1085977" y="0"/>
                </a:lnTo>
                <a:lnTo>
                  <a:pt x="0" y="0"/>
                </a:lnTo>
                <a:lnTo>
                  <a:pt x="0" y="2352062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337551" y="5157835"/>
            <a:ext cx="1086485" cy="2352675"/>
          </a:xfrm>
          <a:custGeom>
            <a:avLst/>
            <a:gdLst/>
            <a:ahLst/>
            <a:cxnLst/>
            <a:rect l="l" t="t" r="r" b="b"/>
            <a:pathLst>
              <a:path w="1086484" h="2352675">
                <a:moveTo>
                  <a:pt x="0" y="2352063"/>
                </a:moveTo>
                <a:lnTo>
                  <a:pt x="1085977" y="2352063"/>
                </a:lnTo>
                <a:lnTo>
                  <a:pt x="1085977" y="0"/>
                </a:lnTo>
                <a:lnTo>
                  <a:pt x="0" y="0"/>
                </a:lnTo>
                <a:lnTo>
                  <a:pt x="0" y="2352063"/>
                </a:lnTo>
                <a:close/>
              </a:path>
            </a:pathLst>
          </a:custGeom>
          <a:ln w="12956">
            <a:solidFill>
              <a:srgbClr val="0000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814306" y="4271490"/>
            <a:ext cx="1088390" cy="3238500"/>
          </a:xfrm>
          <a:custGeom>
            <a:avLst/>
            <a:gdLst/>
            <a:ahLst/>
            <a:cxnLst/>
            <a:rect l="l" t="t" r="r" b="b"/>
            <a:pathLst>
              <a:path w="1088390" h="3238500">
                <a:moveTo>
                  <a:pt x="0" y="3238409"/>
                </a:moveTo>
                <a:lnTo>
                  <a:pt x="1088136" y="3238409"/>
                </a:lnTo>
                <a:lnTo>
                  <a:pt x="1088136" y="0"/>
                </a:lnTo>
                <a:lnTo>
                  <a:pt x="0" y="0"/>
                </a:lnTo>
                <a:lnTo>
                  <a:pt x="0" y="3238409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9814307" y="4271487"/>
            <a:ext cx="1088390" cy="3238500"/>
          </a:xfrm>
          <a:custGeom>
            <a:avLst/>
            <a:gdLst/>
            <a:ahLst/>
            <a:cxnLst/>
            <a:rect l="l" t="t" r="r" b="b"/>
            <a:pathLst>
              <a:path w="1088390" h="3238500">
                <a:moveTo>
                  <a:pt x="0" y="3238410"/>
                </a:moveTo>
                <a:lnTo>
                  <a:pt x="1088136" y="3238410"/>
                </a:lnTo>
                <a:lnTo>
                  <a:pt x="1088136" y="0"/>
                </a:lnTo>
                <a:lnTo>
                  <a:pt x="0" y="0"/>
                </a:lnTo>
                <a:lnTo>
                  <a:pt x="0" y="3238410"/>
                </a:lnTo>
                <a:close/>
              </a:path>
            </a:pathLst>
          </a:custGeom>
          <a:ln w="12955">
            <a:solidFill>
              <a:srgbClr val="0000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1252200" y="3184093"/>
            <a:ext cx="1088390" cy="4326255"/>
          </a:xfrm>
          <a:custGeom>
            <a:avLst/>
            <a:gdLst/>
            <a:ahLst/>
            <a:cxnLst/>
            <a:rect l="l" t="t" r="r" b="b"/>
            <a:pathLst>
              <a:path w="1088390" h="4326255">
                <a:moveTo>
                  <a:pt x="0" y="4325806"/>
                </a:moveTo>
                <a:lnTo>
                  <a:pt x="1088136" y="4325806"/>
                </a:lnTo>
                <a:lnTo>
                  <a:pt x="1088136" y="0"/>
                </a:lnTo>
                <a:lnTo>
                  <a:pt x="0" y="0"/>
                </a:lnTo>
                <a:lnTo>
                  <a:pt x="0" y="4325806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1252202" y="3184090"/>
            <a:ext cx="1088390" cy="4326255"/>
          </a:xfrm>
          <a:custGeom>
            <a:avLst/>
            <a:gdLst/>
            <a:ahLst/>
            <a:cxnLst/>
            <a:rect l="l" t="t" r="r" b="b"/>
            <a:pathLst>
              <a:path w="1088390" h="4326255">
                <a:moveTo>
                  <a:pt x="0" y="4325807"/>
                </a:moveTo>
                <a:lnTo>
                  <a:pt x="1088136" y="4325807"/>
                </a:lnTo>
                <a:lnTo>
                  <a:pt x="1088136" y="0"/>
                </a:lnTo>
                <a:lnTo>
                  <a:pt x="0" y="0"/>
                </a:lnTo>
                <a:lnTo>
                  <a:pt x="0" y="4325807"/>
                </a:lnTo>
                <a:close/>
              </a:path>
            </a:pathLst>
          </a:custGeom>
          <a:ln w="12955">
            <a:solidFill>
              <a:srgbClr val="0000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350643" y="3080323"/>
            <a:ext cx="0" cy="4429760"/>
          </a:xfrm>
          <a:custGeom>
            <a:avLst/>
            <a:gdLst/>
            <a:ahLst/>
            <a:cxnLst/>
            <a:rect l="l" t="t" r="r" b="b"/>
            <a:pathLst>
              <a:path h="4429759">
                <a:moveTo>
                  <a:pt x="0" y="0"/>
                </a:moveTo>
                <a:lnTo>
                  <a:pt x="0" y="4429575"/>
                </a:lnTo>
              </a:path>
            </a:pathLst>
          </a:custGeom>
          <a:ln w="1295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2844409" y="7717396"/>
            <a:ext cx="546100" cy="3327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&lt;71</a:t>
            </a:r>
            <a:endParaRPr sz="24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975725" y="7705026"/>
            <a:ext cx="1134745" cy="3448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71–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75.9</a:t>
            </a:r>
            <a:endParaRPr sz="24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539381" y="7705026"/>
            <a:ext cx="878205" cy="3448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76–81</a:t>
            </a:r>
            <a:endParaRPr sz="24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493119" y="7705026"/>
            <a:ext cx="2969260" cy="11976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03860">
              <a:lnSpc>
                <a:spcPct val="100000"/>
              </a:lnSpc>
              <a:tabLst>
                <a:tab pos="1847214" algn="l"/>
              </a:tabLst>
            </a:pP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81.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–86	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86.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–91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7"/>
              </a:spcBef>
            </a:pPr>
            <a:endParaRPr sz="31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550" b="1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2550" b="1" spc="-1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550" b="1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255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550" b="1" dirty="0">
                <a:solidFill>
                  <a:srgbClr val="FFFFFF"/>
                </a:solidFill>
                <a:latin typeface="Arial"/>
                <a:cs typeface="Arial"/>
              </a:rPr>
              <a:t>ç</a:t>
            </a:r>
            <a:r>
              <a:rPr sz="2550" b="1" spc="-1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550" b="1" spc="-60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2550" b="1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550" b="1" spc="-1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550" b="1" dirty="0">
                <a:solidFill>
                  <a:srgbClr val="FFFFFF"/>
                </a:solidFill>
                <a:latin typeface="Arial"/>
                <a:cs typeface="Arial"/>
              </a:rPr>
              <a:t>si</a:t>
            </a:r>
            <a:r>
              <a:rPr sz="2550" b="1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550" b="1" dirty="0">
                <a:solidFill>
                  <a:srgbClr val="FFFFFF"/>
                </a:solidFill>
                <a:latin typeface="Arial"/>
                <a:cs typeface="Arial"/>
              </a:rPr>
              <a:t>(c</a:t>
            </a:r>
            <a:r>
              <a:rPr sz="2550" b="1" spc="-1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2550" b="1" dirty="0">
                <a:solidFill>
                  <a:srgbClr val="FFFFFF"/>
                </a:solidFill>
                <a:latin typeface="Arial"/>
                <a:cs typeface="Arial"/>
              </a:rPr>
              <a:t>)</a:t>
            </a:r>
            <a:endParaRPr sz="255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9664331" y="7705026"/>
            <a:ext cx="1388745" cy="3448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9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1.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96.3</a:t>
            </a:r>
            <a:endParaRPr sz="24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1365084" y="7717396"/>
            <a:ext cx="801370" cy="3327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&gt;96.3</a:t>
            </a:r>
            <a:endParaRPr sz="24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707515" y="3639446"/>
            <a:ext cx="384175" cy="3505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50" b="1" spc="-10" dirty="0">
                <a:solidFill>
                  <a:srgbClr val="FFFFFF"/>
                </a:solidFill>
                <a:latin typeface="Arial"/>
                <a:cs typeface="Arial"/>
              </a:rPr>
              <a:t>20</a:t>
            </a:r>
            <a:endParaRPr sz="255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707515" y="4354081"/>
            <a:ext cx="384175" cy="349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50" b="1" spc="-10" dirty="0">
                <a:solidFill>
                  <a:srgbClr val="FFFFFF"/>
                </a:solidFill>
                <a:latin typeface="Arial"/>
                <a:cs typeface="Arial"/>
              </a:rPr>
              <a:t>16</a:t>
            </a:r>
            <a:endParaRPr sz="255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707515" y="5104234"/>
            <a:ext cx="384175" cy="349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50" b="1" spc="-10" dirty="0">
                <a:solidFill>
                  <a:srgbClr val="FFFFFF"/>
                </a:solidFill>
                <a:latin typeface="Arial"/>
                <a:cs typeface="Arial"/>
              </a:rPr>
              <a:t>12</a:t>
            </a:r>
            <a:endParaRPr sz="255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885452" y="5818176"/>
            <a:ext cx="205740" cy="1852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50" b="1" dirty="0">
                <a:solidFill>
                  <a:srgbClr val="FFFFFF"/>
                </a:solidFill>
                <a:latin typeface="Arial"/>
                <a:cs typeface="Arial"/>
              </a:rPr>
              <a:t>8</a:t>
            </a:r>
            <a:endParaRPr sz="25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"/>
              </a:spcBef>
            </a:pPr>
            <a:endParaRPr sz="29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550" b="1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 sz="25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6"/>
              </a:spcBef>
            </a:pPr>
            <a:endParaRPr sz="2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550" b="1" dirty="0">
                <a:solidFill>
                  <a:srgbClr val="FFFFFF"/>
                </a:solidFill>
                <a:latin typeface="Arial"/>
                <a:cs typeface="Arial"/>
              </a:rPr>
              <a:t>0</a:t>
            </a:r>
            <a:endParaRPr sz="255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43103" y="4447070"/>
            <a:ext cx="1007744" cy="12515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3410"/>
              </a:lnSpc>
            </a:pPr>
            <a:r>
              <a:rPr sz="2850" spc="-20" dirty="0">
                <a:solidFill>
                  <a:srgbClr val="FFFFFF"/>
                </a:solidFill>
                <a:latin typeface="Arial"/>
                <a:cs typeface="Arial"/>
              </a:rPr>
              <a:t>T2DM</a:t>
            </a:r>
            <a:endParaRPr sz="2850">
              <a:latin typeface="Arial"/>
              <a:cs typeface="Arial"/>
            </a:endParaRPr>
          </a:p>
          <a:p>
            <a:pPr marL="97790" algn="ctr">
              <a:lnSpc>
                <a:spcPts val="3404"/>
              </a:lnSpc>
            </a:pPr>
            <a:r>
              <a:rPr sz="2850" spc="-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850" spc="-20" dirty="0">
                <a:solidFill>
                  <a:srgbClr val="FFFFFF"/>
                </a:solidFill>
                <a:latin typeface="Arial"/>
                <a:cs typeface="Arial"/>
              </a:rPr>
              <a:t>ölat</a:t>
            </a:r>
            <a:r>
              <a:rPr sz="2850" spc="-1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850" spc="-10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endParaRPr sz="2850">
              <a:latin typeface="Arial"/>
              <a:cs typeface="Arial"/>
            </a:endParaRPr>
          </a:p>
          <a:p>
            <a:pPr marL="97155" algn="ctr">
              <a:lnSpc>
                <a:spcPts val="3415"/>
              </a:lnSpc>
            </a:pPr>
            <a:r>
              <a:rPr sz="2850" spc="-10" dirty="0">
                <a:solidFill>
                  <a:srgbClr val="FFFFFF"/>
                </a:solidFill>
                <a:latin typeface="Arial"/>
                <a:cs typeface="Arial"/>
              </a:rPr>
              <a:t>ri</a:t>
            </a:r>
            <a:r>
              <a:rPr sz="2850" spc="-5" dirty="0">
                <a:solidFill>
                  <a:srgbClr val="FFFFFF"/>
                </a:solidFill>
                <a:latin typeface="Arial"/>
                <a:cs typeface="Arial"/>
              </a:rPr>
              <a:t>sk</a:t>
            </a:r>
            <a:r>
              <a:rPr sz="285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endParaRPr sz="285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306324" y="9302031"/>
            <a:ext cx="6249035" cy="325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250" spc="-5" dirty="0">
                <a:solidFill>
                  <a:srgbClr val="FFFFFF"/>
                </a:solidFill>
                <a:latin typeface="Arial"/>
                <a:cs typeface="Arial"/>
              </a:rPr>
              <a:t>Ca</a:t>
            </a:r>
            <a:r>
              <a:rPr sz="2250" spc="-1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250" spc="-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25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225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50" dirty="0">
                <a:solidFill>
                  <a:srgbClr val="FFFFFF"/>
                </a:solidFill>
                <a:latin typeface="Arial"/>
                <a:cs typeface="Arial"/>
              </a:rPr>
              <a:t>VJ</a:t>
            </a:r>
            <a:r>
              <a:rPr sz="225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50" spc="-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25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25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50" spc="-5" dirty="0">
                <a:solidFill>
                  <a:srgbClr val="FFFFFF"/>
                </a:solidFill>
                <a:latin typeface="Arial"/>
                <a:cs typeface="Arial"/>
              </a:rPr>
              <a:t>al</a:t>
            </a:r>
            <a:r>
              <a:rPr sz="225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225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50" i="1" dirty="0">
                <a:solidFill>
                  <a:srgbClr val="FFFFFF"/>
                </a:solidFill>
                <a:latin typeface="Arial"/>
                <a:cs typeface="Arial"/>
              </a:rPr>
              <a:t>Am</a:t>
            </a:r>
            <a:r>
              <a:rPr sz="2250" i="1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50" i="1" dirty="0">
                <a:solidFill>
                  <a:srgbClr val="FFFFFF"/>
                </a:solidFill>
                <a:latin typeface="Arial"/>
                <a:cs typeface="Arial"/>
              </a:rPr>
              <a:t>J</a:t>
            </a:r>
            <a:r>
              <a:rPr sz="2250" i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50" i="1" dirty="0">
                <a:solidFill>
                  <a:srgbClr val="FFFFFF"/>
                </a:solidFill>
                <a:latin typeface="Arial"/>
                <a:cs typeface="Arial"/>
              </a:rPr>
              <a:t>Ep</a:t>
            </a:r>
            <a:r>
              <a:rPr sz="2250" i="1" spc="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250" i="1" spc="-5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2250" i="1" spc="-2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2250" i="1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250" i="1" spc="-5" dirty="0">
                <a:solidFill>
                  <a:srgbClr val="FFFFFF"/>
                </a:solidFill>
                <a:latin typeface="Arial"/>
                <a:cs typeface="Arial"/>
              </a:rPr>
              <a:t>ol</a:t>
            </a:r>
            <a:r>
              <a:rPr sz="2250" i="1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2250" i="1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50" spc="-5" dirty="0">
                <a:solidFill>
                  <a:srgbClr val="FFFFFF"/>
                </a:solidFill>
                <a:latin typeface="Arial"/>
                <a:cs typeface="Arial"/>
              </a:rPr>
              <a:t>1997;145:61</a:t>
            </a:r>
            <a:r>
              <a:rPr sz="2250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r>
              <a:rPr sz="2250" spc="-5" dirty="0">
                <a:solidFill>
                  <a:srgbClr val="FFFFFF"/>
                </a:solidFill>
                <a:latin typeface="Arial"/>
                <a:cs typeface="Arial"/>
              </a:rPr>
              <a:t>-9.</a:t>
            </a:r>
            <a:endParaRPr sz="225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852528" y="7667256"/>
            <a:ext cx="598805" cy="349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50" b="1" spc="-10" dirty="0">
                <a:solidFill>
                  <a:srgbClr val="FFFFFF"/>
                </a:solidFill>
                <a:latin typeface="Arial"/>
                <a:cs typeface="Arial"/>
              </a:rPr>
              <a:t>cm:</a:t>
            </a:r>
            <a:endParaRPr sz="255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4500902" y="3085682"/>
            <a:ext cx="4344035" cy="4578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400" b="1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400" b="1" spc="-15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3400" b="1" dirty="0">
                <a:solidFill>
                  <a:srgbClr val="FFFFFF"/>
                </a:solidFill>
                <a:latin typeface="Arial"/>
                <a:cs typeface="Arial"/>
              </a:rPr>
              <a:t>rses’</a:t>
            </a:r>
            <a:r>
              <a:rPr sz="3400" b="1" spc="-1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400" b="1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3400" b="1" spc="-1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400" b="1" dirty="0">
                <a:solidFill>
                  <a:srgbClr val="FFFFFF"/>
                </a:solidFill>
                <a:latin typeface="Arial"/>
                <a:cs typeface="Arial"/>
              </a:rPr>
              <a:t>al</a:t>
            </a:r>
            <a:r>
              <a:rPr sz="3400" b="1" spc="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3400" b="1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34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400" b="1" dirty="0">
                <a:solidFill>
                  <a:srgbClr val="FFFFFF"/>
                </a:solidFill>
                <a:latin typeface="Arial"/>
                <a:cs typeface="Arial"/>
              </a:rPr>
              <a:t>Study</a:t>
            </a:r>
            <a:endParaRPr sz="3400">
              <a:latin typeface="Arial"/>
              <a:cs typeface="Arial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11188700" y="0"/>
            <a:ext cx="1803400" cy="18161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800" cy="975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16746" y="216747"/>
            <a:ext cx="6285865" cy="5852160"/>
          </a:xfrm>
          <a:custGeom>
            <a:avLst/>
            <a:gdLst/>
            <a:ahLst/>
            <a:cxnLst/>
            <a:rect l="l" t="t" r="r" b="b"/>
            <a:pathLst>
              <a:path w="6285865" h="5852160">
                <a:moveTo>
                  <a:pt x="3142826" y="0"/>
                </a:moveTo>
                <a:lnTo>
                  <a:pt x="2885064" y="9699"/>
                </a:lnTo>
                <a:lnTo>
                  <a:pt x="2633041" y="38297"/>
                </a:lnTo>
                <a:lnTo>
                  <a:pt x="2387565" y="85039"/>
                </a:lnTo>
                <a:lnTo>
                  <a:pt x="2149446" y="149173"/>
                </a:lnTo>
                <a:lnTo>
                  <a:pt x="1919492" y="229946"/>
                </a:lnTo>
                <a:lnTo>
                  <a:pt x="1698512" y="326603"/>
                </a:lnTo>
                <a:lnTo>
                  <a:pt x="1487315" y="438394"/>
                </a:lnTo>
                <a:lnTo>
                  <a:pt x="1286710" y="564564"/>
                </a:lnTo>
                <a:lnTo>
                  <a:pt x="1097505" y="704360"/>
                </a:lnTo>
                <a:lnTo>
                  <a:pt x="920509" y="857029"/>
                </a:lnTo>
                <a:lnTo>
                  <a:pt x="756531" y="1021819"/>
                </a:lnTo>
                <a:lnTo>
                  <a:pt x="606380" y="1197975"/>
                </a:lnTo>
                <a:lnTo>
                  <a:pt x="470865" y="1384746"/>
                </a:lnTo>
                <a:lnTo>
                  <a:pt x="350794" y="1581378"/>
                </a:lnTo>
                <a:lnTo>
                  <a:pt x="246977" y="1787118"/>
                </a:lnTo>
                <a:lnTo>
                  <a:pt x="160222" y="2001212"/>
                </a:lnTo>
                <a:lnTo>
                  <a:pt x="91338" y="2222909"/>
                </a:lnTo>
                <a:lnTo>
                  <a:pt x="41134" y="2451454"/>
                </a:lnTo>
                <a:lnTo>
                  <a:pt x="10418" y="2686096"/>
                </a:lnTo>
                <a:lnTo>
                  <a:pt x="0" y="2926079"/>
                </a:lnTo>
                <a:lnTo>
                  <a:pt x="10418" y="3166063"/>
                </a:lnTo>
                <a:lnTo>
                  <a:pt x="41134" y="3400704"/>
                </a:lnTo>
                <a:lnTo>
                  <a:pt x="91338" y="3629250"/>
                </a:lnTo>
                <a:lnTo>
                  <a:pt x="160222" y="3850946"/>
                </a:lnTo>
                <a:lnTo>
                  <a:pt x="246977" y="4065041"/>
                </a:lnTo>
                <a:lnTo>
                  <a:pt x="350794" y="4270781"/>
                </a:lnTo>
                <a:lnTo>
                  <a:pt x="470865" y="4467412"/>
                </a:lnTo>
                <a:lnTo>
                  <a:pt x="606380" y="4654183"/>
                </a:lnTo>
                <a:lnTo>
                  <a:pt x="756531" y="4830340"/>
                </a:lnTo>
                <a:lnTo>
                  <a:pt x="920509" y="4995130"/>
                </a:lnTo>
                <a:lnTo>
                  <a:pt x="1097505" y="5147799"/>
                </a:lnTo>
                <a:lnTo>
                  <a:pt x="1286710" y="5287595"/>
                </a:lnTo>
                <a:lnTo>
                  <a:pt x="1487315" y="5413765"/>
                </a:lnTo>
                <a:lnTo>
                  <a:pt x="1698512" y="5525555"/>
                </a:lnTo>
                <a:lnTo>
                  <a:pt x="1919492" y="5622213"/>
                </a:lnTo>
                <a:lnTo>
                  <a:pt x="2149446" y="5702986"/>
                </a:lnTo>
                <a:lnTo>
                  <a:pt x="2387565" y="5767120"/>
                </a:lnTo>
                <a:lnTo>
                  <a:pt x="2633041" y="5813862"/>
                </a:lnTo>
                <a:lnTo>
                  <a:pt x="2885064" y="5842460"/>
                </a:lnTo>
                <a:lnTo>
                  <a:pt x="3142826" y="5852160"/>
                </a:lnTo>
                <a:lnTo>
                  <a:pt x="3400592" y="5842460"/>
                </a:lnTo>
                <a:lnTo>
                  <a:pt x="3652619" y="5813862"/>
                </a:lnTo>
                <a:lnTo>
                  <a:pt x="3898098" y="5767120"/>
                </a:lnTo>
                <a:lnTo>
                  <a:pt x="4136219" y="5702986"/>
                </a:lnTo>
                <a:lnTo>
                  <a:pt x="4366175" y="5622213"/>
                </a:lnTo>
                <a:lnTo>
                  <a:pt x="4587155" y="5525555"/>
                </a:lnTo>
                <a:lnTo>
                  <a:pt x="4798353" y="5413765"/>
                </a:lnTo>
                <a:lnTo>
                  <a:pt x="4998958" y="5287595"/>
                </a:lnTo>
                <a:lnTo>
                  <a:pt x="5188162" y="5147799"/>
                </a:lnTo>
                <a:lnTo>
                  <a:pt x="5365157" y="4995130"/>
                </a:lnTo>
                <a:lnTo>
                  <a:pt x="5529133" y="4830340"/>
                </a:lnTo>
                <a:lnTo>
                  <a:pt x="5679282" y="4654183"/>
                </a:lnTo>
                <a:lnTo>
                  <a:pt x="5814796" y="4467412"/>
                </a:lnTo>
                <a:lnTo>
                  <a:pt x="5934865" y="4270781"/>
                </a:lnTo>
                <a:lnTo>
                  <a:pt x="6038680" y="4065041"/>
                </a:lnTo>
                <a:lnTo>
                  <a:pt x="6125434" y="3850946"/>
                </a:lnTo>
                <a:lnTo>
                  <a:pt x="6194316" y="3629250"/>
                </a:lnTo>
                <a:lnTo>
                  <a:pt x="6244520" y="3400704"/>
                </a:lnTo>
                <a:lnTo>
                  <a:pt x="6275235" y="3166063"/>
                </a:lnTo>
                <a:lnTo>
                  <a:pt x="6285653" y="2926079"/>
                </a:lnTo>
                <a:lnTo>
                  <a:pt x="6275235" y="2686096"/>
                </a:lnTo>
                <a:lnTo>
                  <a:pt x="6244520" y="2451454"/>
                </a:lnTo>
                <a:lnTo>
                  <a:pt x="6194316" y="2222909"/>
                </a:lnTo>
                <a:lnTo>
                  <a:pt x="6125434" y="2001212"/>
                </a:lnTo>
                <a:lnTo>
                  <a:pt x="6038680" y="1787118"/>
                </a:lnTo>
                <a:lnTo>
                  <a:pt x="5934865" y="1581378"/>
                </a:lnTo>
                <a:lnTo>
                  <a:pt x="5814796" y="1384746"/>
                </a:lnTo>
                <a:lnTo>
                  <a:pt x="5679282" y="1197975"/>
                </a:lnTo>
                <a:lnTo>
                  <a:pt x="5529133" y="1021819"/>
                </a:lnTo>
                <a:lnTo>
                  <a:pt x="5365157" y="857029"/>
                </a:lnTo>
                <a:lnTo>
                  <a:pt x="5188162" y="704360"/>
                </a:lnTo>
                <a:lnTo>
                  <a:pt x="4998958" y="564564"/>
                </a:lnTo>
                <a:lnTo>
                  <a:pt x="4798353" y="438394"/>
                </a:lnTo>
                <a:lnTo>
                  <a:pt x="4587155" y="326603"/>
                </a:lnTo>
                <a:lnTo>
                  <a:pt x="4366175" y="229946"/>
                </a:lnTo>
                <a:lnTo>
                  <a:pt x="4136219" y="149173"/>
                </a:lnTo>
                <a:lnTo>
                  <a:pt x="3898098" y="85039"/>
                </a:lnTo>
                <a:lnTo>
                  <a:pt x="3652619" y="38297"/>
                </a:lnTo>
                <a:lnTo>
                  <a:pt x="3400592" y="9699"/>
                </a:lnTo>
                <a:lnTo>
                  <a:pt x="3142826" y="0"/>
                </a:lnTo>
                <a:close/>
              </a:path>
            </a:pathLst>
          </a:custGeom>
          <a:solidFill>
            <a:srgbClr val="3399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16746" y="216748"/>
            <a:ext cx="6285865" cy="5852160"/>
          </a:xfrm>
          <a:custGeom>
            <a:avLst/>
            <a:gdLst/>
            <a:ahLst/>
            <a:cxnLst/>
            <a:rect l="l" t="t" r="r" b="b"/>
            <a:pathLst>
              <a:path w="6285865" h="5852160">
                <a:moveTo>
                  <a:pt x="0" y="2926079"/>
                </a:moveTo>
                <a:lnTo>
                  <a:pt x="10418" y="2686095"/>
                </a:lnTo>
                <a:lnTo>
                  <a:pt x="41134" y="2451454"/>
                </a:lnTo>
                <a:lnTo>
                  <a:pt x="91338" y="2222909"/>
                </a:lnTo>
                <a:lnTo>
                  <a:pt x="160222" y="2001213"/>
                </a:lnTo>
                <a:lnTo>
                  <a:pt x="246977" y="1787118"/>
                </a:lnTo>
                <a:lnTo>
                  <a:pt x="350795" y="1581378"/>
                </a:lnTo>
                <a:lnTo>
                  <a:pt x="470865" y="1384746"/>
                </a:lnTo>
                <a:lnTo>
                  <a:pt x="606380" y="1197975"/>
                </a:lnTo>
                <a:lnTo>
                  <a:pt x="756531" y="1021819"/>
                </a:lnTo>
                <a:lnTo>
                  <a:pt x="920509" y="857029"/>
                </a:lnTo>
                <a:lnTo>
                  <a:pt x="1097505" y="704360"/>
                </a:lnTo>
                <a:lnTo>
                  <a:pt x="1286710" y="564564"/>
                </a:lnTo>
                <a:lnTo>
                  <a:pt x="1487315" y="438394"/>
                </a:lnTo>
                <a:lnTo>
                  <a:pt x="1698513" y="326604"/>
                </a:lnTo>
                <a:lnTo>
                  <a:pt x="1919492" y="229946"/>
                </a:lnTo>
                <a:lnTo>
                  <a:pt x="2149446" y="149173"/>
                </a:lnTo>
                <a:lnTo>
                  <a:pt x="2387566" y="85039"/>
                </a:lnTo>
                <a:lnTo>
                  <a:pt x="2633041" y="38297"/>
                </a:lnTo>
                <a:lnTo>
                  <a:pt x="2885064" y="9699"/>
                </a:lnTo>
                <a:lnTo>
                  <a:pt x="3142826" y="0"/>
                </a:lnTo>
                <a:lnTo>
                  <a:pt x="3400592" y="9699"/>
                </a:lnTo>
                <a:lnTo>
                  <a:pt x="3652619" y="38297"/>
                </a:lnTo>
                <a:lnTo>
                  <a:pt x="3898098" y="85039"/>
                </a:lnTo>
                <a:lnTo>
                  <a:pt x="4136219" y="149173"/>
                </a:lnTo>
                <a:lnTo>
                  <a:pt x="4366174" y="229946"/>
                </a:lnTo>
                <a:lnTo>
                  <a:pt x="4587155" y="326604"/>
                </a:lnTo>
                <a:lnTo>
                  <a:pt x="4798352" y="438394"/>
                </a:lnTo>
                <a:lnTo>
                  <a:pt x="4998957" y="564564"/>
                </a:lnTo>
                <a:lnTo>
                  <a:pt x="5188161" y="704360"/>
                </a:lnTo>
                <a:lnTo>
                  <a:pt x="5365156" y="857029"/>
                </a:lnTo>
                <a:lnTo>
                  <a:pt x="5529132" y="1021819"/>
                </a:lnTo>
                <a:lnTo>
                  <a:pt x="5679282" y="1197975"/>
                </a:lnTo>
                <a:lnTo>
                  <a:pt x="5814795" y="1384746"/>
                </a:lnTo>
                <a:lnTo>
                  <a:pt x="5934864" y="1581378"/>
                </a:lnTo>
                <a:lnTo>
                  <a:pt x="6038679" y="1787118"/>
                </a:lnTo>
                <a:lnTo>
                  <a:pt x="6125433" y="2001213"/>
                </a:lnTo>
                <a:lnTo>
                  <a:pt x="6194316" y="2222909"/>
                </a:lnTo>
                <a:lnTo>
                  <a:pt x="6244519" y="2451454"/>
                </a:lnTo>
                <a:lnTo>
                  <a:pt x="6275234" y="2686095"/>
                </a:lnTo>
                <a:lnTo>
                  <a:pt x="6285652" y="2926079"/>
                </a:lnTo>
                <a:lnTo>
                  <a:pt x="6275234" y="3166063"/>
                </a:lnTo>
                <a:lnTo>
                  <a:pt x="6244519" y="3400704"/>
                </a:lnTo>
                <a:lnTo>
                  <a:pt x="6194316" y="3629249"/>
                </a:lnTo>
                <a:lnTo>
                  <a:pt x="6125433" y="3850946"/>
                </a:lnTo>
                <a:lnTo>
                  <a:pt x="6038679" y="4065040"/>
                </a:lnTo>
                <a:lnTo>
                  <a:pt x="5934864" y="4270780"/>
                </a:lnTo>
                <a:lnTo>
                  <a:pt x="5814795" y="4467412"/>
                </a:lnTo>
                <a:lnTo>
                  <a:pt x="5679282" y="4654183"/>
                </a:lnTo>
                <a:lnTo>
                  <a:pt x="5529132" y="4830339"/>
                </a:lnTo>
                <a:lnTo>
                  <a:pt x="5365156" y="4995129"/>
                </a:lnTo>
                <a:lnTo>
                  <a:pt x="5188161" y="5147798"/>
                </a:lnTo>
                <a:lnTo>
                  <a:pt x="4998957" y="5287594"/>
                </a:lnTo>
                <a:lnTo>
                  <a:pt x="4798352" y="5413764"/>
                </a:lnTo>
                <a:lnTo>
                  <a:pt x="4587155" y="5525555"/>
                </a:lnTo>
                <a:lnTo>
                  <a:pt x="4366174" y="5622212"/>
                </a:lnTo>
                <a:lnTo>
                  <a:pt x="4136219" y="5702985"/>
                </a:lnTo>
                <a:lnTo>
                  <a:pt x="3898098" y="5767119"/>
                </a:lnTo>
                <a:lnTo>
                  <a:pt x="3652619" y="5813861"/>
                </a:lnTo>
                <a:lnTo>
                  <a:pt x="3400592" y="5842459"/>
                </a:lnTo>
                <a:lnTo>
                  <a:pt x="3142826" y="5852159"/>
                </a:lnTo>
                <a:lnTo>
                  <a:pt x="2885064" y="5842459"/>
                </a:lnTo>
                <a:lnTo>
                  <a:pt x="2633041" y="5813861"/>
                </a:lnTo>
                <a:lnTo>
                  <a:pt x="2387566" y="5767119"/>
                </a:lnTo>
                <a:lnTo>
                  <a:pt x="2149446" y="5702985"/>
                </a:lnTo>
                <a:lnTo>
                  <a:pt x="1919492" y="5622212"/>
                </a:lnTo>
                <a:lnTo>
                  <a:pt x="1698513" y="5525555"/>
                </a:lnTo>
                <a:lnTo>
                  <a:pt x="1487315" y="5413764"/>
                </a:lnTo>
                <a:lnTo>
                  <a:pt x="1286710" y="5287594"/>
                </a:lnTo>
                <a:lnTo>
                  <a:pt x="1097505" y="5147798"/>
                </a:lnTo>
                <a:lnTo>
                  <a:pt x="920509" y="4995129"/>
                </a:lnTo>
                <a:lnTo>
                  <a:pt x="756531" y="4830339"/>
                </a:lnTo>
                <a:lnTo>
                  <a:pt x="606380" y="4654183"/>
                </a:lnTo>
                <a:lnTo>
                  <a:pt x="470865" y="4467412"/>
                </a:lnTo>
                <a:lnTo>
                  <a:pt x="350795" y="4270780"/>
                </a:lnTo>
                <a:lnTo>
                  <a:pt x="246977" y="4065040"/>
                </a:lnTo>
                <a:lnTo>
                  <a:pt x="160222" y="3850946"/>
                </a:lnTo>
                <a:lnTo>
                  <a:pt x="91338" y="3629249"/>
                </a:lnTo>
                <a:lnTo>
                  <a:pt x="41134" y="3400704"/>
                </a:lnTo>
                <a:lnTo>
                  <a:pt x="10418" y="3166063"/>
                </a:lnTo>
                <a:lnTo>
                  <a:pt x="0" y="2926079"/>
                </a:lnTo>
                <a:close/>
              </a:path>
            </a:pathLst>
          </a:custGeom>
          <a:ln w="13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287779" y="1073539"/>
            <a:ext cx="3987800" cy="12655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43560" marR="5080" indent="-531495">
              <a:lnSpc>
                <a:spcPct val="122100"/>
              </a:lnSpc>
            </a:pPr>
            <a:r>
              <a:rPr sz="3950" dirty="0">
                <a:solidFill>
                  <a:srgbClr val="FFFFFF"/>
                </a:solidFill>
                <a:latin typeface="Comic Sans MS"/>
                <a:cs typeface="Comic Sans MS"/>
              </a:rPr>
              <a:t>ÇO</a:t>
            </a:r>
            <a:r>
              <a:rPr sz="3950" spc="-20" dirty="0">
                <a:solidFill>
                  <a:srgbClr val="FFFFFF"/>
                </a:solidFill>
                <a:latin typeface="Comic Sans MS"/>
                <a:cs typeface="Comic Sans MS"/>
              </a:rPr>
              <a:t>C</a:t>
            </a:r>
            <a:r>
              <a:rPr sz="3950" dirty="0">
                <a:solidFill>
                  <a:srgbClr val="FFFFFF"/>
                </a:solidFill>
                <a:latin typeface="Comic Sans MS"/>
                <a:cs typeface="Comic Sans MS"/>
              </a:rPr>
              <a:t>UKLUK</a:t>
            </a:r>
            <a:r>
              <a:rPr sz="3950" spc="5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3950" dirty="0">
                <a:solidFill>
                  <a:srgbClr val="FFFFFF"/>
                </a:solidFill>
                <a:latin typeface="Comic Sans MS"/>
                <a:cs typeface="Comic Sans MS"/>
              </a:rPr>
              <a:t>Tİ</a:t>
            </a:r>
            <a:r>
              <a:rPr sz="3950" spc="-20" dirty="0">
                <a:solidFill>
                  <a:srgbClr val="FFFFFF"/>
                </a:solidFill>
                <a:latin typeface="Comic Sans MS"/>
                <a:cs typeface="Comic Sans MS"/>
              </a:rPr>
              <a:t>P</a:t>
            </a:r>
            <a:r>
              <a:rPr sz="3950" dirty="0">
                <a:solidFill>
                  <a:srgbClr val="FFFFFF"/>
                </a:solidFill>
                <a:latin typeface="Comic Sans MS"/>
                <a:cs typeface="Comic Sans MS"/>
              </a:rPr>
              <a:t>İ Şİ</a:t>
            </a:r>
            <a:r>
              <a:rPr sz="3950" spc="10" dirty="0">
                <a:solidFill>
                  <a:srgbClr val="FFFFFF"/>
                </a:solidFill>
                <a:latin typeface="Comic Sans MS"/>
                <a:cs typeface="Comic Sans MS"/>
              </a:rPr>
              <a:t>Ş</a:t>
            </a:r>
            <a:r>
              <a:rPr sz="3950" dirty="0">
                <a:solidFill>
                  <a:srgbClr val="FFFFFF"/>
                </a:solidFill>
                <a:latin typeface="Comic Sans MS"/>
                <a:cs typeface="Comic Sans MS"/>
              </a:rPr>
              <a:t>MANLIK</a:t>
            </a:r>
            <a:endParaRPr sz="3950">
              <a:latin typeface="Comic Sans MS"/>
              <a:cs typeface="Comic Sans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591225" y="3273878"/>
            <a:ext cx="3533775" cy="19983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>
              <a:lnSpc>
                <a:spcPct val="121900"/>
              </a:lnSpc>
            </a:pPr>
            <a:r>
              <a:rPr sz="3950" dirty="0">
                <a:solidFill>
                  <a:srgbClr val="FFFFFF"/>
                </a:solidFill>
                <a:latin typeface="Comic Sans MS"/>
                <a:cs typeface="Comic Sans MS"/>
              </a:rPr>
              <a:t>YAĞ</a:t>
            </a:r>
            <a:r>
              <a:rPr sz="3950" spc="1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3950" dirty="0">
                <a:solidFill>
                  <a:srgbClr val="FFFFFF"/>
                </a:solidFill>
                <a:latin typeface="Comic Sans MS"/>
                <a:cs typeface="Comic Sans MS"/>
              </a:rPr>
              <a:t>HÜCRESİ </a:t>
            </a:r>
            <a:r>
              <a:rPr sz="3950" spc="5" dirty="0">
                <a:solidFill>
                  <a:srgbClr val="FFFFFF"/>
                </a:solidFill>
                <a:latin typeface="Comic Sans MS"/>
                <a:cs typeface="Comic Sans MS"/>
              </a:rPr>
              <a:t>S</a:t>
            </a:r>
            <a:r>
              <a:rPr sz="3950" spc="-5" dirty="0">
                <a:solidFill>
                  <a:srgbClr val="FFFFFF"/>
                </a:solidFill>
                <a:latin typeface="Comic Sans MS"/>
                <a:cs typeface="Comic Sans MS"/>
              </a:rPr>
              <a:t>AYI</a:t>
            </a:r>
            <a:r>
              <a:rPr sz="3950" spc="10" dirty="0">
                <a:solidFill>
                  <a:srgbClr val="FFFFFF"/>
                </a:solidFill>
                <a:latin typeface="Comic Sans MS"/>
                <a:cs typeface="Comic Sans MS"/>
              </a:rPr>
              <a:t>S</a:t>
            </a:r>
            <a:r>
              <a:rPr sz="3950" dirty="0">
                <a:solidFill>
                  <a:srgbClr val="FFFFFF"/>
                </a:solidFill>
                <a:latin typeface="Comic Sans MS"/>
                <a:cs typeface="Comic Sans MS"/>
              </a:rPr>
              <a:t>I </a:t>
            </a:r>
            <a:r>
              <a:rPr sz="3950" spc="-5" dirty="0">
                <a:solidFill>
                  <a:srgbClr val="FFFFFF"/>
                </a:solidFill>
                <a:latin typeface="Comic Sans MS"/>
                <a:cs typeface="Comic Sans MS"/>
              </a:rPr>
              <a:t>AR</a:t>
            </a:r>
            <a:r>
              <a:rPr sz="3950" spc="-15" dirty="0">
                <a:solidFill>
                  <a:srgbClr val="FFFFFF"/>
                </a:solidFill>
                <a:latin typeface="Comic Sans MS"/>
                <a:cs typeface="Comic Sans MS"/>
              </a:rPr>
              <a:t>T</a:t>
            </a:r>
            <a:r>
              <a:rPr sz="3950" spc="-5" dirty="0">
                <a:solidFill>
                  <a:srgbClr val="FFFFFF"/>
                </a:solidFill>
                <a:latin typeface="Comic Sans MS"/>
                <a:cs typeface="Comic Sans MS"/>
              </a:rPr>
              <a:t>AR.</a:t>
            </a:r>
            <a:endParaRPr sz="3950">
              <a:latin typeface="Comic Sans MS"/>
              <a:cs typeface="Comic Sans M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285652" y="3467947"/>
            <a:ext cx="6285865" cy="6069330"/>
          </a:xfrm>
          <a:custGeom>
            <a:avLst/>
            <a:gdLst/>
            <a:ahLst/>
            <a:cxnLst/>
            <a:rect l="l" t="t" r="r" b="b"/>
            <a:pathLst>
              <a:path w="6285865" h="6069330">
                <a:moveTo>
                  <a:pt x="3142827" y="0"/>
                </a:moveTo>
                <a:lnTo>
                  <a:pt x="2885060" y="10059"/>
                </a:lnTo>
                <a:lnTo>
                  <a:pt x="2633033" y="39717"/>
                </a:lnTo>
                <a:lnTo>
                  <a:pt x="2387554" y="88193"/>
                </a:lnTo>
                <a:lnTo>
                  <a:pt x="2149433" y="154705"/>
                </a:lnTo>
                <a:lnTo>
                  <a:pt x="1919478" y="238472"/>
                </a:lnTo>
                <a:lnTo>
                  <a:pt x="1698497" y="338713"/>
                </a:lnTo>
                <a:lnTo>
                  <a:pt x="1487300" y="454647"/>
                </a:lnTo>
                <a:lnTo>
                  <a:pt x="1286694" y="585493"/>
                </a:lnTo>
                <a:lnTo>
                  <a:pt x="1097490" y="730469"/>
                </a:lnTo>
                <a:lnTo>
                  <a:pt x="920495" y="888796"/>
                </a:lnTo>
                <a:lnTo>
                  <a:pt x="756519" y="1059691"/>
                </a:lnTo>
                <a:lnTo>
                  <a:pt x="606370" y="1242374"/>
                </a:lnTo>
                <a:lnTo>
                  <a:pt x="470857" y="1436063"/>
                </a:lnTo>
                <a:lnTo>
                  <a:pt x="350788" y="1639977"/>
                </a:lnTo>
                <a:lnTo>
                  <a:pt x="246972" y="1853335"/>
                </a:lnTo>
                <a:lnTo>
                  <a:pt x="160219" y="2075357"/>
                </a:lnTo>
                <a:lnTo>
                  <a:pt x="91336" y="2305261"/>
                </a:lnTo>
                <a:lnTo>
                  <a:pt x="41133" y="2542265"/>
                </a:lnTo>
                <a:lnTo>
                  <a:pt x="10418" y="2785589"/>
                </a:lnTo>
                <a:lnTo>
                  <a:pt x="0" y="3034452"/>
                </a:lnTo>
                <a:lnTo>
                  <a:pt x="10418" y="3283325"/>
                </a:lnTo>
                <a:lnTo>
                  <a:pt x="41133" y="3526657"/>
                </a:lnTo>
                <a:lnTo>
                  <a:pt x="91336" y="3763668"/>
                </a:lnTo>
                <a:lnTo>
                  <a:pt x="160219" y="3993576"/>
                </a:lnTo>
                <a:lnTo>
                  <a:pt x="246972" y="4215600"/>
                </a:lnTo>
                <a:lnTo>
                  <a:pt x="350788" y="4428960"/>
                </a:lnTo>
                <a:lnTo>
                  <a:pt x="470857" y="4632874"/>
                </a:lnTo>
                <a:lnTo>
                  <a:pt x="606370" y="4826563"/>
                </a:lnTo>
                <a:lnTo>
                  <a:pt x="756519" y="5009243"/>
                </a:lnTo>
                <a:lnTo>
                  <a:pt x="920495" y="5180136"/>
                </a:lnTo>
                <a:lnTo>
                  <a:pt x="1097490" y="5338460"/>
                </a:lnTo>
                <a:lnTo>
                  <a:pt x="1286694" y="5483433"/>
                </a:lnTo>
                <a:lnTo>
                  <a:pt x="1487300" y="5614276"/>
                </a:lnTo>
                <a:lnTo>
                  <a:pt x="1698497" y="5730206"/>
                </a:lnTo>
                <a:lnTo>
                  <a:pt x="1919478" y="5830444"/>
                </a:lnTo>
                <a:lnTo>
                  <a:pt x="2149433" y="5914208"/>
                </a:lnTo>
                <a:lnTo>
                  <a:pt x="2387554" y="5980717"/>
                </a:lnTo>
                <a:lnTo>
                  <a:pt x="2633033" y="6029190"/>
                </a:lnTo>
                <a:lnTo>
                  <a:pt x="2885060" y="6058847"/>
                </a:lnTo>
                <a:lnTo>
                  <a:pt x="3142827" y="6068906"/>
                </a:lnTo>
                <a:lnTo>
                  <a:pt x="3400593" y="6058847"/>
                </a:lnTo>
                <a:lnTo>
                  <a:pt x="3652620" y="6029190"/>
                </a:lnTo>
                <a:lnTo>
                  <a:pt x="3898099" y="5980717"/>
                </a:lnTo>
                <a:lnTo>
                  <a:pt x="4136220" y="5914208"/>
                </a:lnTo>
                <a:lnTo>
                  <a:pt x="4366176" y="5830444"/>
                </a:lnTo>
                <a:lnTo>
                  <a:pt x="4587156" y="5730206"/>
                </a:lnTo>
                <a:lnTo>
                  <a:pt x="4798354" y="5614276"/>
                </a:lnTo>
                <a:lnTo>
                  <a:pt x="4998959" y="5483433"/>
                </a:lnTo>
                <a:lnTo>
                  <a:pt x="5188163" y="5338460"/>
                </a:lnTo>
                <a:lnTo>
                  <a:pt x="5365158" y="5180136"/>
                </a:lnTo>
                <a:lnTo>
                  <a:pt x="5529134" y="5009243"/>
                </a:lnTo>
                <a:lnTo>
                  <a:pt x="5679283" y="4826563"/>
                </a:lnTo>
                <a:lnTo>
                  <a:pt x="5814797" y="4632874"/>
                </a:lnTo>
                <a:lnTo>
                  <a:pt x="5934865" y="4428960"/>
                </a:lnTo>
                <a:lnTo>
                  <a:pt x="6038681" y="4215600"/>
                </a:lnTo>
                <a:lnTo>
                  <a:pt x="6125435" y="3993576"/>
                </a:lnTo>
                <a:lnTo>
                  <a:pt x="6194317" y="3763668"/>
                </a:lnTo>
                <a:lnTo>
                  <a:pt x="6244521" y="3526657"/>
                </a:lnTo>
                <a:lnTo>
                  <a:pt x="6275236" y="3283325"/>
                </a:lnTo>
                <a:lnTo>
                  <a:pt x="6285654" y="3034452"/>
                </a:lnTo>
                <a:lnTo>
                  <a:pt x="6275236" y="2785589"/>
                </a:lnTo>
                <a:lnTo>
                  <a:pt x="6244521" y="2542265"/>
                </a:lnTo>
                <a:lnTo>
                  <a:pt x="6194317" y="2305261"/>
                </a:lnTo>
                <a:lnTo>
                  <a:pt x="6125435" y="2075357"/>
                </a:lnTo>
                <a:lnTo>
                  <a:pt x="6038681" y="1853335"/>
                </a:lnTo>
                <a:lnTo>
                  <a:pt x="5934865" y="1639977"/>
                </a:lnTo>
                <a:lnTo>
                  <a:pt x="5814797" y="1436063"/>
                </a:lnTo>
                <a:lnTo>
                  <a:pt x="5679283" y="1242374"/>
                </a:lnTo>
                <a:lnTo>
                  <a:pt x="5529134" y="1059691"/>
                </a:lnTo>
                <a:lnTo>
                  <a:pt x="5365158" y="888796"/>
                </a:lnTo>
                <a:lnTo>
                  <a:pt x="5188163" y="730469"/>
                </a:lnTo>
                <a:lnTo>
                  <a:pt x="4998959" y="585493"/>
                </a:lnTo>
                <a:lnTo>
                  <a:pt x="4798354" y="454647"/>
                </a:lnTo>
                <a:lnTo>
                  <a:pt x="4587156" y="338713"/>
                </a:lnTo>
                <a:lnTo>
                  <a:pt x="4366176" y="238472"/>
                </a:lnTo>
                <a:lnTo>
                  <a:pt x="4136220" y="154705"/>
                </a:lnTo>
                <a:lnTo>
                  <a:pt x="3898099" y="88193"/>
                </a:lnTo>
                <a:lnTo>
                  <a:pt x="3652620" y="39717"/>
                </a:lnTo>
                <a:lnTo>
                  <a:pt x="3400593" y="10059"/>
                </a:lnTo>
                <a:lnTo>
                  <a:pt x="3142827" y="0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285652" y="3467947"/>
            <a:ext cx="6285865" cy="6069330"/>
          </a:xfrm>
          <a:custGeom>
            <a:avLst/>
            <a:gdLst/>
            <a:ahLst/>
            <a:cxnLst/>
            <a:rect l="l" t="t" r="r" b="b"/>
            <a:pathLst>
              <a:path w="6285865" h="6069330">
                <a:moveTo>
                  <a:pt x="0" y="3034452"/>
                </a:moveTo>
                <a:lnTo>
                  <a:pt x="10418" y="2785589"/>
                </a:lnTo>
                <a:lnTo>
                  <a:pt x="41133" y="2542265"/>
                </a:lnTo>
                <a:lnTo>
                  <a:pt x="91336" y="2305261"/>
                </a:lnTo>
                <a:lnTo>
                  <a:pt x="160219" y="2075357"/>
                </a:lnTo>
                <a:lnTo>
                  <a:pt x="246972" y="1853336"/>
                </a:lnTo>
                <a:lnTo>
                  <a:pt x="350788" y="1639977"/>
                </a:lnTo>
                <a:lnTo>
                  <a:pt x="470857" y="1436063"/>
                </a:lnTo>
                <a:lnTo>
                  <a:pt x="606370" y="1242374"/>
                </a:lnTo>
                <a:lnTo>
                  <a:pt x="756519" y="1059691"/>
                </a:lnTo>
                <a:lnTo>
                  <a:pt x="920495" y="888796"/>
                </a:lnTo>
                <a:lnTo>
                  <a:pt x="1097490" y="730470"/>
                </a:lnTo>
                <a:lnTo>
                  <a:pt x="1286694" y="585493"/>
                </a:lnTo>
                <a:lnTo>
                  <a:pt x="1487299" y="454647"/>
                </a:lnTo>
                <a:lnTo>
                  <a:pt x="1698497" y="338713"/>
                </a:lnTo>
                <a:lnTo>
                  <a:pt x="1919477" y="238472"/>
                </a:lnTo>
                <a:lnTo>
                  <a:pt x="2149433" y="154705"/>
                </a:lnTo>
                <a:lnTo>
                  <a:pt x="2387554" y="88193"/>
                </a:lnTo>
                <a:lnTo>
                  <a:pt x="2633032" y="39717"/>
                </a:lnTo>
                <a:lnTo>
                  <a:pt x="2885059" y="10059"/>
                </a:lnTo>
                <a:lnTo>
                  <a:pt x="3142826" y="0"/>
                </a:lnTo>
                <a:lnTo>
                  <a:pt x="3400592" y="10059"/>
                </a:lnTo>
                <a:lnTo>
                  <a:pt x="3652619" y="39717"/>
                </a:lnTo>
                <a:lnTo>
                  <a:pt x="3898098" y="88193"/>
                </a:lnTo>
                <a:lnTo>
                  <a:pt x="4136219" y="154705"/>
                </a:lnTo>
                <a:lnTo>
                  <a:pt x="4366174" y="238472"/>
                </a:lnTo>
                <a:lnTo>
                  <a:pt x="4587155" y="338713"/>
                </a:lnTo>
                <a:lnTo>
                  <a:pt x="4798352" y="454647"/>
                </a:lnTo>
                <a:lnTo>
                  <a:pt x="4998957" y="585493"/>
                </a:lnTo>
                <a:lnTo>
                  <a:pt x="5188161" y="730470"/>
                </a:lnTo>
                <a:lnTo>
                  <a:pt x="5365156" y="888796"/>
                </a:lnTo>
                <a:lnTo>
                  <a:pt x="5529132" y="1059691"/>
                </a:lnTo>
                <a:lnTo>
                  <a:pt x="5679282" y="1242374"/>
                </a:lnTo>
                <a:lnTo>
                  <a:pt x="5814795" y="1436063"/>
                </a:lnTo>
                <a:lnTo>
                  <a:pt x="5934864" y="1639977"/>
                </a:lnTo>
                <a:lnTo>
                  <a:pt x="6038679" y="1853336"/>
                </a:lnTo>
                <a:lnTo>
                  <a:pt x="6125433" y="2075357"/>
                </a:lnTo>
                <a:lnTo>
                  <a:pt x="6194316" y="2305261"/>
                </a:lnTo>
                <a:lnTo>
                  <a:pt x="6244519" y="2542265"/>
                </a:lnTo>
                <a:lnTo>
                  <a:pt x="6275234" y="2785589"/>
                </a:lnTo>
                <a:lnTo>
                  <a:pt x="6285652" y="3034452"/>
                </a:lnTo>
                <a:lnTo>
                  <a:pt x="6275234" y="3283325"/>
                </a:lnTo>
                <a:lnTo>
                  <a:pt x="6244519" y="3526657"/>
                </a:lnTo>
                <a:lnTo>
                  <a:pt x="6194316" y="3763668"/>
                </a:lnTo>
                <a:lnTo>
                  <a:pt x="6125433" y="3993575"/>
                </a:lnTo>
                <a:lnTo>
                  <a:pt x="6038679" y="4215600"/>
                </a:lnTo>
                <a:lnTo>
                  <a:pt x="5934864" y="4428960"/>
                </a:lnTo>
                <a:lnTo>
                  <a:pt x="5814795" y="4632874"/>
                </a:lnTo>
                <a:lnTo>
                  <a:pt x="5679282" y="4826562"/>
                </a:lnTo>
                <a:lnTo>
                  <a:pt x="5529132" y="5009243"/>
                </a:lnTo>
                <a:lnTo>
                  <a:pt x="5365156" y="5180136"/>
                </a:lnTo>
                <a:lnTo>
                  <a:pt x="5188161" y="5338459"/>
                </a:lnTo>
                <a:lnTo>
                  <a:pt x="4998957" y="5483433"/>
                </a:lnTo>
                <a:lnTo>
                  <a:pt x="4798352" y="5614275"/>
                </a:lnTo>
                <a:lnTo>
                  <a:pt x="4587155" y="5730206"/>
                </a:lnTo>
                <a:lnTo>
                  <a:pt x="4366174" y="5830443"/>
                </a:lnTo>
                <a:lnTo>
                  <a:pt x="4136219" y="5914207"/>
                </a:lnTo>
                <a:lnTo>
                  <a:pt x="3898098" y="5980716"/>
                </a:lnTo>
                <a:lnTo>
                  <a:pt x="3652619" y="6029190"/>
                </a:lnTo>
                <a:lnTo>
                  <a:pt x="3400592" y="6058846"/>
                </a:lnTo>
                <a:lnTo>
                  <a:pt x="3142826" y="6068905"/>
                </a:lnTo>
                <a:lnTo>
                  <a:pt x="2885059" y="6058846"/>
                </a:lnTo>
                <a:lnTo>
                  <a:pt x="2633032" y="6029190"/>
                </a:lnTo>
                <a:lnTo>
                  <a:pt x="2387554" y="5980716"/>
                </a:lnTo>
                <a:lnTo>
                  <a:pt x="2149433" y="5914207"/>
                </a:lnTo>
                <a:lnTo>
                  <a:pt x="1919477" y="5830443"/>
                </a:lnTo>
                <a:lnTo>
                  <a:pt x="1698497" y="5730206"/>
                </a:lnTo>
                <a:lnTo>
                  <a:pt x="1487299" y="5614275"/>
                </a:lnTo>
                <a:lnTo>
                  <a:pt x="1286694" y="5483433"/>
                </a:lnTo>
                <a:lnTo>
                  <a:pt x="1097490" y="5338459"/>
                </a:lnTo>
                <a:lnTo>
                  <a:pt x="920495" y="5180136"/>
                </a:lnTo>
                <a:lnTo>
                  <a:pt x="756519" y="5009243"/>
                </a:lnTo>
                <a:lnTo>
                  <a:pt x="606370" y="4826562"/>
                </a:lnTo>
                <a:lnTo>
                  <a:pt x="470857" y="4632874"/>
                </a:lnTo>
                <a:lnTo>
                  <a:pt x="350788" y="4428960"/>
                </a:lnTo>
                <a:lnTo>
                  <a:pt x="246972" y="4215600"/>
                </a:lnTo>
                <a:lnTo>
                  <a:pt x="160219" y="3993575"/>
                </a:lnTo>
                <a:lnTo>
                  <a:pt x="91336" y="3763668"/>
                </a:lnTo>
                <a:lnTo>
                  <a:pt x="41133" y="3526657"/>
                </a:lnTo>
                <a:lnTo>
                  <a:pt x="10418" y="3283325"/>
                </a:lnTo>
                <a:lnTo>
                  <a:pt x="0" y="3034452"/>
                </a:lnTo>
                <a:close/>
              </a:path>
            </a:pathLst>
          </a:custGeom>
          <a:ln w="13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7561330" y="4800317"/>
            <a:ext cx="3585845" cy="12655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39725" marR="5080" indent="-327660">
              <a:lnSpc>
                <a:spcPct val="122100"/>
              </a:lnSpc>
            </a:pPr>
            <a:r>
              <a:rPr sz="3950" dirty="0">
                <a:solidFill>
                  <a:srgbClr val="FFFFFF"/>
                </a:solidFill>
                <a:latin typeface="Comic Sans MS"/>
                <a:cs typeface="Comic Sans MS"/>
              </a:rPr>
              <a:t>ERİ</a:t>
            </a:r>
            <a:r>
              <a:rPr sz="3950" spc="15" dirty="0">
                <a:solidFill>
                  <a:srgbClr val="FFFFFF"/>
                </a:solidFill>
                <a:latin typeface="Comic Sans MS"/>
                <a:cs typeface="Comic Sans MS"/>
              </a:rPr>
              <a:t>Ş</a:t>
            </a:r>
            <a:r>
              <a:rPr sz="3950" dirty="0">
                <a:solidFill>
                  <a:srgbClr val="FFFFFF"/>
                </a:solidFill>
                <a:latin typeface="Comic Sans MS"/>
                <a:cs typeface="Comic Sans MS"/>
              </a:rPr>
              <a:t>KİN</a:t>
            </a:r>
            <a:r>
              <a:rPr sz="3950" spc="3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3950" dirty="0">
                <a:solidFill>
                  <a:srgbClr val="FFFFFF"/>
                </a:solidFill>
                <a:latin typeface="Comic Sans MS"/>
                <a:cs typeface="Comic Sans MS"/>
              </a:rPr>
              <a:t>TİPİ Şİ</a:t>
            </a:r>
            <a:r>
              <a:rPr sz="3950" spc="10" dirty="0">
                <a:solidFill>
                  <a:srgbClr val="FFFFFF"/>
                </a:solidFill>
                <a:latin typeface="Comic Sans MS"/>
                <a:cs typeface="Comic Sans MS"/>
              </a:rPr>
              <a:t>Ş</a:t>
            </a:r>
            <a:r>
              <a:rPr sz="3950" dirty="0">
                <a:solidFill>
                  <a:srgbClr val="FFFFFF"/>
                </a:solidFill>
                <a:latin typeface="Comic Sans MS"/>
                <a:cs typeface="Comic Sans MS"/>
              </a:rPr>
              <a:t>MANLIK</a:t>
            </a:r>
            <a:endParaRPr sz="3950">
              <a:latin typeface="Comic Sans MS"/>
              <a:cs typeface="Comic Sans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528818" y="7000656"/>
            <a:ext cx="3805554" cy="12661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132080">
              <a:lnSpc>
                <a:spcPct val="122100"/>
              </a:lnSpc>
            </a:pPr>
            <a:r>
              <a:rPr sz="3950" dirty="0">
                <a:solidFill>
                  <a:srgbClr val="FFFFFF"/>
                </a:solidFill>
                <a:latin typeface="Comic Sans MS"/>
                <a:cs typeface="Comic Sans MS"/>
              </a:rPr>
              <a:t>YAĞ</a:t>
            </a:r>
            <a:r>
              <a:rPr sz="3950" spc="15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3950" dirty="0">
                <a:solidFill>
                  <a:srgbClr val="FFFFFF"/>
                </a:solidFill>
                <a:latin typeface="Comic Sans MS"/>
                <a:cs typeface="Comic Sans MS"/>
              </a:rPr>
              <a:t>HÜCRESİ HACMİ</a:t>
            </a:r>
            <a:r>
              <a:rPr sz="3950" spc="50" dirty="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sz="3950" dirty="0">
                <a:solidFill>
                  <a:srgbClr val="FFFFFF"/>
                </a:solidFill>
                <a:latin typeface="Comic Sans MS"/>
                <a:cs typeface="Comic Sans MS"/>
              </a:rPr>
              <a:t>ARTA</a:t>
            </a:r>
            <a:r>
              <a:rPr sz="3950" spc="-15" dirty="0">
                <a:solidFill>
                  <a:srgbClr val="FFFFFF"/>
                </a:solidFill>
                <a:latin typeface="Comic Sans MS"/>
                <a:cs typeface="Comic Sans MS"/>
              </a:rPr>
              <a:t>R</a:t>
            </a:r>
            <a:r>
              <a:rPr sz="3950" dirty="0">
                <a:solidFill>
                  <a:srgbClr val="FFFFFF"/>
                </a:solidFill>
                <a:latin typeface="Comic Sans MS"/>
                <a:cs typeface="Comic Sans MS"/>
              </a:rPr>
              <a:t>.</a:t>
            </a:r>
            <a:endParaRPr sz="3950">
              <a:latin typeface="Comic Sans MS"/>
              <a:cs typeface="Comic Sans M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817707" y="2275839"/>
            <a:ext cx="867410" cy="758825"/>
          </a:xfrm>
          <a:custGeom>
            <a:avLst/>
            <a:gdLst/>
            <a:ahLst/>
            <a:cxnLst/>
            <a:rect l="l" t="t" r="r" b="b"/>
            <a:pathLst>
              <a:path w="867410" h="758825">
                <a:moveTo>
                  <a:pt x="866985" y="568959"/>
                </a:moveTo>
                <a:lnTo>
                  <a:pt x="0" y="568959"/>
                </a:lnTo>
                <a:lnTo>
                  <a:pt x="433492" y="758612"/>
                </a:lnTo>
                <a:lnTo>
                  <a:pt x="866985" y="568959"/>
                </a:lnTo>
                <a:close/>
              </a:path>
              <a:path w="867410" h="758825">
                <a:moveTo>
                  <a:pt x="650240" y="0"/>
                </a:moveTo>
                <a:lnTo>
                  <a:pt x="216745" y="0"/>
                </a:lnTo>
                <a:lnTo>
                  <a:pt x="216745" y="568959"/>
                </a:lnTo>
                <a:lnTo>
                  <a:pt x="650240" y="568959"/>
                </a:lnTo>
                <a:lnTo>
                  <a:pt x="650240" y="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817706" y="2275841"/>
            <a:ext cx="867410" cy="758825"/>
          </a:xfrm>
          <a:custGeom>
            <a:avLst/>
            <a:gdLst/>
            <a:ahLst/>
            <a:cxnLst/>
            <a:rect l="l" t="t" r="r" b="b"/>
            <a:pathLst>
              <a:path w="867410" h="758825">
                <a:moveTo>
                  <a:pt x="0" y="568959"/>
                </a:moveTo>
                <a:lnTo>
                  <a:pt x="216746" y="568959"/>
                </a:lnTo>
                <a:lnTo>
                  <a:pt x="216746" y="0"/>
                </a:lnTo>
                <a:lnTo>
                  <a:pt x="650239" y="0"/>
                </a:lnTo>
                <a:lnTo>
                  <a:pt x="650239" y="568959"/>
                </a:lnTo>
                <a:lnTo>
                  <a:pt x="866986" y="568959"/>
                </a:lnTo>
                <a:lnTo>
                  <a:pt x="433493" y="758613"/>
                </a:lnTo>
                <a:lnTo>
                  <a:pt x="0" y="568959"/>
                </a:lnTo>
                <a:close/>
              </a:path>
            </a:pathLst>
          </a:custGeom>
          <a:ln w="13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994987" y="6068907"/>
            <a:ext cx="975360" cy="758825"/>
          </a:xfrm>
          <a:custGeom>
            <a:avLst/>
            <a:gdLst/>
            <a:ahLst/>
            <a:cxnLst/>
            <a:rect l="l" t="t" r="r" b="b"/>
            <a:pathLst>
              <a:path w="975359" h="758825">
                <a:moveTo>
                  <a:pt x="975359" y="568960"/>
                </a:moveTo>
                <a:lnTo>
                  <a:pt x="0" y="568960"/>
                </a:lnTo>
                <a:lnTo>
                  <a:pt x="487679" y="758612"/>
                </a:lnTo>
                <a:lnTo>
                  <a:pt x="975359" y="568960"/>
                </a:lnTo>
                <a:close/>
              </a:path>
              <a:path w="975359" h="758825">
                <a:moveTo>
                  <a:pt x="731520" y="0"/>
                </a:moveTo>
                <a:lnTo>
                  <a:pt x="243839" y="0"/>
                </a:lnTo>
                <a:lnTo>
                  <a:pt x="243839" y="568960"/>
                </a:lnTo>
                <a:lnTo>
                  <a:pt x="731520" y="568960"/>
                </a:lnTo>
                <a:lnTo>
                  <a:pt x="731520" y="0"/>
                </a:lnTo>
                <a:close/>
              </a:path>
            </a:pathLst>
          </a:custGeom>
          <a:solidFill>
            <a:srgbClr val="33CC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994985" y="6068907"/>
            <a:ext cx="975360" cy="758825"/>
          </a:xfrm>
          <a:custGeom>
            <a:avLst/>
            <a:gdLst/>
            <a:ahLst/>
            <a:cxnLst/>
            <a:rect l="l" t="t" r="r" b="b"/>
            <a:pathLst>
              <a:path w="975359" h="758825">
                <a:moveTo>
                  <a:pt x="0" y="568959"/>
                </a:moveTo>
                <a:lnTo>
                  <a:pt x="243839" y="568959"/>
                </a:lnTo>
                <a:lnTo>
                  <a:pt x="243839" y="0"/>
                </a:lnTo>
                <a:lnTo>
                  <a:pt x="731519" y="0"/>
                </a:lnTo>
                <a:lnTo>
                  <a:pt x="731519" y="568959"/>
                </a:lnTo>
                <a:lnTo>
                  <a:pt x="975359" y="568959"/>
                </a:lnTo>
                <a:lnTo>
                  <a:pt x="487679" y="758613"/>
                </a:lnTo>
                <a:lnTo>
                  <a:pt x="0" y="568959"/>
                </a:lnTo>
                <a:close/>
              </a:path>
            </a:pathLst>
          </a:custGeom>
          <a:ln w="13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128000" y="0"/>
            <a:ext cx="2561945" cy="32511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121950" y="6177278"/>
            <a:ext cx="2538103" cy="357631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1188700" y="0"/>
            <a:ext cx="1803400" cy="17907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100" y="38098"/>
            <a:ext cx="12928600" cy="9677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00887" y="683260"/>
            <a:ext cx="11198860" cy="806450"/>
          </a:xfrm>
          <a:prstGeom prst="rect">
            <a:avLst/>
          </a:prstGeom>
          <a:solidFill>
            <a:srgbClr val="FFCC00"/>
          </a:solidFill>
          <a:ln w="12903">
            <a:solidFill>
              <a:srgbClr val="DCD177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42570">
              <a:lnSpc>
                <a:spcPct val="100000"/>
              </a:lnSpc>
            </a:pPr>
            <a:r>
              <a:rPr sz="3950" b="1" dirty="0">
                <a:solidFill>
                  <a:srgbClr val="000066"/>
                </a:solidFill>
                <a:latin typeface="Tahoma"/>
                <a:cs typeface="Tahoma"/>
              </a:rPr>
              <a:t>TÜRDEP</a:t>
            </a:r>
            <a:r>
              <a:rPr sz="3950" b="1" spc="55" dirty="0">
                <a:solidFill>
                  <a:srgbClr val="000066"/>
                </a:solidFill>
                <a:latin typeface="Tahoma"/>
                <a:cs typeface="Tahoma"/>
              </a:rPr>
              <a:t> </a:t>
            </a:r>
            <a:r>
              <a:rPr sz="3950" b="1" dirty="0">
                <a:solidFill>
                  <a:srgbClr val="000066"/>
                </a:solidFill>
                <a:latin typeface="Tahoma"/>
                <a:cs typeface="Tahoma"/>
              </a:rPr>
              <a:t>1</a:t>
            </a:r>
            <a:r>
              <a:rPr sz="3950" b="1" spc="20" dirty="0">
                <a:solidFill>
                  <a:srgbClr val="000066"/>
                </a:solidFill>
                <a:latin typeface="Tahoma"/>
                <a:cs typeface="Tahoma"/>
              </a:rPr>
              <a:t> </a:t>
            </a:r>
            <a:r>
              <a:rPr sz="3950" b="1" dirty="0">
                <a:solidFill>
                  <a:srgbClr val="000066"/>
                </a:solidFill>
                <a:latin typeface="Tahoma"/>
                <a:cs typeface="Tahoma"/>
              </a:rPr>
              <a:t>(1997)</a:t>
            </a:r>
            <a:r>
              <a:rPr sz="3950" b="1" spc="80" dirty="0">
                <a:solidFill>
                  <a:srgbClr val="000066"/>
                </a:solidFill>
                <a:latin typeface="Tahoma"/>
                <a:cs typeface="Tahoma"/>
              </a:rPr>
              <a:t> </a:t>
            </a:r>
            <a:r>
              <a:rPr sz="3950" b="1" dirty="0">
                <a:solidFill>
                  <a:srgbClr val="000066"/>
                </a:solidFill>
                <a:latin typeface="Tahoma"/>
                <a:cs typeface="Tahoma"/>
              </a:rPr>
              <a:t>vs.</a:t>
            </a:r>
            <a:r>
              <a:rPr sz="3950" b="1" spc="20" dirty="0">
                <a:solidFill>
                  <a:srgbClr val="000066"/>
                </a:solidFill>
                <a:latin typeface="Tahoma"/>
                <a:cs typeface="Tahoma"/>
              </a:rPr>
              <a:t> </a:t>
            </a:r>
            <a:r>
              <a:rPr sz="3950" b="1" dirty="0">
                <a:solidFill>
                  <a:srgbClr val="000066"/>
                </a:solidFill>
                <a:latin typeface="Tahoma"/>
                <a:cs typeface="Tahoma"/>
              </a:rPr>
              <a:t>TÜRDEP</a:t>
            </a:r>
            <a:r>
              <a:rPr sz="3950" b="1" spc="55" dirty="0">
                <a:solidFill>
                  <a:srgbClr val="000066"/>
                </a:solidFill>
                <a:latin typeface="Tahoma"/>
                <a:cs typeface="Tahoma"/>
              </a:rPr>
              <a:t> </a:t>
            </a:r>
            <a:r>
              <a:rPr sz="3950" b="1" dirty="0">
                <a:solidFill>
                  <a:srgbClr val="000066"/>
                </a:solidFill>
                <a:latin typeface="Tahoma"/>
                <a:cs typeface="Tahoma"/>
              </a:rPr>
              <a:t>2</a:t>
            </a:r>
            <a:r>
              <a:rPr sz="3950" b="1" spc="20" dirty="0">
                <a:solidFill>
                  <a:srgbClr val="000066"/>
                </a:solidFill>
                <a:latin typeface="Tahoma"/>
                <a:cs typeface="Tahoma"/>
              </a:rPr>
              <a:t> </a:t>
            </a:r>
            <a:r>
              <a:rPr sz="3950" b="1" dirty="0">
                <a:solidFill>
                  <a:srgbClr val="000066"/>
                </a:solidFill>
                <a:latin typeface="Tahoma"/>
                <a:cs typeface="Tahoma"/>
              </a:rPr>
              <a:t>(200</a:t>
            </a:r>
            <a:r>
              <a:rPr sz="3950" b="1" spc="-85" dirty="0">
                <a:solidFill>
                  <a:srgbClr val="000066"/>
                </a:solidFill>
                <a:latin typeface="Tahoma"/>
                <a:cs typeface="Tahoma"/>
              </a:rPr>
              <a:t>9</a:t>
            </a:r>
            <a:r>
              <a:rPr sz="3950" b="1" spc="5" dirty="0">
                <a:solidFill>
                  <a:srgbClr val="000066"/>
                </a:solidFill>
                <a:latin typeface="Tahoma"/>
                <a:cs typeface="Tahoma"/>
              </a:rPr>
              <a:t>-</a:t>
            </a:r>
            <a:r>
              <a:rPr sz="3950" b="1" dirty="0">
                <a:solidFill>
                  <a:srgbClr val="000066"/>
                </a:solidFill>
                <a:latin typeface="Tahoma"/>
                <a:cs typeface="Tahoma"/>
              </a:rPr>
              <a:t>10)</a:t>
            </a:r>
            <a:endParaRPr sz="3950">
              <a:latin typeface="Tahoma"/>
              <a:cs typeface="Tahom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511960" y="3758522"/>
            <a:ext cx="10082530" cy="2406650"/>
          </a:xfrm>
          <a:custGeom>
            <a:avLst/>
            <a:gdLst/>
            <a:ahLst/>
            <a:cxnLst/>
            <a:rect l="l" t="t" r="r" b="b"/>
            <a:pathLst>
              <a:path w="10082530" h="2406650">
                <a:moveTo>
                  <a:pt x="0" y="2406446"/>
                </a:moveTo>
                <a:lnTo>
                  <a:pt x="10082152" y="2406446"/>
                </a:lnTo>
                <a:lnTo>
                  <a:pt x="10082152" y="0"/>
                </a:lnTo>
                <a:lnTo>
                  <a:pt x="0" y="0"/>
                </a:lnTo>
                <a:lnTo>
                  <a:pt x="0" y="24064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048121" y="4109059"/>
            <a:ext cx="1835861" cy="6451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633840" y="4109059"/>
            <a:ext cx="1835861" cy="6451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219561" y="4109059"/>
            <a:ext cx="1894039" cy="6451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438697" y="4556371"/>
            <a:ext cx="1781991" cy="72472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24417" y="4556371"/>
            <a:ext cx="823120" cy="72472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507086" y="4556371"/>
            <a:ext cx="950252" cy="72472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4216062" y="4239030"/>
            <a:ext cx="1471930" cy="812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250" b="1" dirty="0">
                <a:solidFill>
                  <a:srgbClr val="FF9900"/>
                </a:solidFill>
                <a:latin typeface="Tahoma"/>
                <a:cs typeface="Tahoma"/>
              </a:rPr>
              <a:t>T</a:t>
            </a:r>
            <a:r>
              <a:rPr sz="2250" b="1" spc="-15" dirty="0">
                <a:solidFill>
                  <a:srgbClr val="FF9900"/>
                </a:solidFill>
                <a:latin typeface="Tahoma"/>
                <a:cs typeface="Tahoma"/>
              </a:rPr>
              <a:t>Ü</a:t>
            </a:r>
            <a:r>
              <a:rPr sz="2250" b="1" dirty="0">
                <a:solidFill>
                  <a:srgbClr val="FF9900"/>
                </a:solidFill>
                <a:latin typeface="Tahoma"/>
                <a:cs typeface="Tahoma"/>
              </a:rPr>
              <a:t>RD</a:t>
            </a:r>
            <a:r>
              <a:rPr sz="2250" b="1" spc="5" dirty="0">
                <a:solidFill>
                  <a:srgbClr val="FF9900"/>
                </a:solidFill>
                <a:latin typeface="Tahoma"/>
                <a:cs typeface="Tahoma"/>
              </a:rPr>
              <a:t>E</a:t>
            </a:r>
            <a:r>
              <a:rPr sz="2250" b="1" dirty="0">
                <a:solidFill>
                  <a:srgbClr val="FF9900"/>
                </a:solidFill>
                <a:latin typeface="Tahoma"/>
                <a:cs typeface="Tahoma"/>
              </a:rPr>
              <a:t>P</a:t>
            </a:r>
            <a:r>
              <a:rPr sz="2250" b="1" spc="25" dirty="0">
                <a:solidFill>
                  <a:srgbClr val="FF9900"/>
                </a:solidFill>
                <a:latin typeface="Tahoma"/>
                <a:cs typeface="Tahoma"/>
              </a:rPr>
              <a:t> </a:t>
            </a:r>
            <a:r>
              <a:rPr sz="2250" b="1" dirty="0">
                <a:solidFill>
                  <a:srgbClr val="FF9900"/>
                </a:solidFill>
                <a:latin typeface="Tahoma"/>
                <a:cs typeface="Tahoma"/>
              </a:rPr>
              <a:t>1</a:t>
            </a:r>
            <a:endParaRPr sz="22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895"/>
              </a:spcBef>
            </a:pPr>
            <a:r>
              <a:rPr sz="2550" b="1" spc="-35" dirty="0">
                <a:solidFill>
                  <a:srgbClr val="FF9900"/>
                </a:solidFill>
                <a:latin typeface="Tahoma"/>
                <a:cs typeface="Tahoma"/>
              </a:rPr>
              <a:t>%</a:t>
            </a:r>
            <a:r>
              <a:rPr sz="2550" b="1" spc="-5" dirty="0">
                <a:solidFill>
                  <a:srgbClr val="FF9900"/>
                </a:solidFill>
                <a:latin typeface="Tahoma"/>
                <a:cs typeface="Tahoma"/>
              </a:rPr>
              <a:t> </a:t>
            </a:r>
            <a:r>
              <a:rPr sz="2550" b="1" spc="-15" dirty="0">
                <a:solidFill>
                  <a:srgbClr val="FF9900"/>
                </a:solidFill>
                <a:latin typeface="Tahoma"/>
                <a:cs typeface="Tahoma"/>
              </a:rPr>
              <a:t>7.2</a:t>
            </a:r>
            <a:endParaRPr sz="255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801782" y="4239030"/>
            <a:ext cx="1475105" cy="812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250" b="1" dirty="0">
                <a:solidFill>
                  <a:srgbClr val="FF0000"/>
                </a:solidFill>
                <a:latin typeface="Tahoma"/>
                <a:cs typeface="Tahoma"/>
              </a:rPr>
              <a:t>TÜR</a:t>
            </a:r>
            <a:r>
              <a:rPr sz="2250" b="1" spc="10" dirty="0">
                <a:solidFill>
                  <a:srgbClr val="FF0000"/>
                </a:solidFill>
                <a:latin typeface="Tahoma"/>
                <a:cs typeface="Tahoma"/>
              </a:rPr>
              <a:t>D</a:t>
            </a:r>
            <a:r>
              <a:rPr sz="2250" b="1" dirty="0">
                <a:solidFill>
                  <a:srgbClr val="FF0000"/>
                </a:solidFill>
                <a:latin typeface="Tahoma"/>
                <a:cs typeface="Tahoma"/>
              </a:rPr>
              <a:t>EP</a:t>
            </a:r>
            <a:r>
              <a:rPr sz="2250" b="1" spc="30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2250" b="1" dirty="0">
                <a:solidFill>
                  <a:srgbClr val="FF0000"/>
                </a:solidFill>
                <a:latin typeface="Tahoma"/>
                <a:cs typeface="Tahoma"/>
              </a:rPr>
              <a:t>2</a:t>
            </a:r>
            <a:endParaRPr sz="2250">
              <a:latin typeface="Tahoma"/>
              <a:cs typeface="Tahoma"/>
            </a:endParaRPr>
          </a:p>
          <a:p>
            <a:pPr marL="200025">
              <a:lnSpc>
                <a:spcPct val="100000"/>
              </a:lnSpc>
              <a:spcBef>
                <a:spcPts val="895"/>
              </a:spcBef>
            </a:pPr>
            <a:r>
              <a:rPr sz="2550" b="1" spc="-35" dirty="0">
                <a:solidFill>
                  <a:srgbClr val="FF0000"/>
                </a:solidFill>
                <a:latin typeface="Tahoma"/>
                <a:cs typeface="Tahoma"/>
              </a:rPr>
              <a:t>% </a:t>
            </a:r>
            <a:r>
              <a:rPr sz="2550" b="1" spc="-20" dirty="0">
                <a:solidFill>
                  <a:srgbClr val="FF0000"/>
                </a:solidFill>
                <a:latin typeface="Tahoma"/>
                <a:cs typeface="Tahoma"/>
              </a:rPr>
              <a:t>1</a:t>
            </a:r>
            <a:r>
              <a:rPr sz="2550" b="1" spc="-15" dirty="0">
                <a:solidFill>
                  <a:srgbClr val="FF0000"/>
                </a:solidFill>
                <a:latin typeface="Tahoma"/>
                <a:cs typeface="Tahoma"/>
              </a:rPr>
              <a:t>3.7</a:t>
            </a:r>
            <a:endParaRPr sz="2550">
              <a:latin typeface="Tahoma"/>
              <a:cs typeface="Tahoma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9195858" y="4556371"/>
            <a:ext cx="1331645" cy="72472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9387861" y="4239030"/>
            <a:ext cx="1535430" cy="812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250" b="1" dirty="0">
                <a:solidFill>
                  <a:srgbClr val="FF3300"/>
                </a:solidFill>
                <a:latin typeface="Tahoma"/>
                <a:cs typeface="Tahoma"/>
              </a:rPr>
              <a:t>A</a:t>
            </a:r>
            <a:r>
              <a:rPr sz="2250" b="1" spc="5" dirty="0">
                <a:solidFill>
                  <a:srgbClr val="FF3300"/>
                </a:solidFill>
                <a:latin typeface="Tahoma"/>
                <a:cs typeface="Tahoma"/>
              </a:rPr>
              <a:t>r</a:t>
            </a:r>
            <a:r>
              <a:rPr sz="2250" b="1" dirty="0">
                <a:solidFill>
                  <a:srgbClr val="FF3300"/>
                </a:solidFill>
                <a:latin typeface="Tahoma"/>
                <a:cs typeface="Tahoma"/>
              </a:rPr>
              <a:t>tış</a:t>
            </a:r>
            <a:r>
              <a:rPr sz="2250" b="1" spc="45" dirty="0">
                <a:solidFill>
                  <a:srgbClr val="FF3300"/>
                </a:solidFill>
                <a:latin typeface="Tahoma"/>
                <a:cs typeface="Tahoma"/>
              </a:rPr>
              <a:t> </a:t>
            </a:r>
            <a:r>
              <a:rPr sz="2250" b="1" dirty="0">
                <a:solidFill>
                  <a:srgbClr val="FF3300"/>
                </a:solidFill>
                <a:latin typeface="Tahoma"/>
                <a:cs typeface="Tahoma"/>
              </a:rPr>
              <a:t>o</a:t>
            </a:r>
            <a:r>
              <a:rPr sz="2250" b="1" spc="5" dirty="0">
                <a:solidFill>
                  <a:srgbClr val="FF3300"/>
                </a:solidFill>
                <a:latin typeface="Tahoma"/>
                <a:cs typeface="Tahoma"/>
              </a:rPr>
              <a:t>ra</a:t>
            </a:r>
            <a:r>
              <a:rPr sz="2250" b="1" dirty="0">
                <a:solidFill>
                  <a:srgbClr val="FF3300"/>
                </a:solidFill>
                <a:latin typeface="Tahoma"/>
                <a:cs typeface="Tahoma"/>
              </a:rPr>
              <a:t>nı</a:t>
            </a:r>
            <a:endParaRPr sz="22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895"/>
              </a:spcBef>
            </a:pPr>
            <a:r>
              <a:rPr sz="2550" b="1" spc="-35" dirty="0">
                <a:solidFill>
                  <a:srgbClr val="FF3300"/>
                </a:solidFill>
                <a:latin typeface="Tahoma"/>
                <a:cs typeface="Tahoma"/>
              </a:rPr>
              <a:t>% </a:t>
            </a:r>
            <a:r>
              <a:rPr sz="2550" b="1" spc="-10" dirty="0">
                <a:solidFill>
                  <a:srgbClr val="FF3300"/>
                </a:solidFill>
                <a:latin typeface="Tahoma"/>
                <a:cs typeface="Tahoma"/>
              </a:rPr>
              <a:t>9</a:t>
            </a:r>
            <a:r>
              <a:rPr sz="2550" b="1" spc="-20" dirty="0">
                <a:solidFill>
                  <a:srgbClr val="FF3300"/>
                </a:solidFill>
                <a:latin typeface="Tahoma"/>
                <a:cs typeface="Tahoma"/>
              </a:rPr>
              <a:t>0</a:t>
            </a:r>
            <a:endParaRPr sz="2550"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629839" y="4702993"/>
            <a:ext cx="1278890" cy="3486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50" b="1" spc="-20" dirty="0">
                <a:latin typeface="Tahoma"/>
                <a:cs typeface="Tahoma"/>
              </a:rPr>
              <a:t>Di</a:t>
            </a:r>
            <a:r>
              <a:rPr sz="2550" b="1" spc="-25" dirty="0">
                <a:latin typeface="Tahoma"/>
                <a:cs typeface="Tahoma"/>
              </a:rPr>
              <a:t>y</a:t>
            </a:r>
            <a:r>
              <a:rPr sz="2550" b="1" spc="-15" dirty="0">
                <a:latin typeface="Tahoma"/>
                <a:cs typeface="Tahoma"/>
              </a:rPr>
              <a:t>abet</a:t>
            </a:r>
            <a:endParaRPr sz="2550">
              <a:latin typeface="Tahoma"/>
              <a:cs typeface="Tahoma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438697" y="5281100"/>
            <a:ext cx="1189431" cy="72472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1629839" y="5428617"/>
            <a:ext cx="686435" cy="3479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50" b="1" spc="-20" dirty="0">
                <a:latin typeface="Tahoma"/>
                <a:cs typeface="Tahoma"/>
              </a:rPr>
              <a:t>BGT</a:t>
            </a:r>
            <a:endParaRPr sz="2550">
              <a:latin typeface="Tahoma"/>
              <a:cs typeface="Tahoma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024417" y="5281100"/>
            <a:ext cx="823120" cy="72472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507086" y="5281100"/>
            <a:ext cx="950252" cy="72472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4216062" y="5428617"/>
            <a:ext cx="1021715" cy="3479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50" b="1" spc="-35" dirty="0">
                <a:solidFill>
                  <a:srgbClr val="FF9900"/>
                </a:solidFill>
                <a:latin typeface="Tahoma"/>
                <a:cs typeface="Tahoma"/>
              </a:rPr>
              <a:t>% </a:t>
            </a:r>
            <a:r>
              <a:rPr sz="2550" b="1" spc="-20" dirty="0">
                <a:solidFill>
                  <a:srgbClr val="FF9900"/>
                </a:solidFill>
                <a:latin typeface="Tahoma"/>
                <a:cs typeface="Tahoma"/>
              </a:rPr>
              <a:t>6</a:t>
            </a:r>
            <a:r>
              <a:rPr sz="2550" b="1" spc="-5" dirty="0">
                <a:solidFill>
                  <a:srgbClr val="FF9900"/>
                </a:solidFill>
                <a:latin typeface="Tahoma"/>
                <a:cs typeface="Tahoma"/>
              </a:rPr>
              <a:t>.</a:t>
            </a:r>
            <a:r>
              <a:rPr sz="2550" b="1" spc="-20" dirty="0">
                <a:solidFill>
                  <a:srgbClr val="FF9900"/>
                </a:solidFill>
                <a:latin typeface="Tahoma"/>
                <a:cs typeface="Tahoma"/>
              </a:rPr>
              <a:t>7</a:t>
            </a:r>
            <a:endParaRPr sz="2550">
              <a:latin typeface="Tahoma"/>
              <a:cs typeface="Tahoma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6797602" y="4556371"/>
            <a:ext cx="1639777" cy="144945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6989606" y="5428617"/>
            <a:ext cx="1228090" cy="3479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50" b="1" spc="-35" dirty="0">
                <a:solidFill>
                  <a:srgbClr val="FF0000"/>
                </a:solidFill>
                <a:latin typeface="Tahoma"/>
                <a:cs typeface="Tahoma"/>
              </a:rPr>
              <a:t>%</a:t>
            </a:r>
            <a:r>
              <a:rPr sz="2550" b="1" spc="-5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2550" b="1" spc="-15" dirty="0">
                <a:solidFill>
                  <a:srgbClr val="FF0000"/>
                </a:solidFill>
                <a:latin typeface="Tahoma"/>
                <a:cs typeface="Tahoma"/>
              </a:rPr>
              <a:t>1</a:t>
            </a:r>
            <a:r>
              <a:rPr sz="2550" b="1" spc="-20" dirty="0">
                <a:solidFill>
                  <a:srgbClr val="FF0000"/>
                </a:solidFill>
                <a:latin typeface="Tahoma"/>
                <a:cs typeface="Tahoma"/>
              </a:rPr>
              <a:t>3</a:t>
            </a:r>
            <a:r>
              <a:rPr sz="2550" b="1" spc="-5" dirty="0">
                <a:solidFill>
                  <a:srgbClr val="FF0000"/>
                </a:solidFill>
                <a:latin typeface="Tahoma"/>
                <a:cs typeface="Tahoma"/>
              </a:rPr>
              <a:t>.</a:t>
            </a:r>
            <a:r>
              <a:rPr sz="2550" b="1" spc="-20" dirty="0">
                <a:solidFill>
                  <a:srgbClr val="FF0000"/>
                </a:solidFill>
                <a:latin typeface="Tahoma"/>
                <a:cs typeface="Tahoma"/>
              </a:rPr>
              <a:t>9</a:t>
            </a:r>
            <a:endParaRPr sz="2550">
              <a:latin typeface="Tahoma"/>
              <a:cs typeface="Tahoma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9195858" y="5281100"/>
            <a:ext cx="1538503" cy="72472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9387861" y="5428617"/>
            <a:ext cx="1128395" cy="3479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50" b="1" spc="-35" dirty="0">
                <a:solidFill>
                  <a:srgbClr val="FF3300"/>
                </a:solidFill>
                <a:latin typeface="Tahoma"/>
                <a:cs typeface="Tahoma"/>
              </a:rPr>
              <a:t>%</a:t>
            </a:r>
            <a:r>
              <a:rPr sz="2550" b="1" spc="5" dirty="0">
                <a:solidFill>
                  <a:srgbClr val="FF3300"/>
                </a:solidFill>
                <a:latin typeface="Tahoma"/>
                <a:cs typeface="Tahoma"/>
              </a:rPr>
              <a:t> </a:t>
            </a:r>
            <a:r>
              <a:rPr sz="2550" b="1" spc="-15" dirty="0">
                <a:solidFill>
                  <a:srgbClr val="FF3300"/>
                </a:solidFill>
                <a:latin typeface="Tahoma"/>
                <a:cs typeface="Tahoma"/>
              </a:rPr>
              <a:t>11</a:t>
            </a:r>
            <a:r>
              <a:rPr sz="2550" b="1" spc="-20" dirty="0">
                <a:solidFill>
                  <a:srgbClr val="FF3300"/>
                </a:solidFill>
                <a:latin typeface="Tahoma"/>
                <a:cs typeface="Tahoma"/>
              </a:rPr>
              <a:t>0</a:t>
            </a:r>
            <a:endParaRPr sz="2550">
              <a:latin typeface="Tahoma"/>
              <a:cs typeface="Tahom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710239" y="8353035"/>
            <a:ext cx="7167245" cy="311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250" dirty="0">
                <a:solidFill>
                  <a:srgbClr val="FF9933"/>
                </a:solidFill>
                <a:latin typeface="Tahoma"/>
                <a:cs typeface="Tahoma"/>
              </a:rPr>
              <a:t>*</a:t>
            </a:r>
            <a:r>
              <a:rPr sz="2250" spc="5" dirty="0">
                <a:solidFill>
                  <a:srgbClr val="FF9933"/>
                </a:solidFill>
                <a:latin typeface="Tahoma"/>
                <a:cs typeface="Tahoma"/>
              </a:rPr>
              <a:t>T</a:t>
            </a:r>
            <a:r>
              <a:rPr sz="2250" dirty="0">
                <a:solidFill>
                  <a:srgbClr val="FF9933"/>
                </a:solidFill>
                <a:latin typeface="Tahoma"/>
                <a:cs typeface="Tahoma"/>
              </a:rPr>
              <a:t>ÜRDEP</a:t>
            </a:r>
            <a:r>
              <a:rPr sz="2250" spc="20" dirty="0">
                <a:solidFill>
                  <a:srgbClr val="FF9933"/>
                </a:solidFill>
                <a:latin typeface="Tahoma"/>
                <a:cs typeface="Tahoma"/>
              </a:rPr>
              <a:t> </a:t>
            </a:r>
            <a:r>
              <a:rPr sz="2250" dirty="0">
                <a:solidFill>
                  <a:srgbClr val="FF9933"/>
                </a:solidFill>
                <a:latin typeface="Tahoma"/>
                <a:cs typeface="Tahoma"/>
              </a:rPr>
              <a:t>2</a:t>
            </a:r>
            <a:r>
              <a:rPr sz="2250" spc="10" dirty="0">
                <a:solidFill>
                  <a:srgbClr val="FF9933"/>
                </a:solidFill>
                <a:latin typeface="Tahoma"/>
                <a:cs typeface="Tahoma"/>
              </a:rPr>
              <a:t> </a:t>
            </a:r>
            <a:r>
              <a:rPr sz="2250" dirty="0">
                <a:solidFill>
                  <a:srgbClr val="FF9933"/>
                </a:solidFill>
                <a:latin typeface="Tahoma"/>
                <a:cs typeface="Tahoma"/>
              </a:rPr>
              <a:t>:</a:t>
            </a:r>
            <a:r>
              <a:rPr sz="2250" spc="-10" dirty="0">
                <a:solidFill>
                  <a:srgbClr val="FF9933"/>
                </a:solidFill>
                <a:latin typeface="Tahoma"/>
                <a:cs typeface="Tahoma"/>
              </a:rPr>
              <a:t> </a:t>
            </a:r>
            <a:r>
              <a:rPr sz="2250" dirty="0">
                <a:solidFill>
                  <a:srgbClr val="FF9933"/>
                </a:solidFill>
                <a:latin typeface="Tahoma"/>
                <a:cs typeface="Tahoma"/>
              </a:rPr>
              <a:t>Satman</a:t>
            </a:r>
            <a:r>
              <a:rPr sz="2250" spc="20" dirty="0">
                <a:solidFill>
                  <a:srgbClr val="FF9933"/>
                </a:solidFill>
                <a:latin typeface="Tahoma"/>
                <a:cs typeface="Tahoma"/>
              </a:rPr>
              <a:t> </a:t>
            </a:r>
            <a:r>
              <a:rPr sz="2250" dirty="0">
                <a:solidFill>
                  <a:srgbClr val="FF9933"/>
                </a:solidFill>
                <a:latin typeface="Tahoma"/>
                <a:cs typeface="Tahoma"/>
              </a:rPr>
              <a:t>İ </a:t>
            </a:r>
            <a:r>
              <a:rPr sz="2250" spc="-25" dirty="0">
                <a:solidFill>
                  <a:srgbClr val="FF9933"/>
                </a:solidFill>
                <a:latin typeface="Tahoma"/>
                <a:cs typeface="Tahoma"/>
              </a:rPr>
              <a:t>v</a:t>
            </a:r>
            <a:r>
              <a:rPr sz="2250" dirty="0">
                <a:solidFill>
                  <a:srgbClr val="FF9933"/>
                </a:solidFill>
                <a:latin typeface="Tahoma"/>
                <a:cs typeface="Tahoma"/>
              </a:rPr>
              <a:t>e</a:t>
            </a:r>
            <a:r>
              <a:rPr sz="2250" spc="5" dirty="0">
                <a:solidFill>
                  <a:srgbClr val="FF9933"/>
                </a:solidFill>
                <a:latin typeface="Tahoma"/>
                <a:cs typeface="Tahoma"/>
              </a:rPr>
              <a:t> </a:t>
            </a:r>
            <a:r>
              <a:rPr sz="2250" dirty="0">
                <a:solidFill>
                  <a:srgbClr val="FF9933"/>
                </a:solidFill>
                <a:latin typeface="Tahoma"/>
                <a:cs typeface="Tahoma"/>
              </a:rPr>
              <a:t>TÜ</a:t>
            </a:r>
            <a:r>
              <a:rPr sz="2250" spc="5" dirty="0">
                <a:solidFill>
                  <a:srgbClr val="FF9933"/>
                </a:solidFill>
                <a:latin typeface="Tahoma"/>
                <a:cs typeface="Tahoma"/>
              </a:rPr>
              <a:t>R</a:t>
            </a:r>
            <a:r>
              <a:rPr sz="2250" dirty="0">
                <a:solidFill>
                  <a:srgbClr val="FF9933"/>
                </a:solidFill>
                <a:latin typeface="Tahoma"/>
                <a:cs typeface="Tahoma"/>
              </a:rPr>
              <a:t>DEP</a:t>
            </a:r>
            <a:r>
              <a:rPr sz="2250" spc="35" dirty="0">
                <a:solidFill>
                  <a:srgbClr val="FF9933"/>
                </a:solidFill>
                <a:latin typeface="Tahoma"/>
                <a:cs typeface="Tahoma"/>
              </a:rPr>
              <a:t> </a:t>
            </a:r>
            <a:r>
              <a:rPr sz="2250" dirty="0">
                <a:solidFill>
                  <a:srgbClr val="FF9933"/>
                </a:solidFill>
                <a:latin typeface="Tahoma"/>
                <a:cs typeface="Tahoma"/>
              </a:rPr>
              <a:t>Çal</a:t>
            </a:r>
            <a:r>
              <a:rPr sz="2250" spc="-15" dirty="0">
                <a:solidFill>
                  <a:srgbClr val="FF9933"/>
                </a:solidFill>
                <a:latin typeface="Tahoma"/>
                <a:cs typeface="Tahoma"/>
              </a:rPr>
              <a:t>ı</a:t>
            </a:r>
            <a:r>
              <a:rPr sz="2250" dirty="0">
                <a:solidFill>
                  <a:srgbClr val="FF9933"/>
                </a:solidFill>
                <a:latin typeface="Tahoma"/>
                <a:cs typeface="Tahoma"/>
              </a:rPr>
              <a:t>şma</a:t>
            </a:r>
            <a:r>
              <a:rPr sz="2250" spc="5" dirty="0">
                <a:solidFill>
                  <a:srgbClr val="FF9933"/>
                </a:solidFill>
                <a:latin typeface="Tahoma"/>
                <a:cs typeface="Tahoma"/>
              </a:rPr>
              <a:t> </a:t>
            </a:r>
            <a:r>
              <a:rPr sz="2250" dirty="0">
                <a:solidFill>
                  <a:srgbClr val="FF9933"/>
                </a:solidFill>
                <a:latin typeface="Tahoma"/>
                <a:cs typeface="Tahoma"/>
              </a:rPr>
              <a:t>Grubu, </a:t>
            </a:r>
            <a:r>
              <a:rPr sz="2250" spc="5" dirty="0">
                <a:solidFill>
                  <a:srgbClr val="FF9933"/>
                </a:solidFill>
                <a:latin typeface="Tahoma"/>
                <a:cs typeface="Tahoma"/>
              </a:rPr>
              <a:t>2</a:t>
            </a:r>
            <a:r>
              <a:rPr sz="2250" dirty="0">
                <a:solidFill>
                  <a:srgbClr val="FF9933"/>
                </a:solidFill>
                <a:latin typeface="Tahoma"/>
                <a:cs typeface="Tahoma"/>
              </a:rPr>
              <a:t>0</a:t>
            </a:r>
            <a:r>
              <a:rPr sz="2250" spc="10" dirty="0">
                <a:solidFill>
                  <a:srgbClr val="FF9933"/>
                </a:solidFill>
                <a:latin typeface="Tahoma"/>
                <a:cs typeface="Tahoma"/>
              </a:rPr>
              <a:t>1</a:t>
            </a:r>
            <a:r>
              <a:rPr sz="2250" dirty="0">
                <a:solidFill>
                  <a:srgbClr val="FF9933"/>
                </a:solidFill>
                <a:latin typeface="Tahoma"/>
                <a:cs typeface="Tahoma"/>
              </a:rPr>
              <a:t>0</a:t>
            </a:r>
            <a:endParaRPr sz="2250">
              <a:latin typeface="Tahoma"/>
              <a:cs typeface="Tahoma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38100" y="7899400"/>
            <a:ext cx="1816100" cy="18161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36800" y="1511298"/>
            <a:ext cx="8331200" cy="4116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336800" y="2319040"/>
            <a:ext cx="8331200" cy="558035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807512" y="3236086"/>
            <a:ext cx="7549455" cy="26404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954494" y="3376850"/>
            <a:ext cx="7140575" cy="22923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" algn="ctr">
              <a:lnSpc>
                <a:spcPct val="100000"/>
              </a:lnSpc>
            </a:pPr>
            <a:r>
              <a:rPr sz="2950" spc="-35" dirty="0">
                <a:solidFill>
                  <a:srgbClr val="FFFF66"/>
                </a:solidFill>
                <a:latin typeface="Tahoma"/>
                <a:cs typeface="Tahoma"/>
              </a:rPr>
              <a:t>Diabet</a:t>
            </a:r>
            <a:r>
              <a:rPr sz="2950" spc="-25" dirty="0">
                <a:solidFill>
                  <a:srgbClr val="FFFF66"/>
                </a:solidFill>
                <a:latin typeface="Tahoma"/>
                <a:cs typeface="Tahoma"/>
              </a:rPr>
              <a:t>e</a:t>
            </a:r>
            <a:r>
              <a:rPr sz="2950" spc="-15" dirty="0">
                <a:solidFill>
                  <a:srgbClr val="FFFF66"/>
                </a:solidFill>
                <a:latin typeface="Tahoma"/>
                <a:cs typeface="Tahoma"/>
              </a:rPr>
              <a:t>s </a:t>
            </a:r>
            <a:r>
              <a:rPr sz="2950" spc="-25" dirty="0">
                <a:solidFill>
                  <a:srgbClr val="FFFF66"/>
                </a:solidFill>
                <a:latin typeface="Tahoma"/>
                <a:cs typeface="Tahoma"/>
              </a:rPr>
              <a:t>Mellitu</a:t>
            </a:r>
            <a:r>
              <a:rPr sz="2950" spc="-40" dirty="0">
                <a:solidFill>
                  <a:srgbClr val="FFFF66"/>
                </a:solidFill>
                <a:latin typeface="Tahoma"/>
                <a:cs typeface="Tahoma"/>
              </a:rPr>
              <a:t>s</a:t>
            </a:r>
            <a:r>
              <a:rPr sz="2950" spc="-25" dirty="0">
                <a:solidFill>
                  <a:srgbClr val="FFFF66"/>
                </a:solidFill>
                <a:latin typeface="Tahoma"/>
                <a:cs typeface="Tahoma"/>
              </a:rPr>
              <a:t>:</a:t>
            </a:r>
            <a:endParaRPr sz="2950" dirty="0">
              <a:latin typeface="Tahoma"/>
              <a:cs typeface="Tahoma"/>
            </a:endParaRPr>
          </a:p>
          <a:p>
            <a:pPr marL="12700" marR="5080" algn="ctr">
              <a:lnSpc>
                <a:spcPct val="141300"/>
              </a:lnSpc>
              <a:spcBef>
                <a:spcPts val="2640"/>
              </a:spcBef>
            </a:pPr>
            <a:r>
              <a:rPr sz="2400" spc="-20" dirty="0">
                <a:solidFill>
                  <a:srgbClr val="FFC000"/>
                </a:solidFill>
                <a:latin typeface="Tahoma"/>
                <a:cs typeface="Tahoma"/>
              </a:rPr>
              <a:t>İ</a:t>
            </a:r>
            <a:r>
              <a:rPr sz="2400" spc="-25" dirty="0">
                <a:solidFill>
                  <a:srgbClr val="FFC000"/>
                </a:solidFill>
                <a:latin typeface="Tahoma"/>
                <a:cs typeface="Tahoma"/>
              </a:rPr>
              <a:t>ns</a:t>
            </a:r>
            <a:r>
              <a:rPr sz="2400" spc="-35" dirty="0">
                <a:solidFill>
                  <a:srgbClr val="FFC000"/>
                </a:solidFill>
                <a:latin typeface="Tahoma"/>
                <a:cs typeface="Tahoma"/>
              </a:rPr>
              <a:t>ü</a:t>
            </a:r>
            <a:r>
              <a:rPr sz="2400" spc="-20" dirty="0">
                <a:solidFill>
                  <a:srgbClr val="FFC000"/>
                </a:solidFill>
                <a:latin typeface="Tahoma"/>
                <a:cs typeface="Tahoma"/>
              </a:rPr>
              <a:t>lin </a:t>
            </a:r>
            <a:r>
              <a:rPr sz="2400" spc="-30" dirty="0">
                <a:solidFill>
                  <a:srgbClr val="FFC000"/>
                </a:solidFill>
                <a:latin typeface="Tahoma"/>
                <a:cs typeface="Tahoma"/>
              </a:rPr>
              <a:t>sekresyon</a:t>
            </a:r>
            <a:r>
              <a:rPr sz="2400" spc="-25" dirty="0">
                <a:solidFill>
                  <a:srgbClr val="FFC000"/>
                </a:solidFill>
                <a:latin typeface="Tahoma"/>
                <a:cs typeface="Tahoma"/>
              </a:rPr>
              <a:t>u,</a:t>
            </a:r>
            <a:r>
              <a:rPr sz="2400" spc="-20" dirty="0">
                <a:solidFill>
                  <a:srgbClr val="FFC000"/>
                </a:solidFill>
                <a:latin typeface="Tahoma"/>
                <a:cs typeface="Tahoma"/>
              </a:rPr>
              <a:t> ins</a:t>
            </a:r>
            <a:r>
              <a:rPr sz="2400" spc="-30" dirty="0">
                <a:solidFill>
                  <a:srgbClr val="FFC000"/>
                </a:solidFill>
                <a:latin typeface="Tahoma"/>
                <a:cs typeface="Tahoma"/>
              </a:rPr>
              <a:t>ü</a:t>
            </a:r>
            <a:r>
              <a:rPr sz="2400" spc="-20" dirty="0">
                <a:solidFill>
                  <a:srgbClr val="FFC000"/>
                </a:solidFill>
                <a:latin typeface="Tahoma"/>
                <a:cs typeface="Tahoma"/>
              </a:rPr>
              <a:t>lin </a:t>
            </a:r>
            <a:r>
              <a:rPr sz="2400" spc="-25" dirty="0">
                <a:solidFill>
                  <a:srgbClr val="FFC000"/>
                </a:solidFill>
                <a:latin typeface="Tahoma"/>
                <a:cs typeface="Tahoma"/>
              </a:rPr>
              <a:t>etki</a:t>
            </a:r>
            <a:r>
              <a:rPr sz="2400" spc="-20" dirty="0">
                <a:solidFill>
                  <a:srgbClr val="FFC000"/>
                </a:solidFill>
                <a:latin typeface="Tahoma"/>
                <a:cs typeface="Tahoma"/>
              </a:rPr>
              <a:t>s</a:t>
            </a:r>
            <a:r>
              <a:rPr sz="2400" spc="-15" dirty="0">
                <a:solidFill>
                  <a:srgbClr val="FFC000"/>
                </a:solidFill>
                <a:latin typeface="Tahoma"/>
                <a:cs typeface="Tahoma"/>
              </a:rPr>
              <a:t>i </a:t>
            </a:r>
            <a:r>
              <a:rPr sz="2400" spc="-30" dirty="0">
                <a:solidFill>
                  <a:srgbClr val="FFFF66"/>
                </a:solidFill>
                <a:latin typeface="Tahoma"/>
                <a:cs typeface="Tahoma"/>
              </a:rPr>
              <a:t>veya</a:t>
            </a:r>
            <a:r>
              <a:rPr sz="2400" spc="-10" dirty="0">
                <a:solidFill>
                  <a:srgbClr val="FFFF66"/>
                </a:solidFill>
                <a:latin typeface="Tahoma"/>
                <a:cs typeface="Tahoma"/>
              </a:rPr>
              <a:t> </a:t>
            </a:r>
            <a:r>
              <a:rPr sz="2400" spc="-30" dirty="0">
                <a:solidFill>
                  <a:srgbClr val="FFFF66"/>
                </a:solidFill>
                <a:latin typeface="Tahoma"/>
                <a:cs typeface="Tahoma"/>
              </a:rPr>
              <a:t>bu</a:t>
            </a:r>
            <a:r>
              <a:rPr sz="2400" spc="-20" dirty="0">
                <a:solidFill>
                  <a:srgbClr val="FFFF66"/>
                </a:solidFill>
                <a:latin typeface="Tahoma"/>
                <a:cs typeface="Tahoma"/>
              </a:rPr>
              <a:t> faktörlerin </a:t>
            </a:r>
            <a:r>
              <a:rPr sz="2400" spc="-25" dirty="0">
                <a:solidFill>
                  <a:srgbClr val="FFFF66"/>
                </a:solidFill>
                <a:latin typeface="Tahoma"/>
                <a:cs typeface="Tahoma"/>
              </a:rPr>
              <a:t>her </a:t>
            </a:r>
            <a:r>
              <a:rPr sz="2400" spc="-20" dirty="0">
                <a:solidFill>
                  <a:srgbClr val="FFFF66"/>
                </a:solidFill>
                <a:latin typeface="Tahoma"/>
                <a:cs typeface="Tahoma"/>
              </a:rPr>
              <a:t>ikis</a:t>
            </a:r>
            <a:r>
              <a:rPr sz="2400" spc="-25" dirty="0">
                <a:solidFill>
                  <a:srgbClr val="FFFF66"/>
                </a:solidFill>
                <a:latin typeface="Tahoma"/>
                <a:cs typeface="Tahoma"/>
              </a:rPr>
              <a:t>inde</a:t>
            </a:r>
            <a:r>
              <a:rPr sz="2400" spc="-20" dirty="0">
                <a:solidFill>
                  <a:srgbClr val="FFFF66"/>
                </a:solidFill>
                <a:latin typeface="Tahoma"/>
                <a:cs typeface="Tahoma"/>
              </a:rPr>
              <a:t> </a:t>
            </a:r>
            <a:r>
              <a:rPr sz="2400" spc="-30" dirty="0">
                <a:solidFill>
                  <a:srgbClr val="FFFF66"/>
                </a:solidFill>
                <a:latin typeface="Tahoma"/>
                <a:cs typeface="Tahoma"/>
              </a:rPr>
              <a:t>de</a:t>
            </a:r>
            <a:r>
              <a:rPr sz="2400" spc="-25" dirty="0">
                <a:solidFill>
                  <a:srgbClr val="FFFF66"/>
                </a:solidFill>
                <a:latin typeface="Tahoma"/>
                <a:cs typeface="Tahoma"/>
              </a:rPr>
              <a:t> </a:t>
            </a:r>
            <a:r>
              <a:rPr sz="2400" spc="-20" dirty="0">
                <a:solidFill>
                  <a:srgbClr val="FFFF66"/>
                </a:solidFill>
                <a:latin typeface="Tahoma"/>
                <a:cs typeface="Tahoma"/>
              </a:rPr>
              <a:t>bir</a:t>
            </a:r>
            <a:r>
              <a:rPr sz="2400" spc="-10" dirty="0">
                <a:solidFill>
                  <a:srgbClr val="FFFF66"/>
                </a:solidFill>
                <a:latin typeface="Tahoma"/>
                <a:cs typeface="Tahoma"/>
              </a:rPr>
              <a:t> </a:t>
            </a:r>
            <a:r>
              <a:rPr sz="2400" spc="-25" dirty="0">
                <a:solidFill>
                  <a:srgbClr val="FFFF66"/>
                </a:solidFill>
                <a:latin typeface="Tahoma"/>
                <a:cs typeface="Tahoma"/>
              </a:rPr>
              <a:t>defekt olması</a:t>
            </a:r>
            <a:r>
              <a:rPr sz="2400" spc="-10" dirty="0">
                <a:solidFill>
                  <a:srgbClr val="FFFF66"/>
                </a:solidFill>
                <a:latin typeface="Tahoma"/>
                <a:cs typeface="Tahoma"/>
              </a:rPr>
              <a:t> </a:t>
            </a:r>
            <a:r>
              <a:rPr sz="2400" spc="-30" dirty="0">
                <a:solidFill>
                  <a:srgbClr val="FFFF66"/>
                </a:solidFill>
                <a:latin typeface="Tahoma"/>
                <a:cs typeface="Tahoma"/>
              </a:rPr>
              <a:t>sonucu</a:t>
            </a:r>
            <a:r>
              <a:rPr sz="2400" spc="-25" dirty="0">
                <a:solidFill>
                  <a:srgbClr val="FFFF66"/>
                </a:solidFill>
                <a:latin typeface="Tahoma"/>
                <a:cs typeface="Tahoma"/>
              </a:rPr>
              <a:t> ortaya</a:t>
            </a:r>
            <a:r>
              <a:rPr sz="2400" spc="-15" dirty="0">
                <a:solidFill>
                  <a:srgbClr val="FFFF66"/>
                </a:solidFill>
                <a:latin typeface="Tahoma"/>
                <a:cs typeface="Tahoma"/>
              </a:rPr>
              <a:t> </a:t>
            </a:r>
            <a:r>
              <a:rPr sz="2400" spc="-25" dirty="0">
                <a:solidFill>
                  <a:srgbClr val="FFFF66"/>
                </a:solidFill>
                <a:latin typeface="Tahoma"/>
                <a:cs typeface="Tahoma"/>
              </a:rPr>
              <a:t>çıkan</a:t>
            </a:r>
            <a:r>
              <a:rPr sz="2400" spc="-20" dirty="0">
                <a:solidFill>
                  <a:srgbClr val="FFFF66"/>
                </a:solidFill>
                <a:latin typeface="Tahoma"/>
                <a:cs typeface="Tahoma"/>
              </a:rPr>
              <a:t>, hiperglis</a:t>
            </a:r>
            <a:r>
              <a:rPr sz="2400" spc="-30" dirty="0">
                <a:solidFill>
                  <a:srgbClr val="FFFF66"/>
                </a:solidFill>
                <a:latin typeface="Tahoma"/>
                <a:cs typeface="Tahoma"/>
              </a:rPr>
              <a:t>emiyle</a:t>
            </a:r>
            <a:r>
              <a:rPr sz="2400" spc="-25" dirty="0">
                <a:solidFill>
                  <a:srgbClr val="FFFF66"/>
                </a:solidFill>
                <a:latin typeface="Tahoma"/>
                <a:cs typeface="Tahoma"/>
              </a:rPr>
              <a:t> </a:t>
            </a:r>
            <a:r>
              <a:rPr sz="2400" spc="-30" dirty="0">
                <a:solidFill>
                  <a:srgbClr val="FFFF66"/>
                </a:solidFill>
                <a:latin typeface="Tahoma"/>
                <a:cs typeface="Tahoma"/>
              </a:rPr>
              <a:t>karakterize</a:t>
            </a:r>
            <a:r>
              <a:rPr sz="2400" spc="-20" dirty="0">
                <a:solidFill>
                  <a:srgbClr val="FFFF66"/>
                </a:solidFill>
                <a:latin typeface="Tahoma"/>
                <a:cs typeface="Tahoma"/>
              </a:rPr>
              <a:t> bir</a:t>
            </a:r>
            <a:r>
              <a:rPr sz="2400" spc="-10" dirty="0">
                <a:solidFill>
                  <a:srgbClr val="FFFF66"/>
                </a:solidFill>
                <a:latin typeface="Tahoma"/>
                <a:cs typeface="Tahoma"/>
              </a:rPr>
              <a:t> </a:t>
            </a:r>
            <a:r>
              <a:rPr sz="2400" spc="-25" dirty="0">
                <a:solidFill>
                  <a:srgbClr val="FFFF66"/>
                </a:solidFill>
                <a:latin typeface="Tahoma"/>
                <a:cs typeface="Tahoma"/>
              </a:rPr>
              <a:t>metabol</a:t>
            </a:r>
            <a:r>
              <a:rPr sz="2400" spc="-10" dirty="0">
                <a:solidFill>
                  <a:srgbClr val="FFFF66"/>
                </a:solidFill>
                <a:latin typeface="Tahoma"/>
                <a:cs typeface="Tahoma"/>
              </a:rPr>
              <a:t>i</a:t>
            </a:r>
            <a:r>
              <a:rPr sz="2400" spc="-25" dirty="0">
                <a:solidFill>
                  <a:srgbClr val="FFFF66"/>
                </a:solidFill>
                <a:latin typeface="Tahoma"/>
                <a:cs typeface="Tahoma"/>
              </a:rPr>
              <a:t>k</a:t>
            </a:r>
            <a:r>
              <a:rPr sz="2400" spc="-30" dirty="0">
                <a:solidFill>
                  <a:srgbClr val="FFFF66"/>
                </a:solidFill>
                <a:latin typeface="Tahoma"/>
                <a:cs typeface="Tahoma"/>
              </a:rPr>
              <a:t> sendromdur.</a:t>
            </a:r>
            <a:endParaRPr sz="2400" dirty="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359017" y="1575181"/>
            <a:ext cx="8308982" cy="76941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656783" y="1610670"/>
            <a:ext cx="1764826" cy="84038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336800" y="1552468"/>
            <a:ext cx="8331200" cy="767080"/>
          </a:xfrm>
          <a:custGeom>
            <a:avLst/>
            <a:gdLst/>
            <a:ahLst/>
            <a:cxnLst/>
            <a:rect l="l" t="t" r="r" b="b"/>
            <a:pathLst>
              <a:path w="8331200" h="767080">
                <a:moveTo>
                  <a:pt x="0" y="766572"/>
                </a:moveTo>
                <a:lnTo>
                  <a:pt x="8331200" y="766572"/>
                </a:lnTo>
                <a:lnTo>
                  <a:pt x="8331200" y="0"/>
                </a:lnTo>
                <a:lnTo>
                  <a:pt x="0" y="0"/>
                </a:lnTo>
                <a:lnTo>
                  <a:pt x="0" y="766572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634566" y="1586538"/>
            <a:ext cx="1764826" cy="84038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2700" y="12700"/>
            <a:ext cx="1803400" cy="18034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100" y="571500"/>
            <a:ext cx="12928600" cy="189495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8100" y="4490606"/>
            <a:ext cx="12928600" cy="526299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74149" y="3304106"/>
            <a:ext cx="11469823" cy="601001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06864" y="797601"/>
            <a:ext cx="10673080" cy="1615440"/>
          </a:xfrm>
          <a:custGeom>
            <a:avLst/>
            <a:gdLst/>
            <a:ahLst/>
            <a:cxnLst/>
            <a:rect l="l" t="t" r="r" b="b"/>
            <a:pathLst>
              <a:path w="10673080" h="1615439">
                <a:moveTo>
                  <a:pt x="0" y="1615017"/>
                </a:moveTo>
                <a:lnTo>
                  <a:pt x="10672559" y="1615017"/>
                </a:lnTo>
                <a:lnTo>
                  <a:pt x="10672559" y="0"/>
                </a:lnTo>
                <a:lnTo>
                  <a:pt x="0" y="0"/>
                </a:lnTo>
                <a:lnTo>
                  <a:pt x="0" y="1615017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94960" rIns="0" bIns="0" rtlCol="0">
            <a:spAutoFit/>
          </a:bodyPr>
          <a:lstStyle/>
          <a:p>
            <a:pPr marL="888365">
              <a:lnSpc>
                <a:spcPct val="100000"/>
              </a:lnSpc>
            </a:pPr>
            <a:r>
              <a:rPr sz="4500" b="1" dirty="0">
                <a:solidFill>
                  <a:srgbClr val="000099"/>
                </a:solidFill>
                <a:latin typeface="Arial"/>
                <a:cs typeface="Arial"/>
              </a:rPr>
              <a:t>TURDEP-I(1</a:t>
            </a:r>
            <a:r>
              <a:rPr sz="4500" b="1" spc="-25" dirty="0">
                <a:solidFill>
                  <a:srgbClr val="000099"/>
                </a:solidFill>
                <a:latin typeface="Arial"/>
                <a:cs typeface="Arial"/>
              </a:rPr>
              <a:t>9</a:t>
            </a:r>
            <a:r>
              <a:rPr sz="4500" b="1" spc="-5" dirty="0">
                <a:solidFill>
                  <a:srgbClr val="000099"/>
                </a:solidFill>
                <a:latin typeface="Arial"/>
                <a:cs typeface="Arial"/>
              </a:rPr>
              <a:t>9</a:t>
            </a:r>
            <a:r>
              <a:rPr sz="4500" b="1" spc="-15" dirty="0">
                <a:solidFill>
                  <a:srgbClr val="000099"/>
                </a:solidFill>
                <a:latin typeface="Arial"/>
                <a:cs typeface="Arial"/>
              </a:rPr>
              <a:t>7</a:t>
            </a:r>
            <a:r>
              <a:rPr sz="4500" b="1" dirty="0">
                <a:solidFill>
                  <a:srgbClr val="000099"/>
                </a:solidFill>
                <a:latin typeface="Arial"/>
                <a:cs typeface="Arial"/>
              </a:rPr>
              <a:t>)</a:t>
            </a:r>
            <a:r>
              <a:rPr sz="4500" b="1" spc="-50" dirty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r>
              <a:rPr sz="4500" b="1" spc="-350" dirty="0">
                <a:solidFill>
                  <a:srgbClr val="000099"/>
                </a:solidFill>
                <a:latin typeface="Arial"/>
                <a:cs typeface="Arial"/>
              </a:rPr>
              <a:t>v</a:t>
            </a:r>
            <a:r>
              <a:rPr sz="4500" b="1" dirty="0">
                <a:solidFill>
                  <a:srgbClr val="000099"/>
                </a:solidFill>
                <a:latin typeface="Arial"/>
                <a:cs typeface="Arial"/>
              </a:rPr>
              <a:t>.s</a:t>
            </a:r>
            <a:r>
              <a:rPr sz="4500" b="1" spc="-15" dirty="0">
                <a:solidFill>
                  <a:srgbClr val="000099"/>
                </a:solidFill>
                <a:latin typeface="Arial"/>
                <a:cs typeface="Arial"/>
              </a:rPr>
              <a:t>.</a:t>
            </a:r>
            <a:r>
              <a:rPr sz="4500" b="1" dirty="0">
                <a:solidFill>
                  <a:srgbClr val="000099"/>
                </a:solidFill>
                <a:latin typeface="Arial"/>
                <a:cs typeface="Arial"/>
              </a:rPr>
              <a:t>TURDE</a:t>
            </a:r>
            <a:r>
              <a:rPr sz="4500" b="1" spc="5" dirty="0">
                <a:solidFill>
                  <a:srgbClr val="000099"/>
                </a:solidFill>
                <a:latin typeface="Arial"/>
                <a:cs typeface="Arial"/>
              </a:rPr>
              <a:t>P</a:t>
            </a:r>
            <a:r>
              <a:rPr sz="4500" b="1" dirty="0">
                <a:solidFill>
                  <a:srgbClr val="000099"/>
                </a:solidFill>
                <a:latin typeface="Arial"/>
                <a:cs typeface="Arial"/>
              </a:rPr>
              <a:t>-II(</a:t>
            </a:r>
            <a:r>
              <a:rPr sz="4500" b="1" spc="-15" dirty="0">
                <a:solidFill>
                  <a:srgbClr val="000099"/>
                </a:solidFill>
                <a:latin typeface="Arial"/>
                <a:cs typeface="Arial"/>
              </a:rPr>
              <a:t>2</a:t>
            </a:r>
            <a:r>
              <a:rPr sz="4500" b="1" spc="-5" dirty="0">
                <a:solidFill>
                  <a:srgbClr val="000099"/>
                </a:solidFill>
                <a:latin typeface="Arial"/>
                <a:cs typeface="Arial"/>
              </a:rPr>
              <a:t>0</a:t>
            </a:r>
            <a:r>
              <a:rPr sz="4500" b="1" spc="-15" dirty="0">
                <a:solidFill>
                  <a:srgbClr val="000099"/>
                </a:solidFill>
                <a:latin typeface="Arial"/>
                <a:cs typeface="Arial"/>
              </a:rPr>
              <a:t>1</a:t>
            </a:r>
            <a:r>
              <a:rPr sz="4500" b="1" spc="-5" dirty="0">
                <a:solidFill>
                  <a:srgbClr val="000099"/>
                </a:solidFill>
                <a:latin typeface="Arial"/>
                <a:cs typeface="Arial"/>
              </a:rPr>
              <a:t>0)</a:t>
            </a:r>
            <a:endParaRPr sz="45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8100" y="2466452"/>
            <a:ext cx="12928600" cy="2024380"/>
          </a:xfrm>
          <a:custGeom>
            <a:avLst/>
            <a:gdLst/>
            <a:ahLst/>
            <a:cxnLst/>
            <a:rect l="l" t="t" r="r" b="b"/>
            <a:pathLst>
              <a:path w="12928600" h="2024379">
                <a:moveTo>
                  <a:pt x="0" y="2024153"/>
                </a:moveTo>
                <a:lnTo>
                  <a:pt x="12928600" y="2024153"/>
                </a:lnTo>
                <a:lnTo>
                  <a:pt x="12928600" y="0"/>
                </a:lnTo>
                <a:lnTo>
                  <a:pt x="0" y="0"/>
                </a:lnTo>
                <a:lnTo>
                  <a:pt x="0" y="2024153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58095" y="1697839"/>
            <a:ext cx="12286615" cy="27444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107314" algn="ctr">
              <a:lnSpc>
                <a:spcPct val="100000"/>
              </a:lnSpc>
            </a:pPr>
            <a:r>
              <a:rPr sz="4500" b="1" dirty="0">
                <a:solidFill>
                  <a:srgbClr val="000099"/>
                </a:solidFill>
                <a:latin typeface="Arial"/>
                <a:cs typeface="Arial"/>
              </a:rPr>
              <a:t>Diy</a:t>
            </a:r>
            <a:r>
              <a:rPr sz="4500" b="1" spc="-15" dirty="0">
                <a:solidFill>
                  <a:srgbClr val="000099"/>
                </a:solidFill>
                <a:latin typeface="Arial"/>
                <a:cs typeface="Arial"/>
              </a:rPr>
              <a:t>a</a:t>
            </a:r>
            <a:r>
              <a:rPr sz="4500" b="1" dirty="0">
                <a:solidFill>
                  <a:srgbClr val="000099"/>
                </a:solidFill>
                <a:latin typeface="Arial"/>
                <a:cs typeface="Arial"/>
              </a:rPr>
              <a:t>bet</a:t>
            </a:r>
            <a:r>
              <a:rPr sz="4500" b="1" spc="-40" dirty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r>
              <a:rPr sz="4500" b="1" dirty="0">
                <a:solidFill>
                  <a:srgbClr val="000099"/>
                </a:solidFill>
                <a:latin typeface="Arial"/>
                <a:cs typeface="Arial"/>
              </a:rPr>
              <a:t>pre</a:t>
            </a:r>
            <a:r>
              <a:rPr sz="4500" b="1" spc="-15" dirty="0">
                <a:solidFill>
                  <a:srgbClr val="000099"/>
                </a:solidFill>
                <a:latin typeface="Arial"/>
                <a:cs typeface="Arial"/>
              </a:rPr>
              <a:t>v</a:t>
            </a:r>
            <a:r>
              <a:rPr sz="4500" b="1" dirty="0">
                <a:solidFill>
                  <a:srgbClr val="000099"/>
                </a:solidFill>
                <a:latin typeface="Arial"/>
                <a:cs typeface="Arial"/>
              </a:rPr>
              <a:t>al</a:t>
            </a:r>
            <a:r>
              <a:rPr sz="4500" b="1" spc="-20" dirty="0">
                <a:solidFill>
                  <a:srgbClr val="000099"/>
                </a:solidFill>
                <a:latin typeface="Arial"/>
                <a:cs typeface="Arial"/>
              </a:rPr>
              <a:t>a</a:t>
            </a:r>
            <a:r>
              <a:rPr sz="4500" b="1" dirty="0">
                <a:solidFill>
                  <a:srgbClr val="000099"/>
                </a:solidFill>
                <a:latin typeface="Arial"/>
                <a:cs typeface="Arial"/>
              </a:rPr>
              <a:t>ns</a:t>
            </a:r>
            <a:r>
              <a:rPr sz="4500" b="1" spc="-15" dirty="0">
                <a:solidFill>
                  <a:srgbClr val="000099"/>
                </a:solidFill>
                <a:latin typeface="Arial"/>
                <a:cs typeface="Arial"/>
              </a:rPr>
              <a:t>ı</a:t>
            </a:r>
            <a:r>
              <a:rPr sz="4500" b="1" dirty="0">
                <a:solidFill>
                  <a:srgbClr val="000099"/>
                </a:solidFill>
                <a:latin typeface="Arial"/>
                <a:cs typeface="Arial"/>
              </a:rPr>
              <a:t>nda</a:t>
            </a:r>
            <a:r>
              <a:rPr sz="4500" b="1" spc="-20" dirty="0">
                <a:solidFill>
                  <a:srgbClr val="000099"/>
                </a:solidFill>
                <a:latin typeface="Arial"/>
                <a:cs typeface="Arial"/>
              </a:rPr>
              <a:t>k</a:t>
            </a:r>
            <a:r>
              <a:rPr sz="4500" b="1" dirty="0">
                <a:solidFill>
                  <a:srgbClr val="000099"/>
                </a:solidFill>
                <a:latin typeface="Arial"/>
                <a:cs typeface="Arial"/>
              </a:rPr>
              <a:t>i</a:t>
            </a:r>
            <a:r>
              <a:rPr sz="4500" b="1" spc="-35" dirty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r>
              <a:rPr sz="4500" b="1" dirty="0">
                <a:solidFill>
                  <a:srgbClr val="000099"/>
                </a:solidFill>
                <a:latin typeface="Arial"/>
                <a:cs typeface="Arial"/>
              </a:rPr>
              <a:t>değ</a:t>
            </a:r>
            <a:r>
              <a:rPr sz="4500" b="1" spc="-20" dirty="0">
                <a:solidFill>
                  <a:srgbClr val="000099"/>
                </a:solidFill>
                <a:latin typeface="Arial"/>
                <a:cs typeface="Arial"/>
              </a:rPr>
              <a:t>i</a:t>
            </a:r>
            <a:r>
              <a:rPr sz="4500" b="1" dirty="0">
                <a:solidFill>
                  <a:srgbClr val="000099"/>
                </a:solidFill>
                <a:latin typeface="Arial"/>
                <a:cs typeface="Arial"/>
              </a:rPr>
              <a:t>şim</a:t>
            </a:r>
            <a:endParaRPr sz="4500">
              <a:latin typeface="Arial"/>
              <a:cs typeface="Arial"/>
            </a:endParaRPr>
          </a:p>
          <a:p>
            <a:pPr algn="ctr">
              <a:lnSpc>
                <a:spcPts val="4045"/>
              </a:lnSpc>
              <a:spcBef>
                <a:spcPts val="1905"/>
              </a:spcBef>
            </a:pPr>
            <a:r>
              <a:rPr sz="3400" b="1" spc="-25" dirty="0">
                <a:solidFill>
                  <a:srgbClr val="000099"/>
                </a:solidFill>
                <a:latin typeface="Arial"/>
                <a:cs typeface="Arial"/>
              </a:rPr>
              <a:t>T</a:t>
            </a:r>
            <a:r>
              <a:rPr sz="3400" b="1" spc="-40" dirty="0">
                <a:solidFill>
                  <a:srgbClr val="000099"/>
                </a:solidFill>
                <a:latin typeface="Arial"/>
                <a:cs typeface="Arial"/>
              </a:rPr>
              <a:t>U</a:t>
            </a:r>
            <a:r>
              <a:rPr sz="3400" b="1" spc="-30" dirty="0">
                <a:solidFill>
                  <a:srgbClr val="000099"/>
                </a:solidFill>
                <a:latin typeface="Arial"/>
                <a:cs typeface="Arial"/>
              </a:rPr>
              <a:t>R</a:t>
            </a:r>
            <a:r>
              <a:rPr sz="3400" b="1" spc="-40" dirty="0">
                <a:solidFill>
                  <a:srgbClr val="000099"/>
                </a:solidFill>
                <a:latin typeface="Arial"/>
                <a:cs typeface="Arial"/>
              </a:rPr>
              <a:t>D</a:t>
            </a:r>
            <a:r>
              <a:rPr sz="3400" b="1" spc="-25" dirty="0">
                <a:solidFill>
                  <a:srgbClr val="000099"/>
                </a:solidFill>
                <a:latin typeface="Arial"/>
                <a:cs typeface="Arial"/>
              </a:rPr>
              <a:t>E</a:t>
            </a:r>
            <a:r>
              <a:rPr sz="3400" b="1" spc="-35" dirty="0">
                <a:solidFill>
                  <a:srgbClr val="000099"/>
                </a:solidFill>
                <a:latin typeface="Arial"/>
                <a:cs typeface="Arial"/>
              </a:rPr>
              <a:t>P</a:t>
            </a:r>
            <a:r>
              <a:rPr sz="3400" b="1" spc="-10" dirty="0">
                <a:solidFill>
                  <a:srgbClr val="000099"/>
                </a:solidFill>
                <a:latin typeface="Arial"/>
                <a:cs typeface="Arial"/>
              </a:rPr>
              <a:t>-I</a:t>
            </a:r>
            <a:r>
              <a:rPr sz="3400" b="1" dirty="0">
                <a:solidFill>
                  <a:srgbClr val="000099"/>
                </a:solidFill>
                <a:latin typeface="Arial"/>
                <a:cs typeface="Arial"/>
              </a:rPr>
              <a:t>I</a:t>
            </a:r>
            <a:r>
              <a:rPr sz="3400" b="1" spc="-20" dirty="0">
                <a:solidFill>
                  <a:srgbClr val="000099"/>
                </a:solidFill>
                <a:latin typeface="Arial"/>
                <a:cs typeface="Arial"/>
              </a:rPr>
              <a:t>’de</a:t>
            </a:r>
            <a:r>
              <a:rPr sz="3400" b="1" spc="-5" dirty="0">
                <a:solidFill>
                  <a:srgbClr val="000099"/>
                </a:solidFill>
                <a:latin typeface="Arial"/>
                <a:cs typeface="Arial"/>
              </a:rPr>
              <a:t> (</a:t>
            </a:r>
            <a:r>
              <a:rPr sz="3400" b="1" spc="-25" dirty="0">
                <a:solidFill>
                  <a:srgbClr val="000099"/>
                </a:solidFill>
                <a:latin typeface="Arial"/>
                <a:cs typeface="Arial"/>
              </a:rPr>
              <a:t>T</a:t>
            </a:r>
            <a:r>
              <a:rPr sz="3400" b="1" spc="-40" dirty="0">
                <a:solidFill>
                  <a:srgbClr val="000099"/>
                </a:solidFill>
                <a:latin typeface="Arial"/>
                <a:cs typeface="Arial"/>
              </a:rPr>
              <a:t>U</a:t>
            </a:r>
            <a:r>
              <a:rPr sz="3400" b="1" spc="-25" dirty="0">
                <a:solidFill>
                  <a:srgbClr val="000099"/>
                </a:solidFill>
                <a:latin typeface="Arial"/>
                <a:cs typeface="Arial"/>
              </a:rPr>
              <a:t>R</a:t>
            </a:r>
            <a:r>
              <a:rPr sz="3400" b="1" spc="-40" dirty="0">
                <a:solidFill>
                  <a:srgbClr val="000099"/>
                </a:solidFill>
                <a:latin typeface="Arial"/>
                <a:cs typeface="Arial"/>
              </a:rPr>
              <a:t>D</a:t>
            </a:r>
            <a:r>
              <a:rPr sz="3400" b="1" spc="-25" dirty="0">
                <a:solidFill>
                  <a:srgbClr val="000099"/>
                </a:solidFill>
                <a:latin typeface="Arial"/>
                <a:cs typeface="Arial"/>
              </a:rPr>
              <a:t>E</a:t>
            </a:r>
            <a:r>
              <a:rPr sz="3400" b="1" spc="-30" dirty="0">
                <a:solidFill>
                  <a:srgbClr val="000099"/>
                </a:solidFill>
                <a:latin typeface="Arial"/>
                <a:cs typeface="Arial"/>
              </a:rPr>
              <a:t>P</a:t>
            </a:r>
            <a:r>
              <a:rPr sz="3400" b="1" spc="-10" dirty="0">
                <a:solidFill>
                  <a:srgbClr val="000099"/>
                </a:solidFill>
                <a:latin typeface="Arial"/>
                <a:cs typeface="Arial"/>
              </a:rPr>
              <a:t>-I</a:t>
            </a:r>
            <a:r>
              <a:rPr sz="3400" b="1" dirty="0">
                <a:solidFill>
                  <a:srgbClr val="000099"/>
                </a:solidFill>
                <a:latin typeface="Arial"/>
                <a:cs typeface="Arial"/>
              </a:rPr>
              <a:t>’</a:t>
            </a:r>
            <a:r>
              <a:rPr sz="3400" b="1" spc="-20" dirty="0">
                <a:solidFill>
                  <a:srgbClr val="000099"/>
                </a:solidFill>
                <a:latin typeface="Arial"/>
                <a:cs typeface="Arial"/>
              </a:rPr>
              <a:t>e)</a:t>
            </a:r>
            <a:r>
              <a:rPr sz="3400" b="1" spc="-5" dirty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r>
              <a:rPr sz="3400" b="1" spc="-20" dirty="0">
                <a:solidFill>
                  <a:srgbClr val="000099"/>
                </a:solidFill>
                <a:latin typeface="Arial"/>
                <a:cs typeface="Arial"/>
              </a:rPr>
              <a:t>s</a:t>
            </a:r>
            <a:r>
              <a:rPr sz="3400" b="1" spc="-5" dirty="0">
                <a:solidFill>
                  <a:srgbClr val="000099"/>
                </a:solidFill>
                <a:latin typeface="Arial"/>
                <a:cs typeface="Arial"/>
              </a:rPr>
              <a:t>t</a:t>
            </a:r>
            <a:r>
              <a:rPr sz="3400" b="1" spc="-20" dirty="0">
                <a:solidFill>
                  <a:srgbClr val="000099"/>
                </a:solidFill>
                <a:latin typeface="Arial"/>
                <a:cs typeface="Arial"/>
              </a:rPr>
              <a:t>an</a:t>
            </a:r>
            <a:r>
              <a:rPr sz="3400" b="1" spc="-40" dirty="0">
                <a:solidFill>
                  <a:srgbClr val="000099"/>
                </a:solidFill>
                <a:latin typeface="Arial"/>
                <a:cs typeface="Arial"/>
              </a:rPr>
              <a:t>d</a:t>
            </a:r>
            <a:r>
              <a:rPr sz="3400" b="1" spc="-20" dirty="0">
                <a:solidFill>
                  <a:srgbClr val="000099"/>
                </a:solidFill>
                <a:latin typeface="Arial"/>
                <a:cs typeface="Arial"/>
              </a:rPr>
              <a:t>ardize</a:t>
            </a:r>
            <a:r>
              <a:rPr sz="3400" b="1" spc="-15" dirty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r>
              <a:rPr sz="3400" b="1" spc="-25" dirty="0">
                <a:solidFill>
                  <a:srgbClr val="000099"/>
                </a:solidFill>
                <a:latin typeface="Arial"/>
                <a:cs typeface="Arial"/>
              </a:rPr>
              <a:t>DM:</a:t>
            </a:r>
            <a:endParaRPr sz="3400">
              <a:latin typeface="Arial"/>
              <a:cs typeface="Arial"/>
            </a:endParaRPr>
          </a:p>
          <a:p>
            <a:pPr algn="ctr">
              <a:lnSpc>
                <a:spcPts val="6745"/>
              </a:lnSpc>
            </a:pPr>
            <a:r>
              <a:rPr sz="5650" b="1" spc="-40" dirty="0">
                <a:solidFill>
                  <a:srgbClr val="000099"/>
                </a:solidFill>
                <a:latin typeface="Arial"/>
                <a:cs typeface="Arial"/>
              </a:rPr>
              <a:t>%90</a:t>
            </a:r>
            <a:r>
              <a:rPr sz="5650" b="1" spc="10" dirty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r>
              <a:rPr sz="5650" b="1" spc="-25" dirty="0">
                <a:solidFill>
                  <a:srgbClr val="000099"/>
                </a:solidFill>
                <a:latin typeface="Arial"/>
                <a:cs typeface="Arial"/>
              </a:rPr>
              <a:t>artış!</a:t>
            </a:r>
            <a:r>
              <a:rPr sz="5650" b="1" spc="-5" dirty="0">
                <a:solidFill>
                  <a:srgbClr val="000099"/>
                </a:solidFill>
                <a:latin typeface="Arial"/>
                <a:cs typeface="Arial"/>
              </a:rPr>
              <a:t>.</a:t>
            </a:r>
            <a:r>
              <a:rPr sz="5650" b="1" spc="-20" dirty="0">
                <a:solidFill>
                  <a:srgbClr val="000099"/>
                </a:solidFill>
                <a:latin typeface="Arial"/>
                <a:cs typeface="Arial"/>
              </a:rPr>
              <a:t>...</a:t>
            </a:r>
            <a:endParaRPr sz="565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65"/>
              </a:spcBef>
              <a:tabLst>
                <a:tab pos="9732645" algn="l"/>
              </a:tabLst>
            </a:pPr>
            <a:r>
              <a:rPr sz="3400" b="1" spc="-20" dirty="0">
                <a:solidFill>
                  <a:srgbClr val="000099"/>
                </a:solidFill>
                <a:latin typeface="Arial"/>
                <a:cs typeface="Arial"/>
              </a:rPr>
              <a:t>Genel</a:t>
            </a:r>
            <a:r>
              <a:rPr sz="3400" b="1" spc="-30" dirty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r>
              <a:rPr sz="3400" b="1" spc="-100" dirty="0">
                <a:solidFill>
                  <a:srgbClr val="000099"/>
                </a:solidFill>
                <a:latin typeface="Arial"/>
                <a:cs typeface="Arial"/>
              </a:rPr>
              <a:t>%</a:t>
            </a:r>
            <a:r>
              <a:rPr sz="3400" b="1" spc="-25" dirty="0">
                <a:solidFill>
                  <a:srgbClr val="000099"/>
                </a:solidFill>
                <a:latin typeface="Arial"/>
                <a:cs typeface="Arial"/>
              </a:rPr>
              <a:t>13.</a:t>
            </a:r>
            <a:r>
              <a:rPr sz="3400" b="1" spc="-20" dirty="0">
                <a:solidFill>
                  <a:srgbClr val="000099"/>
                </a:solidFill>
                <a:latin typeface="Arial"/>
                <a:cs typeface="Arial"/>
              </a:rPr>
              <a:t>7</a:t>
            </a:r>
            <a:r>
              <a:rPr sz="3400" b="1" spc="65" dirty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r>
              <a:rPr sz="3400" b="1" spc="-15" dirty="0">
                <a:solidFill>
                  <a:srgbClr val="000099"/>
                </a:solidFill>
                <a:latin typeface="Arial"/>
                <a:cs typeface="Arial"/>
              </a:rPr>
              <a:t>(</a:t>
            </a:r>
            <a:r>
              <a:rPr sz="3400" b="1" spc="-95" dirty="0">
                <a:solidFill>
                  <a:srgbClr val="000099"/>
                </a:solidFill>
                <a:latin typeface="Arial"/>
                <a:cs typeface="Arial"/>
              </a:rPr>
              <a:t>%</a:t>
            </a:r>
            <a:r>
              <a:rPr sz="3400" b="1" spc="-25" dirty="0">
                <a:solidFill>
                  <a:srgbClr val="000099"/>
                </a:solidFill>
                <a:latin typeface="Arial"/>
                <a:cs typeface="Arial"/>
              </a:rPr>
              <a:t>9</a:t>
            </a:r>
            <a:r>
              <a:rPr sz="3400" b="1" spc="-20" dirty="0">
                <a:solidFill>
                  <a:srgbClr val="000099"/>
                </a:solidFill>
                <a:latin typeface="Arial"/>
                <a:cs typeface="Arial"/>
              </a:rPr>
              <a:t>5</a:t>
            </a:r>
            <a:r>
              <a:rPr sz="3400" b="1" spc="60" dirty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r>
              <a:rPr sz="3400" b="1" spc="-30" dirty="0">
                <a:solidFill>
                  <a:srgbClr val="000099"/>
                </a:solidFill>
                <a:latin typeface="Arial"/>
                <a:cs typeface="Arial"/>
              </a:rPr>
              <a:t>GA</a:t>
            </a:r>
            <a:r>
              <a:rPr sz="3400" b="1" spc="-125" dirty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r>
              <a:rPr sz="3400" b="1" spc="-35" dirty="0">
                <a:solidFill>
                  <a:srgbClr val="000099"/>
                </a:solidFill>
                <a:latin typeface="Arial"/>
                <a:cs typeface="Arial"/>
              </a:rPr>
              <a:t>1</a:t>
            </a:r>
            <a:r>
              <a:rPr sz="3400" b="1" spc="-20" dirty="0">
                <a:solidFill>
                  <a:srgbClr val="000099"/>
                </a:solidFill>
                <a:latin typeface="Arial"/>
                <a:cs typeface="Arial"/>
              </a:rPr>
              <a:t>3.</a:t>
            </a:r>
            <a:r>
              <a:rPr sz="3400" b="1" spc="-10" dirty="0">
                <a:solidFill>
                  <a:srgbClr val="000099"/>
                </a:solidFill>
                <a:latin typeface="Arial"/>
                <a:cs typeface="Arial"/>
              </a:rPr>
              <a:t>2-</a:t>
            </a:r>
            <a:r>
              <a:rPr sz="3400" b="1" spc="-15" dirty="0">
                <a:solidFill>
                  <a:srgbClr val="000099"/>
                </a:solidFill>
                <a:latin typeface="Arial"/>
                <a:cs typeface="Arial"/>
              </a:rPr>
              <a:t>14.1),</a:t>
            </a:r>
            <a:r>
              <a:rPr sz="3400" b="1" spc="-5" dirty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r>
              <a:rPr sz="3400" b="1" spc="-20" dirty="0">
                <a:solidFill>
                  <a:srgbClr val="000099"/>
                </a:solidFill>
                <a:latin typeface="Arial"/>
                <a:cs typeface="Arial"/>
              </a:rPr>
              <a:t>Erk</a:t>
            </a:r>
            <a:r>
              <a:rPr sz="3400" b="1" spc="-35" dirty="0">
                <a:solidFill>
                  <a:srgbClr val="000099"/>
                </a:solidFill>
                <a:latin typeface="Arial"/>
                <a:cs typeface="Arial"/>
              </a:rPr>
              <a:t>e</a:t>
            </a:r>
            <a:r>
              <a:rPr sz="3400" b="1" spc="-20" dirty="0">
                <a:solidFill>
                  <a:srgbClr val="000099"/>
                </a:solidFill>
                <a:latin typeface="Arial"/>
                <a:cs typeface="Arial"/>
              </a:rPr>
              <a:t>k</a:t>
            </a:r>
            <a:r>
              <a:rPr sz="3400" b="1" spc="15" dirty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r>
              <a:rPr sz="3400" b="1" spc="-35" dirty="0">
                <a:solidFill>
                  <a:srgbClr val="000099"/>
                </a:solidFill>
                <a:latin typeface="Arial"/>
                <a:cs typeface="Arial"/>
              </a:rPr>
              <a:t>%</a:t>
            </a:r>
            <a:r>
              <a:rPr sz="3400" b="1" spc="-15" dirty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r>
              <a:rPr sz="3400" b="1" spc="-20" dirty="0">
                <a:solidFill>
                  <a:srgbClr val="000099"/>
                </a:solidFill>
                <a:latin typeface="Arial"/>
                <a:cs typeface="Arial"/>
              </a:rPr>
              <a:t>12.4,</a:t>
            </a:r>
            <a:r>
              <a:rPr sz="3400" b="1" dirty="0">
                <a:solidFill>
                  <a:srgbClr val="000099"/>
                </a:solidFill>
                <a:latin typeface="Arial"/>
                <a:cs typeface="Arial"/>
              </a:rPr>
              <a:t>	</a:t>
            </a:r>
            <a:r>
              <a:rPr sz="3400" b="1" spc="-25" dirty="0">
                <a:solidFill>
                  <a:srgbClr val="000099"/>
                </a:solidFill>
                <a:latin typeface="Arial"/>
                <a:cs typeface="Arial"/>
              </a:rPr>
              <a:t>Ka</a:t>
            </a:r>
            <a:r>
              <a:rPr sz="3400" b="1" spc="-40" dirty="0">
                <a:solidFill>
                  <a:srgbClr val="000099"/>
                </a:solidFill>
                <a:latin typeface="Arial"/>
                <a:cs typeface="Arial"/>
              </a:rPr>
              <a:t>d</a:t>
            </a:r>
            <a:r>
              <a:rPr sz="3400" b="1" spc="-20" dirty="0">
                <a:solidFill>
                  <a:srgbClr val="000099"/>
                </a:solidFill>
                <a:latin typeface="Arial"/>
                <a:cs typeface="Arial"/>
              </a:rPr>
              <a:t>ın</a:t>
            </a:r>
            <a:r>
              <a:rPr sz="3400" b="1" spc="-5" dirty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r>
              <a:rPr sz="3400" b="1" spc="-110" dirty="0">
                <a:solidFill>
                  <a:srgbClr val="000099"/>
                </a:solidFill>
                <a:latin typeface="Arial"/>
                <a:cs typeface="Arial"/>
              </a:rPr>
              <a:t>%</a:t>
            </a:r>
            <a:r>
              <a:rPr sz="3400" b="1" spc="-20" dirty="0">
                <a:solidFill>
                  <a:srgbClr val="000099"/>
                </a:solidFill>
                <a:latin typeface="Arial"/>
                <a:cs typeface="Arial"/>
              </a:rPr>
              <a:t>14.6</a:t>
            </a:r>
            <a:endParaRPr sz="34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0" y="12700"/>
            <a:ext cx="1282700" cy="12827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100" y="25398"/>
            <a:ext cx="12928600" cy="9702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80220" y="497603"/>
            <a:ext cx="6768122" cy="128723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97006" rIns="0" bIns="0" rtlCol="0">
            <a:spAutoFit/>
          </a:bodyPr>
          <a:lstStyle/>
          <a:p>
            <a:pPr marL="448309">
              <a:lnSpc>
                <a:spcPct val="100000"/>
              </a:lnSpc>
            </a:pPr>
            <a:r>
              <a:rPr sz="4800" b="1" dirty="0">
                <a:solidFill>
                  <a:srgbClr val="DCD177"/>
                </a:solidFill>
                <a:latin typeface="Arial Narrow"/>
                <a:cs typeface="Arial Narrow"/>
              </a:rPr>
              <a:t>Diyabetin</a:t>
            </a:r>
            <a:r>
              <a:rPr sz="4800" b="1" spc="-15" dirty="0">
                <a:solidFill>
                  <a:srgbClr val="DCD177"/>
                </a:solidFill>
                <a:latin typeface="Arial Narrow"/>
                <a:cs typeface="Arial Narrow"/>
              </a:rPr>
              <a:t> </a:t>
            </a:r>
            <a:r>
              <a:rPr sz="4800" b="1" dirty="0">
                <a:solidFill>
                  <a:srgbClr val="DCD177"/>
                </a:solidFill>
                <a:latin typeface="Arial Narrow"/>
                <a:cs typeface="Arial Narrow"/>
              </a:rPr>
              <a:t>ekonomik yükü</a:t>
            </a:r>
            <a:endParaRPr sz="4800">
              <a:latin typeface="Arial Narrow"/>
              <a:cs typeface="Arial Narrow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25661" y="7536246"/>
            <a:ext cx="8702675" cy="6877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spc="5" dirty="0">
                <a:solidFill>
                  <a:srgbClr val="FFFFFF"/>
                </a:solidFill>
                <a:latin typeface="Tahoma"/>
                <a:cs typeface="Tahoma"/>
              </a:rPr>
              <a:t>K</a:t>
            </a:r>
            <a:r>
              <a:rPr sz="1100" spc="15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1100" spc="5" dirty="0">
                <a:solidFill>
                  <a:srgbClr val="FFFFFF"/>
                </a:solidFill>
                <a:latin typeface="Tahoma"/>
                <a:cs typeface="Tahoma"/>
              </a:rPr>
              <a:t>yn</a:t>
            </a:r>
            <a:r>
              <a:rPr sz="1100" spc="15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1100" spc="5" dirty="0">
                <a:solidFill>
                  <a:srgbClr val="FFFFFF"/>
                </a:solidFill>
                <a:latin typeface="Tahoma"/>
                <a:cs typeface="Tahoma"/>
              </a:rPr>
              <a:t>k</a:t>
            </a:r>
            <a:r>
              <a:rPr sz="1100" spc="10" dirty="0">
                <a:solidFill>
                  <a:srgbClr val="FFFFFF"/>
                </a:solidFill>
                <a:latin typeface="Tahoma"/>
                <a:cs typeface="Tahoma"/>
              </a:rPr>
              <a:t>:</a:t>
            </a:r>
            <a:endParaRPr sz="11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65"/>
              </a:spcBef>
            </a:pPr>
            <a:r>
              <a:rPr sz="1400" dirty="0">
                <a:solidFill>
                  <a:srgbClr val="FFFFFF"/>
                </a:solidFill>
                <a:latin typeface="Tahoma"/>
                <a:cs typeface="Tahoma"/>
              </a:rPr>
              <a:t>[</a:t>
            </a:r>
            <a:r>
              <a:rPr sz="1100" spc="20" dirty="0">
                <a:solidFill>
                  <a:srgbClr val="FFFFFF"/>
                </a:solidFill>
                <a:latin typeface="Tahoma"/>
                <a:cs typeface="Tahoma"/>
              </a:rPr>
              <a:t>1</a:t>
            </a:r>
            <a:r>
              <a:rPr sz="1100" spc="10" dirty="0">
                <a:solidFill>
                  <a:srgbClr val="FFFFFF"/>
                </a:solidFill>
                <a:latin typeface="Tahoma"/>
                <a:cs typeface="Tahoma"/>
              </a:rPr>
              <a:t>]</a:t>
            </a:r>
            <a:r>
              <a:rPr sz="1100" spc="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100" dirty="0">
                <a:solidFill>
                  <a:srgbClr val="FFFFFF"/>
                </a:solidFill>
                <a:latin typeface="Tahoma"/>
                <a:cs typeface="Tahoma"/>
              </a:rPr>
              <a:t>Willi</a:t>
            </a:r>
            <a:r>
              <a:rPr sz="1100" spc="15" dirty="0">
                <a:solidFill>
                  <a:srgbClr val="FFFFFF"/>
                </a:solidFill>
                <a:latin typeface="Tahoma"/>
                <a:cs typeface="Tahoma"/>
              </a:rPr>
              <a:t>am</a:t>
            </a:r>
            <a:r>
              <a:rPr sz="1100" spc="5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1100" spc="10" dirty="0">
                <a:solidFill>
                  <a:srgbClr val="FFFFFF"/>
                </a:solidFill>
                <a:latin typeface="Tahoma"/>
                <a:cs typeface="Tahoma"/>
              </a:rPr>
              <a:t>,</a:t>
            </a:r>
            <a:r>
              <a:rPr sz="1100" spc="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100" spc="15" dirty="0">
                <a:solidFill>
                  <a:srgbClr val="FFFFFF"/>
                </a:solidFill>
                <a:latin typeface="Tahoma"/>
                <a:cs typeface="Tahoma"/>
              </a:rPr>
              <a:t>Ass</a:t>
            </a:r>
            <a:r>
              <a:rPr sz="1100" spc="5" dirty="0">
                <a:solidFill>
                  <a:srgbClr val="FFFFFF"/>
                </a:solidFill>
                <a:latin typeface="Tahoma"/>
                <a:cs typeface="Tahoma"/>
              </a:rPr>
              <a:t>esin</a:t>
            </a:r>
            <a:r>
              <a:rPr sz="1100" spc="15" dirty="0">
                <a:solidFill>
                  <a:srgbClr val="FFFFFF"/>
                </a:solidFill>
                <a:latin typeface="Tahoma"/>
                <a:cs typeface="Tahoma"/>
              </a:rPr>
              <a:t>g</a:t>
            </a:r>
            <a:r>
              <a:rPr sz="1100" spc="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100" dirty="0">
                <a:solidFill>
                  <a:srgbClr val="FFFFFF"/>
                </a:solidFill>
                <a:latin typeface="Tahoma"/>
                <a:cs typeface="Tahoma"/>
              </a:rPr>
              <a:t>th</a:t>
            </a:r>
            <a:r>
              <a:rPr sz="1100" spc="15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1100" spc="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1100" spc="20" dirty="0">
                <a:solidFill>
                  <a:srgbClr val="FFFFFF"/>
                </a:solidFill>
                <a:latin typeface="Tahoma"/>
                <a:cs typeface="Tahoma"/>
              </a:rPr>
              <a:t>m</a:t>
            </a:r>
            <a:r>
              <a:rPr sz="1100" spc="15" dirty="0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sz="1100" spc="10" dirty="0">
                <a:solidFill>
                  <a:srgbClr val="FFFFFF"/>
                </a:solidFill>
                <a:latin typeface="Tahoma"/>
                <a:cs typeface="Tahoma"/>
              </a:rPr>
              <a:t>act</a:t>
            </a:r>
            <a:r>
              <a:rPr sz="1100" spc="5" dirty="0">
                <a:solidFill>
                  <a:srgbClr val="FFFFFF"/>
                </a:solidFill>
                <a:latin typeface="Tahoma"/>
                <a:cs typeface="Tahoma"/>
              </a:rPr>
              <a:t> o</a:t>
            </a:r>
            <a:r>
              <a:rPr sz="1100" spc="10" dirty="0">
                <a:solidFill>
                  <a:srgbClr val="FFFFFF"/>
                </a:solidFill>
                <a:latin typeface="Tahoma"/>
                <a:cs typeface="Tahoma"/>
              </a:rPr>
              <a:t>f</a:t>
            </a:r>
            <a:r>
              <a:rPr sz="1100" spc="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100" spc="15" dirty="0">
                <a:solidFill>
                  <a:srgbClr val="FFFFFF"/>
                </a:solidFill>
                <a:latin typeface="Tahoma"/>
                <a:cs typeface="Tahoma"/>
              </a:rPr>
              <a:t>comp</a:t>
            </a:r>
            <a:r>
              <a:rPr sz="1100" spc="-5" dirty="0">
                <a:solidFill>
                  <a:srgbClr val="FFFFFF"/>
                </a:solidFill>
                <a:latin typeface="Tahoma"/>
                <a:cs typeface="Tahoma"/>
              </a:rPr>
              <a:t>li</a:t>
            </a:r>
            <a:r>
              <a:rPr sz="1100" spc="10" dirty="0">
                <a:solidFill>
                  <a:srgbClr val="FFFFFF"/>
                </a:solidFill>
                <a:latin typeface="Tahoma"/>
                <a:cs typeface="Tahoma"/>
              </a:rPr>
              <a:t>ca</a:t>
            </a:r>
            <a:r>
              <a:rPr sz="1100" dirty="0">
                <a:solidFill>
                  <a:srgbClr val="FFFFFF"/>
                </a:solidFill>
                <a:latin typeface="Tahoma"/>
                <a:cs typeface="Tahoma"/>
              </a:rPr>
              <a:t>tion</a:t>
            </a:r>
            <a:r>
              <a:rPr sz="1100" spc="10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1100" spc="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100" spc="5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1100" spc="15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1100" spc="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100" dirty="0">
                <a:solidFill>
                  <a:srgbClr val="FFFFFF"/>
                </a:solidFill>
                <a:latin typeface="Tahoma"/>
                <a:cs typeface="Tahoma"/>
              </a:rPr>
              <a:t>th</a:t>
            </a:r>
            <a:r>
              <a:rPr sz="1100" spc="15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1100" spc="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100" spc="5" dirty="0">
                <a:solidFill>
                  <a:srgbClr val="FFFFFF"/>
                </a:solidFill>
                <a:latin typeface="Tahoma"/>
                <a:cs typeface="Tahoma"/>
              </a:rPr>
              <a:t>cost</a:t>
            </a:r>
            <a:r>
              <a:rPr sz="1100" spc="10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1100" spc="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100" spc="5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1100" spc="10" dirty="0">
                <a:solidFill>
                  <a:srgbClr val="FFFFFF"/>
                </a:solidFill>
                <a:latin typeface="Tahoma"/>
                <a:cs typeface="Tahoma"/>
              </a:rPr>
              <a:t>f</a:t>
            </a:r>
            <a:r>
              <a:rPr sz="1100" spc="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100" spc="15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1100" spc="5" dirty="0">
                <a:solidFill>
                  <a:srgbClr val="FFFFFF"/>
                </a:solidFill>
                <a:latin typeface="Tahoma"/>
                <a:cs typeface="Tahoma"/>
              </a:rPr>
              <a:t>y</a:t>
            </a:r>
            <a:r>
              <a:rPr sz="1100" spc="15" dirty="0">
                <a:solidFill>
                  <a:srgbClr val="FFFFFF"/>
                </a:solidFill>
                <a:latin typeface="Tahoma"/>
                <a:cs typeface="Tahoma"/>
              </a:rPr>
              <a:t>pe</a:t>
            </a:r>
            <a:r>
              <a:rPr sz="1100" spc="-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100" spc="10" dirty="0">
                <a:solidFill>
                  <a:srgbClr val="FFFFFF"/>
                </a:solidFill>
                <a:latin typeface="Tahoma"/>
                <a:cs typeface="Tahoma"/>
              </a:rPr>
              <a:t>II </a:t>
            </a:r>
            <a:r>
              <a:rPr sz="1100" spc="15" dirty="0">
                <a:solidFill>
                  <a:srgbClr val="FFFFFF"/>
                </a:solidFill>
                <a:latin typeface="Tahoma"/>
                <a:cs typeface="Tahoma"/>
              </a:rPr>
              <a:t>d</a:t>
            </a:r>
            <a:r>
              <a:rPr sz="1100" spc="-5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1100" spc="15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1100" spc="10" dirty="0">
                <a:solidFill>
                  <a:srgbClr val="FFFFFF"/>
                </a:solidFill>
                <a:latin typeface="Tahoma"/>
                <a:cs typeface="Tahoma"/>
              </a:rPr>
              <a:t>be</a:t>
            </a:r>
            <a:r>
              <a:rPr sz="1100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1100" spc="10" dirty="0">
                <a:solidFill>
                  <a:srgbClr val="FFFFFF"/>
                </a:solidFill>
                <a:latin typeface="Tahoma"/>
                <a:cs typeface="Tahoma"/>
              </a:rPr>
              <a:t>es,</a:t>
            </a:r>
            <a:r>
              <a:rPr sz="1100" spc="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100" spc="5" dirty="0">
                <a:solidFill>
                  <a:srgbClr val="FFFFFF"/>
                </a:solidFill>
                <a:latin typeface="Tahoma"/>
                <a:cs typeface="Tahoma"/>
              </a:rPr>
              <a:t>Di</a:t>
            </a:r>
            <a:r>
              <a:rPr sz="1100" spc="15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1100" spc="10" dirty="0">
                <a:solidFill>
                  <a:srgbClr val="FFFFFF"/>
                </a:solidFill>
                <a:latin typeface="Tahoma"/>
                <a:cs typeface="Tahoma"/>
              </a:rPr>
              <a:t>be</a:t>
            </a:r>
            <a:r>
              <a:rPr sz="1100" dirty="0">
                <a:solidFill>
                  <a:srgbClr val="FFFFFF"/>
                </a:solidFill>
                <a:latin typeface="Tahoma"/>
                <a:cs typeface="Tahoma"/>
              </a:rPr>
              <a:t>tolo</a:t>
            </a:r>
            <a:r>
              <a:rPr sz="1100" spc="15" dirty="0">
                <a:solidFill>
                  <a:srgbClr val="FFFFFF"/>
                </a:solidFill>
                <a:latin typeface="Tahoma"/>
                <a:cs typeface="Tahoma"/>
              </a:rPr>
              <a:t>g</a:t>
            </a:r>
            <a:r>
              <a:rPr sz="1100" spc="-5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1100" spc="10" dirty="0">
                <a:solidFill>
                  <a:srgbClr val="FFFFFF"/>
                </a:solidFill>
                <a:latin typeface="Tahoma"/>
                <a:cs typeface="Tahoma"/>
              </a:rPr>
              <a:t>a,</a:t>
            </a:r>
            <a:r>
              <a:rPr sz="1100" spc="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100" spc="20" dirty="0">
                <a:solidFill>
                  <a:srgbClr val="FFFFFF"/>
                </a:solidFill>
                <a:latin typeface="Tahoma"/>
                <a:cs typeface="Tahoma"/>
              </a:rPr>
              <a:t>200</a:t>
            </a:r>
            <a:r>
              <a:rPr sz="1100" spc="25" dirty="0">
                <a:solidFill>
                  <a:srgbClr val="FFFFFF"/>
                </a:solidFill>
                <a:latin typeface="Tahoma"/>
                <a:cs typeface="Tahoma"/>
              </a:rPr>
              <a:t>2</a:t>
            </a:r>
            <a:r>
              <a:rPr sz="1100" dirty="0">
                <a:solidFill>
                  <a:srgbClr val="FFFFFF"/>
                </a:solidFill>
                <a:latin typeface="Tahoma"/>
                <a:cs typeface="Tahoma"/>
              </a:rPr>
              <a:t>-</a:t>
            </a:r>
            <a:r>
              <a:rPr sz="1100" spc="20" dirty="0">
                <a:solidFill>
                  <a:srgbClr val="FFFFFF"/>
                </a:solidFill>
                <a:latin typeface="Tahoma"/>
                <a:cs typeface="Tahoma"/>
              </a:rPr>
              <a:t>45</a:t>
            </a:r>
            <a:r>
              <a:rPr sz="1100" spc="10" dirty="0">
                <a:solidFill>
                  <a:srgbClr val="FFFFFF"/>
                </a:solidFill>
                <a:latin typeface="Tahoma"/>
                <a:cs typeface="Tahoma"/>
              </a:rPr>
              <a:t>:</a:t>
            </a:r>
            <a:r>
              <a:rPr sz="1100" spc="5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1100" spc="20" dirty="0">
                <a:solidFill>
                  <a:srgbClr val="FFFFFF"/>
                </a:solidFill>
                <a:latin typeface="Tahoma"/>
                <a:cs typeface="Tahoma"/>
              </a:rPr>
              <a:t>1</a:t>
            </a:r>
            <a:r>
              <a:rPr sz="1100" spc="15" dirty="0">
                <a:solidFill>
                  <a:srgbClr val="FFFFFF"/>
                </a:solidFill>
                <a:latin typeface="Tahoma"/>
                <a:cs typeface="Tahoma"/>
              </a:rPr>
              <a:t>3</a:t>
            </a:r>
            <a:r>
              <a:rPr sz="1100" spc="5" dirty="0">
                <a:solidFill>
                  <a:srgbClr val="FFFFFF"/>
                </a:solidFill>
                <a:latin typeface="Tahoma"/>
                <a:cs typeface="Tahoma"/>
              </a:rPr>
              <a:t>-S</a:t>
            </a:r>
            <a:r>
              <a:rPr sz="1100" spc="20" dirty="0">
                <a:solidFill>
                  <a:srgbClr val="FFFFFF"/>
                </a:solidFill>
                <a:latin typeface="Tahoma"/>
                <a:cs typeface="Tahoma"/>
              </a:rPr>
              <a:t>1</a:t>
            </a:r>
            <a:r>
              <a:rPr sz="1100" spc="15" dirty="0">
                <a:solidFill>
                  <a:srgbClr val="FFFFFF"/>
                </a:solidFill>
                <a:latin typeface="Tahoma"/>
                <a:cs typeface="Tahoma"/>
              </a:rPr>
              <a:t>7</a:t>
            </a:r>
            <a:endParaRPr sz="11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1400" dirty="0">
                <a:solidFill>
                  <a:srgbClr val="FFFFFF"/>
                </a:solidFill>
                <a:latin typeface="Tahoma"/>
                <a:cs typeface="Tahoma"/>
              </a:rPr>
              <a:t>[</a:t>
            </a:r>
            <a:r>
              <a:rPr sz="1100" spc="20" dirty="0">
                <a:solidFill>
                  <a:srgbClr val="FFFFFF"/>
                </a:solidFill>
                <a:latin typeface="Tahoma"/>
                <a:cs typeface="Tahoma"/>
              </a:rPr>
              <a:t>2</a:t>
            </a:r>
            <a:r>
              <a:rPr sz="1100" spc="10" dirty="0">
                <a:solidFill>
                  <a:srgbClr val="FFFFFF"/>
                </a:solidFill>
                <a:latin typeface="Tahoma"/>
                <a:cs typeface="Tahoma"/>
              </a:rPr>
              <a:t>]</a:t>
            </a:r>
            <a:r>
              <a:rPr sz="11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100" spc="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100" spc="15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1100" spc="5" dirty="0">
                <a:solidFill>
                  <a:srgbClr val="FFFFFF"/>
                </a:solidFill>
                <a:latin typeface="Tahoma"/>
                <a:cs typeface="Tahoma"/>
              </a:rPr>
              <a:t>k</a:t>
            </a:r>
            <a:r>
              <a:rPr sz="1100" spc="15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1100" spc="-5" dirty="0">
                <a:solidFill>
                  <a:srgbClr val="FFFFFF"/>
                </a:solidFill>
                <a:latin typeface="Tahoma"/>
                <a:cs typeface="Tahoma"/>
              </a:rPr>
              <a:t>li</a:t>
            </a:r>
            <a:r>
              <a:rPr sz="1100" spc="15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1100" spc="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100" spc="5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1100" spc="10" dirty="0">
                <a:solidFill>
                  <a:srgbClr val="FFFFFF"/>
                </a:solidFill>
                <a:latin typeface="Tahoma"/>
                <a:cs typeface="Tahoma"/>
              </a:rPr>
              <a:t>,</a:t>
            </a:r>
            <a:r>
              <a:rPr sz="1100" spc="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100" spc="10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1100" spc="15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1100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1100" spc="20" dirty="0">
                <a:solidFill>
                  <a:srgbClr val="FFFFFF"/>
                </a:solidFill>
                <a:latin typeface="Tahoma"/>
                <a:cs typeface="Tahoma"/>
              </a:rPr>
              <a:t>m</a:t>
            </a:r>
            <a:r>
              <a:rPr sz="1100" spc="15" dirty="0">
                <a:solidFill>
                  <a:srgbClr val="FFFFFF"/>
                </a:solidFill>
                <a:latin typeface="Tahoma"/>
                <a:cs typeface="Tahoma"/>
              </a:rPr>
              <a:t>an</a:t>
            </a:r>
            <a:r>
              <a:rPr sz="1100" spc="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100" spc="10" dirty="0">
                <a:solidFill>
                  <a:srgbClr val="FFFFFF"/>
                </a:solidFill>
                <a:latin typeface="Tahoma"/>
                <a:cs typeface="Tahoma"/>
              </a:rPr>
              <a:t>I,</a:t>
            </a:r>
            <a:r>
              <a:rPr sz="1100" spc="5" dirty="0">
                <a:solidFill>
                  <a:srgbClr val="FFFFFF"/>
                </a:solidFill>
                <a:latin typeface="Tahoma"/>
                <a:cs typeface="Tahoma"/>
              </a:rPr>
              <a:t> Diy</a:t>
            </a:r>
            <a:r>
              <a:rPr sz="1100" spc="15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1100" spc="10" dirty="0">
                <a:solidFill>
                  <a:srgbClr val="FFFFFF"/>
                </a:solidFill>
                <a:latin typeface="Tahoma"/>
                <a:cs typeface="Tahoma"/>
              </a:rPr>
              <a:t>bet</a:t>
            </a:r>
            <a:r>
              <a:rPr sz="1100" spc="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100" spc="10" dirty="0">
                <a:solidFill>
                  <a:srgbClr val="FFFFFF"/>
                </a:solidFill>
                <a:latin typeface="Tahoma"/>
                <a:cs typeface="Tahoma"/>
              </a:rPr>
              <a:t>Ç</a:t>
            </a:r>
            <a:r>
              <a:rPr sz="1100" spc="15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1100" spc="-5" dirty="0">
                <a:solidFill>
                  <a:srgbClr val="FFFFFF"/>
                </a:solidFill>
                <a:latin typeface="Tahoma"/>
                <a:cs typeface="Tahoma"/>
              </a:rPr>
              <a:t>lı</a:t>
            </a:r>
            <a:r>
              <a:rPr sz="1100" spc="20" dirty="0">
                <a:solidFill>
                  <a:srgbClr val="FFFFFF"/>
                </a:solidFill>
                <a:latin typeface="Tahoma"/>
                <a:cs typeface="Tahoma"/>
              </a:rPr>
              <a:t>şma</a:t>
            </a:r>
            <a:r>
              <a:rPr sz="1100" spc="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100" spc="15" dirty="0">
                <a:solidFill>
                  <a:srgbClr val="FFFFFF"/>
                </a:solidFill>
                <a:latin typeface="Tahoma"/>
                <a:cs typeface="Tahoma"/>
              </a:rPr>
              <a:t>Gr</a:t>
            </a:r>
            <a:r>
              <a:rPr sz="1100" spc="5" dirty="0">
                <a:solidFill>
                  <a:srgbClr val="FFFFFF"/>
                </a:solidFill>
                <a:latin typeface="Tahoma"/>
                <a:cs typeface="Tahoma"/>
              </a:rPr>
              <a:t>u</a:t>
            </a:r>
            <a:r>
              <a:rPr sz="1100" spc="15" dirty="0">
                <a:solidFill>
                  <a:srgbClr val="FFFFFF"/>
                </a:solidFill>
                <a:latin typeface="Tahoma"/>
                <a:cs typeface="Tahoma"/>
              </a:rPr>
              <a:t>b</a:t>
            </a:r>
            <a:r>
              <a:rPr sz="1100" spc="5" dirty="0">
                <a:solidFill>
                  <a:srgbClr val="FFFFFF"/>
                </a:solidFill>
                <a:latin typeface="Tahoma"/>
                <a:cs typeface="Tahoma"/>
              </a:rPr>
              <a:t>u</a:t>
            </a:r>
            <a:r>
              <a:rPr sz="1100" spc="10" dirty="0">
                <a:solidFill>
                  <a:srgbClr val="FFFFFF"/>
                </a:solidFill>
                <a:latin typeface="Tahoma"/>
                <a:cs typeface="Tahoma"/>
              </a:rPr>
              <a:t>,</a:t>
            </a:r>
            <a:r>
              <a:rPr sz="1100" spc="-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100" spc="15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1100" spc="5" dirty="0">
                <a:solidFill>
                  <a:srgbClr val="FFFFFF"/>
                </a:solidFill>
                <a:latin typeface="Tahoma"/>
                <a:cs typeface="Tahoma"/>
              </a:rPr>
              <a:t>ü</a:t>
            </a:r>
            <a:r>
              <a:rPr sz="1100" spc="10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1100" dirty="0">
                <a:solidFill>
                  <a:srgbClr val="FFFFFF"/>
                </a:solidFill>
                <a:latin typeface="Tahoma"/>
                <a:cs typeface="Tahoma"/>
              </a:rPr>
              <a:t>kiy</a:t>
            </a:r>
            <a:r>
              <a:rPr sz="1100" spc="10" dirty="0">
                <a:solidFill>
                  <a:srgbClr val="FFFFFF"/>
                </a:solidFill>
                <a:latin typeface="Tahoma"/>
                <a:cs typeface="Tahoma"/>
              </a:rPr>
              <a:t>e’de</a:t>
            </a:r>
            <a:r>
              <a:rPr sz="1100" spc="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100" spc="15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1100" spc="-5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1100" spc="15" dirty="0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sz="1100" spc="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100" spc="15" dirty="0">
                <a:solidFill>
                  <a:srgbClr val="FFFFFF"/>
                </a:solidFill>
                <a:latin typeface="Tahoma"/>
                <a:cs typeface="Tahoma"/>
              </a:rPr>
              <a:t>2</a:t>
            </a:r>
            <a:r>
              <a:rPr sz="11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100" spc="5" dirty="0">
                <a:solidFill>
                  <a:srgbClr val="FFFFFF"/>
                </a:solidFill>
                <a:latin typeface="Tahoma"/>
                <a:cs typeface="Tahoma"/>
              </a:rPr>
              <a:t>Diy</a:t>
            </a:r>
            <a:r>
              <a:rPr sz="1100" spc="15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1100" spc="10" dirty="0">
                <a:solidFill>
                  <a:srgbClr val="FFFFFF"/>
                </a:solidFill>
                <a:latin typeface="Tahoma"/>
                <a:cs typeface="Tahoma"/>
              </a:rPr>
              <a:t>be</a:t>
            </a:r>
            <a:r>
              <a:rPr sz="1100" spc="-5" dirty="0">
                <a:solidFill>
                  <a:srgbClr val="FFFFFF"/>
                </a:solidFill>
                <a:latin typeface="Tahoma"/>
                <a:cs typeface="Tahoma"/>
              </a:rPr>
              <a:t>ti</a:t>
            </a:r>
            <a:r>
              <a:rPr sz="1100" spc="15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1100" spc="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100" spc="20" dirty="0">
                <a:solidFill>
                  <a:srgbClr val="FFFFFF"/>
                </a:solidFill>
                <a:latin typeface="Tahoma"/>
                <a:cs typeface="Tahoma"/>
              </a:rPr>
              <a:t>Ma</a:t>
            </a:r>
            <a:r>
              <a:rPr sz="1100" dirty="0">
                <a:solidFill>
                  <a:srgbClr val="FFFFFF"/>
                </a:solidFill>
                <a:latin typeface="Tahoma"/>
                <a:cs typeface="Tahoma"/>
              </a:rPr>
              <a:t>liy</a:t>
            </a:r>
            <a:r>
              <a:rPr sz="1100" spc="1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1100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1100" spc="5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1100" spc="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100" spc="5" dirty="0">
                <a:solidFill>
                  <a:srgbClr val="FFFFFF"/>
                </a:solidFill>
                <a:latin typeface="Tahoma"/>
                <a:cs typeface="Tahoma"/>
              </a:rPr>
              <a:t>,</a:t>
            </a:r>
            <a:r>
              <a:rPr sz="1100" spc="20" dirty="0">
                <a:solidFill>
                  <a:srgbClr val="FFFFFF"/>
                </a:solidFill>
                <a:latin typeface="Tahoma"/>
                <a:cs typeface="Tahoma"/>
              </a:rPr>
              <a:t>47</a:t>
            </a:r>
            <a:r>
              <a:rPr sz="1100" spc="10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r>
              <a:rPr sz="1100" spc="-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100" spc="20" dirty="0">
                <a:solidFill>
                  <a:srgbClr val="FFFFFF"/>
                </a:solidFill>
                <a:latin typeface="Tahoma"/>
                <a:cs typeface="Tahoma"/>
              </a:rPr>
              <a:t>U</a:t>
            </a:r>
            <a:r>
              <a:rPr sz="1100" dirty="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sz="1100" spc="5" dirty="0">
                <a:solidFill>
                  <a:srgbClr val="FFFFFF"/>
                </a:solidFill>
                <a:latin typeface="Tahoma"/>
                <a:cs typeface="Tahoma"/>
              </a:rPr>
              <a:t>u</a:t>
            </a:r>
            <a:r>
              <a:rPr sz="1100" spc="10" dirty="0">
                <a:solidFill>
                  <a:srgbClr val="FFFFFF"/>
                </a:solidFill>
                <a:latin typeface="Tahoma"/>
                <a:cs typeface="Tahoma"/>
              </a:rPr>
              <a:t>sal</a:t>
            </a:r>
            <a:r>
              <a:rPr sz="1100" spc="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100" spc="5" dirty="0">
                <a:solidFill>
                  <a:srgbClr val="FFFFFF"/>
                </a:solidFill>
                <a:latin typeface="Tahoma"/>
                <a:cs typeface="Tahoma"/>
              </a:rPr>
              <a:t>Diy</a:t>
            </a:r>
            <a:r>
              <a:rPr sz="1100" spc="15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1100" spc="10" dirty="0">
                <a:solidFill>
                  <a:srgbClr val="FFFFFF"/>
                </a:solidFill>
                <a:latin typeface="Tahoma"/>
                <a:cs typeface="Tahoma"/>
              </a:rPr>
              <a:t>bet</a:t>
            </a:r>
            <a:r>
              <a:rPr sz="1100" spc="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100" spc="5" dirty="0">
                <a:solidFill>
                  <a:srgbClr val="FFFFFF"/>
                </a:solidFill>
                <a:latin typeface="Tahoma"/>
                <a:cs typeface="Tahoma"/>
              </a:rPr>
              <a:t>Kon</a:t>
            </a:r>
            <a:r>
              <a:rPr sz="1100" spc="15" dirty="0">
                <a:solidFill>
                  <a:srgbClr val="FFFFFF"/>
                </a:solidFill>
                <a:latin typeface="Tahoma"/>
                <a:cs typeface="Tahoma"/>
              </a:rPr>
              <a:t>gr</a:t>
            </a:r>
            <a:r>
              <a:rPr sz="1100" spc="5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1100" spc="10" dirty="0">
                <a:solidFill>
                  <a:srgbClr val="FFFFFF"/>
                </a:solidFill>
                <a:latin typeface="Tahoma"/>
                <a:cs typeface="Tahoma"/>
              </a:rPr>
              <a:t>si</a:t>
            </a:r>
            <a:r>
              <a:rPr sz="1100" spc="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100" spc="10" dirty="0">
                <a:solidFill>
                  <a:srgbClr val="FFFFFF"/>
                </a:solidFill>
                <a:latin typeface="Tahoma"/>
                <a:cs typeface="Tahoma"/>
              </a:rPr>
              <a:t>,</a:t>
            </a:r>
            <a:r>
              <a:rPr sz="1100" spc="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100" spc="20" dirty="0">
                <a:solidFill>
                  <a:srgbClr val="FFFFFF"/>
                </a:solidFill>
                <a:latin typeface="Tahoma"/>
                <a:cs typeface="Tahoma"/>
              </a:rPr>
              <a:t>1</a:t>
            </a:r>
            <a:r>
              <a:rPr sz="1100" spc="15" dirty="0">
                <a:solidFill>
                  <a:srgbClr val="FFFFFF"/>
                </a:solidFill>
                <a:latin typeface="Tahoma"/>
                <a:cs typeface="Tahoma"/>
              </a:rPr>
              <a:t>2</a:t>
            </a:r>
            <a:r>
              <a:rPr sz="1100" spc="-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100" spc="20" dirty="0">
                <a:solidFill>
                  <a:srgbClr val="FFFFFF"/>
                </a:solidFill>
                <a:latin typeface="Tahoma"/>
                <a:cs typeface="Tahoma"/>
              </a:rPr>
              <a:t>Ma</a:t>
            </a:r>
            <a:r>
              <a:rPr sz="1100" dirty="0">
                <a:solidFill>
                  <a:srgbClr val="FFFFFF"/>
                </a:solidFill>
                <a:latin typeface="Tahoma"/>
                <a:cs typeface="Tahoma"/>
              </a:rPr>
              <a:t>yı</a:t>
            </a:r>
            <a:r>
              <a:rPr sz="1100" spc="10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1100" spc="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100" spc="20" dirty="0">
                <a:solidFill>
                  <a:srgbClr val="FFFFFF"/>
                </a:solidFill>
                <a:latin typeface="Tahoma"/>
                <a:cs typeface="Tahoma"/>
              </a:rPr>
              <a:t>2011</a:t>
            </a:r>
            <a:r>
              <a:rPr sz="1100" spc="10" dirty="0">
                <a:solidFill>
                  <a:srgbClr val="FFFFFF"/>
                </a:solidFill>
                <a:latin typeface="Tahoma"/>
                <a:cs typeface="Tahoma"/>
              </a:rPr>
              <a:t>,</a:t>
            </a:r>
            <a:r>
              <a:rPr sz="1100" spc="-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100" spc="10" dirty="0">
                <a:solidFill>
                  <a:srgbClr val="FFFFFF"/>
                </a:solidFill>
                <a:latin typeface="Tahoma"/>
                <a:cs typeface="Tahoma"/>
              </a:rPr>
              <a:t>su</a:t>
            </a:r>
            <a:r>
              <a:rPr sz="1100" spc="5" dirty="0">
                <a:solidFill>
                  <a:srgbClr val="FFFFFF"/>
                </a:solidFill>
                <a:latin typeface="Tahoma"/>
                <a:cs typeface="Tahoma"/>
              </a:rPr>
              <a:t>nu</a:t>
            </a:r>
            <a:r>
              <a:rPr sz="1100" spc="25" dirty="0">
                <a:solidFill>
                  <a:srgbClr val="FFFFFF"/>
                </a:solidFill>
                <a:latin typeface="Tahoma"/>
                <a:cs typeface="Tahoma"/>
              </a:rPr>
              <a:t>m</a:t>
            </a:r>
            <a:endParaRPr sz="11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661396" y="1966487"/>
            <a:ext cx="5391785" cy="4109085"/>
          </a:xfrm>
          <a:custGeom>
            <a:avLst/>
            <a:gdLst/>
            <a:ahLst/>
            <a:cxnLst/>
            <a:rect l="l" t="t" r="r" b="b"/>
            <a:pathLst>
              <a:path w="5391784" h="4109085">
                <a:moveTo>
                  <a:pt x="0" y="0"/>
                </a:moveTo>
                <a:lnTo>
                  <a:pt x="2" y="4108590"/>
                </a:lnTo>
                <a:lnTo>
                  <a:pt x="5391411" y="4108590"/>
                </a:lnTo>
                <a:lnTo>
                  <a:pt x="5391409" y="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815875" y="4121064"/>
            <a:ext cx="462280" cy="480059"/>
          </a:xfrm>
          <a:custGeom>
            <a:avLst/>
            <a:gdLst/>
            <a:ahLst/>
            <a:cxnLst/>
            <a:rect l="l" t="t" r="r" b="b"/>
            <a:pathLst>
              <a:path w="462279" h="480060">
                <a:moveTo>
                  <a:pt x="461789" y="0"/>
                </a:moveTo>
                <a:lnTo>
                  <a:pt x="0" y="0"/>
                </a:lnTo>
                <a:lnTo>
                  <a:pt x="0" y="479771"/>
                </a:lnTo>
                <a:lnTo>
                  <a:pt x="461789" y="479772"/>
                </a:lnTo>
                <a:lnTo>
                  <a:pt x="461789" y="0"/>
                </a:lnTo>
                <a:close/>
              </a:path>
            </a:pathLst>
          </a:custGeom>
          <a:solidFill>
            <a:srgbClr val="8700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958807" y="4121064"/>
            <a:ext cx="462280" cy="480059"/>
          </a:xfrm>
          <a:custGeom>
            <a:avLst/>
            <a:gdLst/>
            <a:ahLst/>
            <a:cxnLst/>
            <a:rect l="l" t="t" r="r" b="b"/>
            <a:pathLst>
              <a:path w="462279" h="480060">
                <a:moveTo>
                  <a:pt x="461791" y="0"/>
                </a:moveTo>
                <a:lnTo>
                  <a:pt x="0" y="0"/>
                </a:lnTo>
                <a:lnTo>
                  <a:pt x="0" y="479772"/>
                </a:lnTo>
                <a:lnTo>
                  <a:pt x="461791" y="479772"/>
                </a:lnTo>
                <a:lnTo>
                  <a:pt x="461791" y="0"/>
                </a:lnTo>
                <a:close/>
              </a:path>
            </a:pathLst>
          </a:custGeom>
          <a:solidFill>
            <a:srgbClr val="8700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113284" y="4121064"/>
            <a:ext cx="450850" cy="480059"/>
          </a:xfrm>
          <a:custGeom>
            <a:avLst/>
            <a:gdLst/>
            <a:ahLst/>
            <a:cxnLst/>
            <a:rect l="l" t="t" r="r" b="b"/>
            <a:pathLst>
              <a:path w="450850" h="480060">
                <a:moveTo>
                  <a:pt x="450248" y="0"/>
                </a:moveTo>
                <a:lnTo>
                  <a:pt x="0" y="0"/>
                </a:lnTo>
                <a:lnTo>
                  <a:pt x="0" y="479772"/>
                </a:lnTo>
                <a:lnTo>
                  <a:pt x="450248" y="479772"/>
                </a:lnTo>
                <a:lnTo>
                  <a:pt x="450248" y="0"/>
                </a:lnTo>
                <a:close/>
              </a:path>
            </a:pathLst>
          </a:custGeom>
          <a:solidFill>
            <a:srgbClr val="8700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256216" y="4121064"/>
            <a:ext cx="462280" cy="480059"/>
          </a:xfrm>
          <a:custGeom>
            <a:avLst/>
            <a:gdLst/>
            <a:ahLst/>
            <a:cxnLst/>
            <a:rect l="l" t="t" r="r" b="b"/>
            <a:pathLst>
              <a:path w="462279" h="480060">
                <a:moveTo>
                  <a:pt x="461792" y="0"/>
                </a:moveTo>
                <a:lnTo>
                  <a:pt x="0" y="0"/>
                </a:lnTo>
                <a:lnTo>
                  <a:pt x="0" y="479772"/>
                </a:lnTo>
                <a:lnTo>
                  <a:pt x="461792" y="479772"/>
                </a:lnTo>
                <a:lnTo>
                  <a:pt x="461792" y="0"/>
                </a:lnTo>
                <a:close/>
              </a:path>
            </a:pathLst>
          </a:custGeom>
          <a:solidFill>
            <a:srgbClr val="8700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958807" y="3833202"/>
            <a:ext cx="462280" cy="288290"/>
          </a:xfrm>
          <a:custGeom>
            <a:avLst/>
            <a:gdLst/>
            <a:ahLst/>
            <a:cxnLst/>
            <a:rect l="l" t="t" r="r" b="b"/>
            <a:pathLst>
              <a:path w="462279" h="288289">
                <a:moveTo>
                  <a:pt x="461791" y="0"/>
                </a:moveTo>
                <a:lnTo>
                  <a:pt x="0" y="0"/>
                </a:lnTo>
                <a:lnTo>
                  <a:pt x="0" y="287862"/>
                </a:lnTo>
                <a:lnTo>
                  <a:pt x="461791" y="287862"/>
                </a:lnTo>
                <a:lnTo>
                  <a:pt x="461791" y="0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113284" y="3650018"/>
            <a:ext cx="450850" cy="471170"/>
          </a:xfrm>
          <a:custGeom>
            <a:avLst/>
            <a:gdLst/>
            <a:ahLst/>
            <a:cxnLst/>
            <a:rect l="l" t="t" r="r" b="b"/>
            <a:pathLst>
              <a:path w="450850" h="471170">
                <a:moveTo>
                  <a:pt x="450248" y="0"/>
                </a:moveTo>
                <a:lnTo>
                  <a:pt x="0" y="0"/>
                </a:lnTo>
                <a:lnTo>
                  <a:pt x="0" y="471046"/>
                </a:lnTo>
                <a:lnTo>
                  <a:pt x="450248" y="471046"/>
                </a:lnTo>
                <a:lnTo>
                  <a:pt x="450248" y="0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256216" y="3074291"/>
            <a:ext cx="462280" cy="1047115"/>
          </a:xfrm>
          <a:custGeom>
            <a:avLst/>
            <a:gdLst/>
            <a:ahLst/>
            <a:cxnLst/>
            <a:rect l="l" t="t" r="r" b="b"/>
            <a:pathLst>
              <a:path w="462279" h="1047114">
                <a:moveTo>
                  <a:pt x="461792" y="0"/>
                </a:moveTo>
                <a:lnTo>
                  <a:pt x="0" y="0"/>
                </a:lnTo>
                <a:lnTo>
                  <a:pt x="0" y="1046773"/>
                </a:lnTo>
                <a:lnTo>
                  <a:pt x="461792" y="1046773"/>
                </a:lnTo>
                <a:lnTo>
                  <a:pt x="461792" y="0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475304" y="2686169"/>
            <a:ext cx="0" cy="1919605"/>
          </a:xfrm>
          <a:custGeom>
            <a:avLst/>
            <a:gdLst/>
            <a:ahLst/>
            <a:cxnLst/>
            <a:rect l="l" t="t" r="r" b="b"/>
            <a:pathLst>
              <a:path h="1919604">
                <a:moveTo>
                  <a:pt x="0" y="1919086"/>
                </a:moveTo>
                <a:lnTo>
                  <a:pt x="0" y="0"/>
                </a:lnTo>
              </a:path>
            </a:pathLst>
          </a:custGeom>
          <a:ln w="34634">
            <a:solidFill>
              <a:srgbClr val="00206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394490" y="4605256"/>
            <a:ext cx="4658360" cy="0"/>
          </a:xfrm>
          <a:custGeom>
            <a:avLst/>
            <a:gdLst/>
            <a:ahLst/>
            <a:cxnLst/>
            <a:rect l="l" t="t" r="r" b="b"/>
            <a:pathLst>
              <a:path w="4658359">
                <a:moveTo>
                  <a:pt x="0" y="0"/>
                </a:moveTo>
                <a:lnTo>
                  <a:pt x="4658316" y="0"/>
                </a:lnTo>
              </a:path>
            </a:pathLst>
          </a:custGeom>
          <a:ln w="26169">
            <a:solidFill>
              <a:srgbClr val="00206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394490" y="4125485"/>
            <a:ext cx="81280" cy="0"/>
          </a:xfrm>
          <a:custGeom>
            <a:avLst/>
            <a:gdLst/>
            <a:ahLst/>
            <a:cxnLst/>
            <a:rect l="l" t="t" r="r" b="b"/>
            <a:pathLst>
              <a:path w="81279">
                <a:moveTo>
                  <a:pt x="0" y="0"/>
                </a:moveTo>
                <a:lnTo>
                  <a:pt x="80813" y="0"/>
                </a:lnTo>
              </a:path>
            </a:pathLst>
          </a:custGeom>
          <a:ln w="26169">
            <a:solidFill>
              <a:srgbClr val="00206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394490" y="3645713"/>
            <a:ext cx="81280" cy="0"/>
          </a:xfrm>
          <a:custGeom>
            <a:avLst/>
            <a:gdLst/>
            <a:ahLst/>
            <a:cxnLst/>
            <a:rect l="l" t="t" r="r" b="b"/>
            <a:pathLst>
              <a:path w="81279">
                <a:moveTo>
                  <a:pt x="0" y="0"/>
                </a:moveTo>
                <a:lnTo>
                  <a:pt x="80813" y="0"/>
                </a:lnTo>
              </a:path>
            </a:pathLst>
          </a:custGeom>
          <a:ln w="26169">
            <a:solidFill>
              <a:srgbClr val="00206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394490" y="3165941"/>
            <a:ext cx="81280" cy="0"/>
          </a:xfrm>
          <a:custGeom>
            <a:avLst/>
            <a:gdLst/>
            <a:ahLst/>
            <a:cxnLst/>
            <a:rect l="l" t="t" r="r" b="b"/>
            <a:pathLst>
              <a:path w="81279">
                <a:moveTo>
                  <a:pt x="0" y="0"/>
                </a:moveTo>
                <a:lnTo>
                  <a:pt x="80813" y="0"/>
                </a:lnTo>
              </a:path>
            </a:pathLst>
          </a:custGeom>
          <a:ln w="26169">
            <a:solidFill>
              <a:srgbClr val="00206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394490" y="2686169"/>
            <a:ext cx="81280" cy="0"/>
          </a:xfrm>
          <a:custGeom>
            <a:avLst/>
            <a:gdLst/>
            <a:ahLst/>
            <a:cxnLst/>
            <a:rect l="l" t="t" r="r" b="b"/>
            <a:pathLst>
              <a:path w="81279">
                <a:moveTo>
                  <a:pt x="0" y="0"/>
                </a:moveTo>
                <a:lnTo>
                  <a:pt x="80813" y="0"/>
                </a:lnTo>
              </a:path>
            </a:pathLst>
          </a:custGeom>
          <a:ln w="26169">
            <a:solidFill>
              <a:srgbClr val="00206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7119724" y="4522420"/>
            <a:ext cx="165735" cy="1924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00" spc="270" dirty="0">
                <a:solidFill>
                  <a:srgbClr val="002060"/>
                </a:solidFill>
                <a:latin typeface="Verdana"/>
                <a:cs typeface="Verdana"/>
              </a:rPr>
              <a:t>0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119724" y="4041726"/>
            <a:ext cx="165735" cy="1917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00" spc="270" dirty="0">
                <a:solidFill>
                  <a:srgbClr val="002060"/>
                </a:solidFill>
                <a:latin typeface="Verdana"/>
                <a:cs typeface="Verdana"/>
              </a:rPr>
              <a:t>1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119724" y="3561140"/>
            <a:ext cx="165735" cy="1917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00" spc="270" dirty="0">
                <a:solidFill>
                  <a:srgbClr val="002060"/>
                </a:solidFill>
                <a:latin typeface="Verdana"/>
                <a:cs typeface="Verdana"/>
              </a:rPr>
              <a:t>2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119724" y="3080197"/>
            <a:ext cx="165735" cy="1924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00" spc="270" dirty="0">
                <a:solidFill>
                  <a:srgbClr val="002060"/>
                </a:solidFill>
                <a:latin typeface="Verdana"/>
                <a:cs typeface="Verdana"/>
              </a:rPr>
              <a:t>3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119724" y="2599611"/>
            <a:ext cx="165735" cy="1924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00" spc="270" dirty="0">
                <a:solidFill>
                  <a:srgbClr val="002060"/>
                </a:solidFill>
                <a:latin typeface="Verdana"/>
                <a:cs typeface="Verdana"/>
              </a:rPr>
              <a:t>4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6661398" y="4767045"/>
            <a:ext cx="3699252" cy="116846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0591854" y="4783229"/>
            <a:ext cx="942975" cy="683895"/>
          </a:xfrm>
          <a:custGeom>
            <a:avLst/>
            <a:gdLst/>
            <a:ahLst/>
            <a:cxnLst/>
            <a:rect l="l" t="t" r="r" b="b"/>
            <a:pathLst>
              <a:path w="942975" h="683895">
                <a:moveTo>
                  <a:pt x="14930" y="587009"/>
                </a:moveTo>
                <a:lnTo>
                  <a:pt x="0" y="598338"/>
                </a:lnTo>
                <a:lnTo>
                  <a:pt x="112675" y="683545"/>
                </a:lnTo>
                <a:lnTo>
                  <a:pt x="127760" y="672217"/>
                </a:lnTo>
                <a:lnTo>
                  <a:pt x="72500" y="630498"/>
                </a:lnTo>
                <a:lnTo>
                  <a:pt x="85846" y="620424"/>
                </a:lnTo>
                <a:lnTo>
                  <a:pt x="59108" y="620424"/>
                </a:lnTo>
                <a:lnTo>
                  <a:pt x="14930" y="587009"/>
                </a:lnTo>
                <a:close/>
              </a:path>
              <a:path w="942975" h="683895">
                <a:moveTo>
                  <a:pt x="158788" y="587974"/>
                </a:moveTo>
                <a:lnTo>
                  <a:pt x="128838" y="587974"/>
                </a:lnTo>
                <a:lnTo>
                  <a:pt x="183946" y="629694"/>
                </a:lnTo>
                <a:lnTo>
                  <a:pt x="199031" y="618366"/>
                </a:lnTo>
                <a:lnTo>
                  <a:pt x="158788" y="587974"/>
                </a:lnTo>
                <a:close/>
              </a:path>
              <a:path w="942975" h="683895">
                <a:moveTo>
                  <a:pt x="86201" y="533159"/>
                </a:moveTo>
                <a:lnTo>
                  <a:pt x="71268" y="544487"/>
                </a:lnTo>
                <a:lnTo>
                  <a:pt x="115446" y="577903"/>
                </a:lnTo>
                <a:lnTo>
                  <a:pt x="59108" y="620424"/>
                </a:lnTo>
                <a:lnTo>
                  <a:pt x="85846" y="620424"/>
                </a:lnTo>
                <a:lnTo>
                  <a:pt x="128838" y="587974"/>
                </a:lnTo>
                <a:lnTo>
                  <a:pt x="158788" y="587974"/>
                </a:lnTo>
                <a:lnTo>
                  <a:pt x="86201" y="533159"/>
                </a:lnTo>
                <a:close/>
              </a:path>
              <a:path w="942975" h="683895">
                <a:moveTo>
                  <a:pt x="206902" y="493430"/>
                </a:moveTo>
                <a:lnTo>
                  <a:pt x="171348" y="507990"/>
                </a:lnTo>
                <a:lnTo>
                  <a:pt x="157022" y="542340"/>
                </a:lnTo>
                <a:lnTo>
                  <a:pt x="161028" y="552427"/>
                </a:lnTo>
                <a:lnTo>
                  <a:pt x="191842" y="579342"/>
                </a:lnTo>
                <a:lnTo>
                  <a:pt x="231170" y="585808"/>
                </a:lnTo>
                <a:lnTo>
                  <a:pt x="243273" y="582892"/>
                </a:lnTo>
                <a:lnTo>
                  <a:pt x="255067" y="577721"/>
                </a:lnTo>
                <a:lnTo>
                  <a:pt x="264274" y="571796"/>
                </a:lnTo>
                <a:lnTo>
                  <a:pt x="220273" y="571796"/>
                </a:lnTo>
                <a:lnTo>
                  <a:pt x="214885" y="571029"/>
                </a:lnTo>
                <a:lnTo>
                  <a:pt x="204111" y="567552"/>
                </a:lnTo>
                <a:lnTo>
                  <a:pt x="198723" y="564725"/>
                </a:lnTo>
                <a:lnTo>
                  <a:pt x="193490" y="560794"/>
                </a:lnTo>
                <a:lnTo>
                  <a:pt x="204406" y="552548"/>
                </a:lnTo>
                <a:lnTo>
                  <a:pt x="182561" y="552548"/>
                </a:lnTo>
                <a:lnTo>
                  <a:pt x="176557" y="547058"/>
                </a:lnTo>
                <a:lnTo>
                  <a:pt x="173633" y="540904"/>
                </a:lnTo>
                <a:lnTo>
                  <a:pt x="173633" y="527285"/>
                </a:lnTo>
                <a:lnTo>
                  <a:pt x="177481" y="521005"/>
                </a:lnTo>
                <a:lnTo>
                  <a:pt x="192566" y="509525"/>
                </a:lnTo>
                <a:lnTo>
                  <a:pt x="200263" y="506804"/>
                </a:lnTo>
                <a:lnTo>
                  <a:pt x="246484" y="506804"/>
                </a:lnTo>
                <a:lnTo>
                  <a:pt x="243396" y="504525"/>
                </a:lnTo>
                <a:lnTo>
                  <a:pt x="232310" y="498564"/>
                </a:lnTo>
                <a:lnTo>
                  <a:pt x="220333" y="494865"/>
                </a:lnTo>
                <a:lnTo>
                  <a:pt x="206902" y="493430"/>
                </a:lnTo>
                <a:close/>
              </a:path>
              <a:path w="942975" h="683895">
                <a:moveTo>
                  <a:pt x="274303" y="530182"/>
                </a:moveTo>
                <a:lnTo>
                  <a:pt x="273532" y="530751"/>
                </a:lnTo>
                <a:lnTo>
                  <a:pt x="273380" y="534298"/>
                </a:lnTo>
                <a:lnTo>
                  <a:pt x="271378" y="539137"/>
                </a:lnTo>
                <a:lnTo>
                  <a:pt x="267839" y="545289"/>
                </a:lnTo>
                <a:lnTo>
                  <a:pt x="264452" y="551430"/>
                </a:lnTo>
                <a:lnTo>
                  <a:pt x="259679" y="556675"/>
                </a:lnTo>
                <a:lnTo>
                  <a:pt x="220273" y="571796"/>
                </a:lnTo>
                <a:lnTo>
                  <a:pt x="264274" y="571796"/>
                </a:lnTo>
                <a:lnTo>
                  <a:pt x="289849" y="541905"/>
                </a:lnTo>
                <a:lnTo>
                  <a:pt x="274303" y="530182"/>
                </a:lnTo>
                <a:close/>
              </a:path>
              <a:path w="942975" h="683895">
                <a:moveTo>
                  <a:pt x="246484" y="506804"/>
                </a:moveTo>
                <a:lnTo>
                  <a:pt x="200263" y="506804"/>
                </a:lnTo>
                <a:lnTo>
                  <a:pt x="215964" y="507373"/>
                </a:lnTo>
                <a:lnTo>
                  <a:pt x="223506" y="510315"/>
                </a:lnTo>
                <a:lnTo>
                  <a:pt x="231049" y="515932"/>
                </a:lnTo>
                <a:lnTo>
                  <a:pt x="182561" y="552548"/>
                </a:lnTo>
                <a:lnTo>
                  <a:pt x="204406" y="552548"/>
                </a:lnTo>
                <a:lnTo>
                  <a:pt x="255831" y="513701"/>
                </a:lnTo>
                <a:lnTo>
                  <a:pt x="246484" y="506804"/>
                </a:lnTo>
                <a:close/>
              </a:path>
              <a:path w="942975" h="683895">
                <a:moveTo>
                  <a:pt x="245365" y="455524"/>
                </a:moveTo>
                <a:lnTo>
                  <a:pt x="231049" y="466282"/>
                </a:lnTo>
                <a:lnTo>
                  <a:pt x="315710" y="530192"/>
                </a:lnTo>
                <a:lnTo>
                  <a:pt x="329873" y="519435"/>
                </a:lnTo>
                <a:lnTo>
                  <a:pt x="269839" y="474063"/>
                </a:lnTo>
                <a:lnTo>
                  <a:pt x="270610" y="468876"/>
                </a:lnTo>
                <a:lnTo>
                  <a:pt x="271723" y="464955"/>
                </a:lnTo>
                <a:lnTo>
                  <a:pt x="257834" y="464955"/>
                </a:lnTo>
                <a:lnTo>
                  <a:pt x="245365" y="455524"/>
                </a:lnTo>
                <a:close/>
              </a:path>
              <a:path w="942975" h="683895">
                <a:moveTo>
                  <a:pt x="284770" y="427074"/>
                </a:moveTo>
                <a:lnTo>
                  <a:pt x="258911" y="457256"/>
                </a:lnTo>
                <a:lnTo>
                  <a:pt x="257834" y="464955"/>
                </a:lnTo>
                <a:lnTo>
                  <a:pt x="271723" y="464955"/>
                </a:lnTo>
                <a:lnTo>
                  <a:pt x="271994" y="464001"/>
                </a:lnTo>
                <a:lnTo>
                  <a:pt x="276305" y="454884"/>
                </a:lnTo>
                <a:lnTo>
                  <a:pt x="279537" y="450940"/>
                </a:lnTo>
                <a:lnTo>
                  <a:pt x="284001" y="447626"/>
                </a:lnTo>
                <a:lnTo>
                  <a:pt x="286617" y="445555"/>
                </a:lnTo>
                <a:lnTo>
                  <a:pt x="289081" y="443870"/>
                </a:lnTo>
                <a:lnTo>
                  <a:pt x="291391" y="442532"/>
                </a:lnTo>
                <a:lnTo>
                  <a:pt x="293545" y="441194"/>
                </a:lnTo>
                <a:lnTo>
                  <a:pt x="296007" y="439915"/>
                </a:lnTo>
                <a:lnTo>
                  <a:pt x="298625" y="438694"/>
                </a:lnTo>
                <a:lnTo>
                  <a:pt x="299393" y="438123"/>
                </a:lnTo>
                <a:lnTo>
                  <a:pt x="284770" y="427074"/>
                </a:lnTo>
                <a:close/>
              </a:path>
              <a:path w="942975" h="683895">
                <a:moveTo>
                  <a:pt x="367893" y="362883"/>
                </a:moveTo>
                <a:lnTo>
                  <a:pt x="353731" y="373642"/>
                </a:lnTo>
                <a:lnTo>
                  <a:pt x="438240" y="437554"/>
                </a:lnTo>
                <a:lnTo>
                  <a:pt x="452554" y="426795"/>
                </a:lnTo>
                <a:lnTo>
                  <a:pt x="367893" y="362883"/>
                </a:lnTo>
                <a:close/>
              </a:path>
              <a:path w="942975" h="683895">
                <a:moveTo>
                  <a:pt x="375897" y="306578"/>
                </a:moveTo>
                <a:lnTo>
                  <a:pt x="361736" y="317337"/>
                </a:lnTo>
                <a:lnTo>
                  <a:pt x="479492" y="406372"/>
                </a:lnTo>
                <a:lnTo>
                  <a:pt x="493807" y="395613"/>
                </a:lnTo>
                <a:lnTo>
                  <a:pt x="465485" y="374270"/>
                </a:lnTo>
                <a:lnTo>
                  <a:pt x="465843" y="363687"/>
                </a:lnTo>
                <a:lnTo>
                  <a:pt x="451477" y="363687"/>
                </a:lnTo>
                <a:lnTo>
                  <a:pt x="375897" y="306578"/>
                </a:lnTo>
                <a:close/>
              </a:path>
              <a:path w="942975" h="683895">
                <a:moveTo>
                  <a:pt x="468255" y="287062"/>
                </a:moveTo>
                <a:lnTo>
                  <a:pt x="450245" y="300624"/>
                </a:lnTo>
                <a:lnTo>
                  <a:pt x="451477" y="363687"/>
                </a:lnTo>
                <a:lnTo>
                  <a:pt x="465843" y="363687"/>
                </a:lnTo>
                <a:lnTo>
                  <a:pt x="465946" y="360650"/>
                </a:lnTo>
                <a:lnTo>
                  <a:pt x="540020" y="360650"/>
                </a:lnTo>
                <a:lnTo>
                  <a:pt x="555688" y="348811"/>
                </a:lnTo>
                <a:lnTo>
                  <a:pt x="468101" y="346286"/>
                </a:lnTo>
                <a:lnTo>
                  <a:pt x="468255" y="287062"/>
                </a:lnTo>
                <a:close/>
              </a:path>
              <a:path w="942975" h="683895">
                <a:moveTo>
                  <a:pt x="339878" y="340332"/>
                </a:moveTo>
                <a:lnTo>
                  <a:pt x="323869" y="352462"/>
                </a:lnTo>
                <a:lnTo>
                  <a:pt x="338646" y="363628"/>
                </a:lnTo>
                <a:lnTo>
                  <a:pt x="354655" y="351497"/>
                </a:lnTo>
                <a:lnTo>
                  <a:pt x="339878" y="340332"/>
                </a:lnTo>
                <a:close/>
              </a:path>
              <a:path w="942975" h="683895">
                <a:moveTo>
                  <a:pt x="540020" y="360650"/>
                </a:moveTo>
                <a:lnTo>
                  <a:pt x="465946" y="360650"/>
                </a:lnTo>
                <a:lnTo>
                  <a:pt x="536909" y="363000"/>
                </a:lnTo>
                <a:lnTo>
                  <a:pt x="540020" y="360650"/>
                </a:lnTo>
                <a:close/>
              </a:path>
              <a:path w="942975" h="683895">
                <a:moveTo>
                  <a:pt x="498580" y="264184"/>
                </a:moveTo>
                <a:lnTo>
                  <a:pt x="484263" y="274942"/>
                </a:lnTo>
                <a:lnTo>
                  <a:pt x="568926" y="338865"/>
                </a:lnTo>
                <a:lnTo>
                  <a:pt x="583088" y="328108"/>
                </a:lnTo>
                <a:lnTo>
                  <a:pt x="498580" y="264184"/>
                </a:lnTo>
                <a:close/>
              </a:path>
              <a:path w="942975" h="683895">
                <a:moveTo>
                  <a:pt x="654544" y="252705"/>
                </a:moveTo>
                <a:lnTo>
                  <a:pt x="626035" y="252705"/>
                </a:lnTo>
                <a:lnTo>
                  <a:pt x="629574" y="253891"/>
                </a:lnTo>
                <a:lnTo>
                  <a:pt x="632807" y="256416"/>
                </a:lnTo>
                <a:lnTo>
                  <a:pt x="637272" y="259695"/>
                </a:lnTo>
                <a:lnTo>
                  <a:pt x="638656" y="263429"/>
                </a:lnTo>
                <a:lnTo>
                  <a:pt x="635579" y="271827"/>
                </a:lnTo>
                <a:lnTo>
                  <a:pt x="599097" y="293366"/>
                </a:lnTo>
                <a:lnTo>
                  <a:pt x="583549" y="295948"/>
                </a:lnTo>
                <a:lnTo>
                  <a:pt x="582780" y="296529"/>
                </a:lnTo>
                <a:lnTo>
                  <a:pt x="598788" y="308602"/>
                </a:lnTo>
                <a:lnTo>
                  <a:pt x="604177" y="307265"/>
                </a:lnTo>
                <a:lnTo>
                  <a:pt x="610179" y="305182"/>
                </a:lnTo>
                <a:lnTo>
                  <a:pt x="650912" y="275967"/>
                </a:lnTo>
                <a:lnTo>
                  <a:pt x="656471" y="256997"/>
                </a:lnTo>
                <a:lnTo>
                  <a:pt x="654544" y="252705"/>
                </a:lnTo>
                <a:close/>
              </a:path>
              <a:path w="942975" h="683895">
                <a:moveTo>
                  <a:pt x="586320" y="204333"/>
                </a:moveTo>
                <a:lnTo>
                  <a:pt x="551839" y="220871"/>
                </a:lnTo>
                <a:lnTo>
                  <a:pt x="546298" y="224953"/>
                </a:lnTo>
                <a:lnTo>
                  <a:pt x="542142" y="229175"/>
                </a:lnTo>
                <a:lnTo>
                  <a:pt x="536293" y="237876"/>
                </a:lnTo>
                <a:lnTo>
                  <a:pt x="534446" y="242005"/>
                </a:lnTo>
                <a:lnTo>
                  <a:pt x="533521" y="249983"/>
                </a:lnTo>
                <a:lnTo>
                  <a:pt x="534137" y="253717"/>
                </a:lnTo>
                <a:lnTo>
                  <a:pt x="569080" y="273826"/>
                </a:lnTo>
                <a:lnTo>
                  <a:pt x="577237" y="272035"/>
                </a:lnTo>
                <a:lnTo>
                  <a:pt x="590014" y="266428"/>
                </a:lnTo>
                <a:lnTo>
                  <a:pt x="593554" y="264685"/>
                </a:lnTo>
                <a:lnTo>
                  <a:pt x="597402" y="262672"/>
                </a:lnTo>
                <a:lnTo>
                  <a:pt x="601405" y="260671"/>
                </a:lnTo>
                <a:lnTo>
                  <a:pt x="604483" y="259077"/>
                </a:lnTo>
                <a:lnTo>
                  <a:pt x="607643" y="257578"/>
                </a:lnTo>
                <a:lnTo>
                  <a:pt x="563231" y="257578"/>
                </a:lnTo>
                <a:lnTo>
                  <a:pt x="559536" y="256416"/>
                </a:lnTo>
                <a:lnTo>
                  <a:pt x="556073" y="253717"/>
                </a:lnTo>
                <a:lnTo>
                  <a:pt x="552147" y="250797"/>
                </a:lnTo>
                <a:lnTo>
                  <a:pt x="550915" y="247203"/>
                </a:lnTo>
                <a:lnTo>
                  <a:pt x="552610" y="242993"/>
                </a:lnTo>
                <a:lnTo>
                  <a:pt x="554147" y="238770"/>
                </a:lnTo>
                <a:lnTo>
                  <a:pt x="557535" y="234701"/>
                </a:lnTo>
                <a:lnTo>
                  <a:pt x="562768" y="230769"/>
                </a:lnTo>
                <a:lnTo>
                  <a:pt x="567695" y="227001"/>
                </a:lnTo>
                <a:lnTo>
                  <a:pt x="573697" y="223838"/>
                </a:lnTo>
                <a:lnTo>
                  <a:pt x="587860" y="218766"/>
                </a:lnTo>
                <a:lnTo>
                  <a:pt x="594478" y="217137"/>
                </a:lnTo>
                <a:lnTo>
                  <a:pt x="600790" y="216416"/>
                </a:lnTo>
                <a:lnTo>
                  <a:pt x="601558" y="215834"/>
                </a:lnTo>
                <a:lnTo>
                  <a:pt x="586320" y="204333"/>
                </a:lnTo>
                <a:close/>
              </a:path>
              <a:path w="942975" h="683895">
                <a:moveTo>
                  <a:pt x="470565" y="241643"/>
                </a:moveTo>
                <a:lnTo>
                  <a:pt x="454402" y="253774"/>
                </a:lnTo>
                <a:lnTo>
                  <a:pt x="469178" y="264928"/>
                </a:lnTo>
                <a:lnTo>
                  <a:pt x="485340" y="252799"/>
                </a:lnTo>
                <a:lnTo>
                  <a:pt x="470565" y="241643"/>
                </a:lnTo>
                <a:close/>
              </a:path>
              <a:path w="942975" h="683895">
                <a:moveTo>
                  <a:pt x="618183" y="236817"/>
                </a:moveTo>
                <a:lnTo>
                  <a:pt x="610486" y="238713"/>
                </a:lnTo>
                <a:lnTo>
                  <a:pt x="602329" y="242561"/>
                </a:lnTo>
                <a:lnTo>
                  <a:pt x="599558" y="243820"/>
                </a:lnTo>
                <a:lnTo>
                  <a:pt x="596325" y="245448"/>
                </a:lnTo>
                <a:lnTo>
                  <a:pt x="588629" y="249460"/>
                </a:lnTo>
                <a:lnTo>
                  <a:pt x="585089" y="251228"/>
                </a:lnTo>
                <a:lnTo>
                  <a:pt x="576007" y="255495"/>
                </a:lnTo>
                <a:lnTo>
                  <a:pt x="571080" y="256997"/>
                </a:lnTo>
                <a:lnTo>
                  <a:pt x="563231" y="257578"/>
                </a:lnTo>
                <a:lnTo>
                  <a:pt x="607643" y="257578"/>
                </a:lnTo>
                <a:lnTo>
                  <a:pt x="613719" y="254693"/>
                </a:lnTo>
                <a:lnTo>
                  <a:pt x="618799" y="253020"/>
                </a:lnTo>
                <a:lnTo>
                  <a:pt x="626035" y="252705"/>
                </a:lnTo>
                <a:lnTo>
                  <a:pt x="654544" y="252705"/>
                </a:lnTo>
                <a:lnTo>
                  <a:pt x="653280" y="249890"/>
                </a:lnTo>
                <a:lnTo>
                  <a:pt x="639427" y="239399"/>
                </a:lnTo>
                <a:lnTo>
                  <a:pt x="632654" y="237015"/>
                </a:lnTo>
                <a:lnTo>
                  <a:pt x="618183" y="236817"/>
                </a:lnTo>
                <a:close/>
              </a:path>
              <a:path w="942975" h="683895">
                <a:moveTo>
                  <a:pt x="620955" y="171648"/>
                </a:moveTo>
                <a:lnTo>
                  <a:pt x="606793" y="182432"/>
                </a:lnTo>
                <a:lnTo>
                  <a:pt x="691301" y="246342"/>
                </a:lnTo>
                <a:lnTo>
                  <a:pt x="705615" y="235585"/>
                </a:lnTo>
                <a:lnTo>
                  <a:pt x="620955" y="171648"/>
                </a:lnTo>
                <a:close/>
              </a:path>
              <a:path w="942975" h="683895">
                <a:moveTo>
                  <a:pt x="592940" y="149087"/>
                </a:moveTo>
                <a:lnTo>
                  <a:pt x="576931" y="161298"/>
                </a:lnTo>
                <a:lnTo>
                  <a:pt x="591708" y="172465"/>
                </a:lnTo>
                <a:lnTo>
                  <a:pt x="607715" y="160251"/>
                </a:lnTo>
                <a:lnTo>
                  <a:pt x="592940" y="149087"/>
                </a:lnTo>
                <a:close/>
              </a:path>
              <a:path w="942975" h="683895">
                <a:moveTo>
                  <a:pt x="731784" y="37779"/>
                </a:moveTo>
                <a:lnTo>
                  <a:pt x="717468" y="48478"/>
                </a:lnTo>
                <a:lnTo>
                  <a:pt x="754103" y="76161"/>
                </a:lnTo>
                <a:lnTo>
                  <a:pt x="748409" y="77556"/>
                </a:lnTo>
                <a:lnTo>
                  <a:pt x="743329" y="79185"/>
                </a:lnTo>
                <a:lnTo>
                  <a:pt x="739018" y="81046"/>
                </a:lnTo>
                <a:lnTo>
                  <a:pt x="734554" y="82906"/>
                </a:lnTo>
                <a:lnTo>
                  <a:pt x="711004" y="112216"/>
                </a:lnTo>
                <a:lnTo>
                  <a:pt x="711311" y="117683"/>
                </a:lnTo>
                <a:lnTo>
                  <a:pt x="737931" y="154726"/>
                </a:lnTo>
                <a:lnTo>
                  <a:pt x="787558" y="169154"/>
                </a:lnTo>
                <a:lnTo>
                  <a:pt x="799594" y="166085"/>
                </a:lnTo>
                <a:lnTo>
                  <a:pt x="810442" y="159903"/>
                </a:lnTo>
                <a:lnTo>
                  <a:pt x="815676" y="155948"/>
                </a:lnTo>
                <a:lnTo>
                  <a:pt x="818063" y="153206"/>
                </a:lnTo>
                <a:lnTo>
                  <a:pt x="783731" y="153206"/>
                </a:lnTo>
                <a:lnTo>
                  <a:pt x="768560" y="151710"/>
                </a:lnTo>
                <a:lnTo>
                  <a:pt x="735095" y="127431"/>
                </a:lnTo>
                <a:lnTo>
                  <a:pt x="729783" y="109774"/>
                </a:lnTo>
                <a:lnTo>
                  <a:pt x="733324" y="103029"/>
                </a:lnTo>
                <a:lnTo>
                  <a:pt x="741174" y="96980"/>
                </a:lnTo>
                <a:lnTo>
                  <a:pt x="744868" y="94188"/>
                </a:lnTo>
                <a:lnTo>
                  <a:pt x="748409" y="91977"/>
                </a:lnTo>
                <a:lnTo>
                  <a:pt x="752102" y="90234"/>
                </a:lnTo>
                <a:lnTo>
                  <a:pt x="755797" y="88373"/>
                </a:lnTo>
                <a:lnTo>
                  <a:pt x="760415" y="86744"/>
                </a:lnTo>
                <a:lnTo>
                  <a:pt x="765956" y="85115"/>
                </a:lnTo>
                <a:lnTo>
                  <a:pt x="794432" y="85115"/>
                </a:lnTo>
                <a:lnTo>
                  <a:pt x="731784" y="37779"/>
                </a:lnTo>
                <a:close/>
              </a:path>
              <a:path w="942975" h="683895">
                <a:moveTo>
                  <a:pt x="794432" y="85115"/>
                </a:moveTo>
                <a:lnTo>
                  <a:pt x="765956" y="85115"/>
                </a:lnTo>
                <a:lnTo>
                  <a:pt x="814598" y="121752"/>
                </a:lnTo>
                <a:lnTo>
                  <a:pt x="813829" y="126638"/>
                </a:lnTo>
                <a:lnTo>
                  <a:pt x="812289" y="131290"/>
                </a:lnTo>
                <a:lnTo>
                  <a:pt x="808874" y="137652"/>
                </a:lnTo>
                <a:lnTo>
                  <a:pt x="807518" y="140246"/>
                </a:lnTo>
                <a:lnTo>
                  <a:pt x="804285" y="144084"/>
                </a:lnTo>
                <a:lnTo>
                  <a:pt x="794518" y="150641"/>
                </a:lnTo>
                <a:lnTo>
                  <a:pt x="783731" y="153206"/>
                </a:lnTo>
                <a:lnTo>
                  <a:pt x="818063" y="153206"/>
                </a:lnTo>
                <a:lnTo>
                  <a:pt x="826451" y="130825"/>
                </a:lnTo>
                <a:lnTo>
                  <a:pt x="844211" y="130825"/>
                </a:lnTo>
                <a:lnTo>
                  <a:pt x="849541" y="126755"/>
                </a:lnTo>
                <a:lnTo>
                  <a:pt x="794432" y="85115"/>
                </a:lnTo>
                <a:close/>
              </a:path>
              <a:path w="942975" h="683895">
                <a:moveTo>
                  <a:pt x="844211" y="130825"/>
                </a:moveTo>
                <a:lnTo>
                  <a:pt x="826451" y="130825"/>
                </a:lnTo>
                <a:lnTo>
                  <a:pt x="835379" y="137572"/>
                </a:lnTo>
                <a:lnTo>
                  <a:pt x="844211" y="130825"/>
                </a:lnTo>
                <a:close/>
              </a:path>
              <a:path w="942975" h="683895">
                <a:moveTo>
                  <a:pt x="859938" y="0"/>
                </a:moveTo>
                <a:lnTo>
                  <a:pt x="824383" y="14545"/>
                </a:lnTo>
                <a:lnTo>
                  <a:pt x="810127" y="48779"/>
                </a:lnTo>
                <a:lnTo>
                  <a:pt x="814103" y="58908"/>
                </a:lnTo>
                <a:lnTo>
                  <a:pt x="844748" y="85863"/>
                </a:lnTo>
                <a:lnTo>
                  <a:pt x="884112" y="92380"/>
                </a:lnTo>
                <a:lnTo>
                  <a:pt x="896240" y="89489"/>
                </a:lnTo>
                <a:lnTo>
                  <a:pt x="908069" y="84306"/>
                </a:lnTo>
                <a:lnTo>
                  <a:pt x="917241" y="78370"/>
                </a:lnTo>
                <a:lnTo>
                  <a:pt x="873245" y="78370"/>
                </a:lnTo>
                <a:lnTo>
                  <a:pt x="868013" y="77556"/>
                </a:lnTo>
                <a:lnTo>
                  <a:pt x="857083" y="74068"/>
                </a:lnTo>
                <a:lnTo>
                  <a:pt x="851851" y="71275"/>
                </a:lnTo>
                <a:lnTo>
                  <a:pt x="846616" y="67320"/>
                </a:lnTo>
                <a:lnTo>
                  <a:pt x="857543" y="59064"/>
                </a:lnTo>
                <a:lnTo>
                  <a:pt x="835686" y="59064"/>
                </a:lnTo>
                <a:lnTo>
                  <a:pt x="829683" y="53597"/>
                </a:lnTo>
                <a:lnTo>
                  <a:pt x="826606" y="47433"/>
                </a:lnTo>
                <a:lnTo>
                  <a:pt x="826606" y="33824"/>
                </a:lnTo>
                <a:lnTo>
                  <a:pt x="830454" y="27544"/>
                </a:lnTo>
                <a:lnTo>
                  <a:pt x="838150" y="21844"/>
                </a:lnTo>
                <a:lnTo>
                  <a:pt x="845694" y="16029"/>
                </a:lnTo>
                <a:lnTo>
                  <a:pt x="853389" y="13354"/>
                </a:lnTo>
                <a:lnTo>
                  <a:pt x="899634" y="13354"/>
                </a:lnTo>
                <a:lnTo>
                  <a:pt x="896459" y="11017"/>
                </a:lnTo>
                <a:lnTo>
                  <a:pt x="885343" y="5078"/>
                </a:lnTo>
                <a:lnTo>
                  <a:pt x="873338" y="1410"/>
                </a:lnTo>
                <a:lnTo>
                  <a:pt x="859938" y="0"/>
                </a:lnTo>
                <a:close/>
              </a:path>
              <a:path w="942975" h="683895">
                <a:moveTo>
                  <a:pt x="927428" y="36731"/>
                </a:moveTo>
                <a:lnTo>
                  <a:pt x="926660" y="37314"/>
                </a:lnTo>
                <a:lnTo>
                  <a:pt x="926351" y="40803"/>
                </a:lnTo>
                <a:lnTo>
                  <a:pt x="924506" y="45688"/>
                </a:lnTo>
                <a:lnTo>
                  <a:pt x="898183" y="73368"/>
                </a:lnTo>
                <a:lnTo>
                  <a:pt x="878480" y="78137"/>
                </a:lnTo>
                <a:lnTo>
                  <a:pt x="873245" y="78370"/>
                </a:lnTo>
                <a:lnTo>
                  <a:pt x="917241" y="78370"/>
                </a:lnTo>
                <a:lnTo>
                  <a:pt x="919579" y="76858"/>
                </a:lnTo>
                <a:lnTo>
                  <a:pt x="925120" y="72671"/>
                </a:lnTo>
                <a:lnTo>
                  <a:pt x="929739" y="68251"/>
                </a:lnTo>
                <a:lnTo>
                  <a:pt x="933370" y="63250"/>
                </a:lnTo>
                <a:lnTo>
                  <a:pt x="936972" y="58598"/>
                </a:lnTo>
                <a:lnTo>
                  <a:pt x="940205" y="53597"/>
                </a:lnTo>
                <a:lnTo>
                  <a:pt x="942976" y="48478"/>
                </a:lnTo>
                <a:lnTo>
                  <a:pt x="927428" y="36731"/>
                </a:lnTo>
                <a:close/>
              </a:path>
              <a:path w="942975" h="683895">
                <a:moveTo>
                  <a:pt x="899634" y="13354"/>
                </a:moveTo>
                <a:lnTo>
                  <a:pt x="853389" y="13354"/>
                </a:lnTo>
                <a:lnTo>
                  <a:pt x="861240" y="13586"/>
                </a:lnTo>
                <a:lnTo>
                  <a:pt x="868936" y="13934"/>
                </a:lnTo>
                <a:lnTo>
                  <a:pt x="876632" y="16844"/>
                </a:lnTo>
                <a:lnTo>
                  <a:pt x="884176" y="22427"/>
                </a:lnTo>
                <a:lnTo>
                  <a:pt x="835686" y="59064"/>
                </a:lnTo>
                <a:lnTo>
                  <a:pt x="857543" y="59064"/>
                </a:lnTo>
                <a:lnTo>
                  <a:pt x="908958" y="20217"/>
                </a:lnTo>
                <a:lnTo>
                  <a:pt x="899634" y="13354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6710199" y="2757518"/>
            <a:ext cx="245745" cy="179705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700" dirty="0">
                <a:solidFill>
                  <a:srgbClr val="002060"/>
                </a:solidFill>
                <a:latin typeface="Verdana"/>
                <a:cs typeface="Verdana"/>
              </a:rPr>
              <a:t>M</a:t>
            </a:r>
            <a:r>
              <a:rPr sz="1700" spc="-30" dirty="0">
                <a:solidFill>
                  <a:srgbClr val="002060"/>
                </a:solidFill>
                <a:latin typeface="Verdana"/>
                <a:cs typeface="Verdana"/>
              </a:rPr>
              <a:t>a</a:t>
            </a:r>
            <a:r>
              <a:rPr sz="1700" spc="50" dirty="0">
                <a:solidFill>
                  <a:srgbClr val="002060"/>
                </a:solidFill>
                <a:latin typeface="Verdana"/>
                <a:cs typeface="Verdana"/>
              </a:rPr>
              <a:t>li</a:t>
            </a:r>
            <a:r>
              <a:rPr sz="1700" spc="-20" dirty="0">
                <a:solidFill>
                  <a:srgbClr val="002060"/>
                </a:solidFill>
                <a:latin typeface="Verdana"/>
                <a:cs typeface="Verdana"/>
              </a:rPr>
              <a:t>y</a:t>
            </a:r>
            <a:r>
              <a:rPr sz="1700" spc="-25" dirty="0">
                <a:solidFill>
                  <a:srgbClr val="002060"/>
                </a:solidFill>
                <a:latin typeface="Verdana"/>
                <a:cs typeface="Verdana"/>
              </a:rPr>
              <a:t>e</a:t>
            </a:r>
            <a:r>
              <a:rPr sz="1700" dirty="0">
                <a:solidFill>
                  <a:srgbClr val="002060"/>
                </a:solidFill>
                <a:latin typeface="Verdana"/>
                <a:cs typeface="Verdana"/>
              </a:rPr>
              <a:t>t</a:t>
            </a:r>
            <a:r>
              <a:rPr sz="1700" spc="-290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700" dirty="0">
                <a:solidFill>
                  <a:srgbClr val="002060"/>
                </a:solidFill>
                <a:latin typeface="Verdana"/>
                <a:cs typeface="Verdana"/>
              </a:rPr>
              <a:t>E</a:t>
            </a:r>
            <a:r>
              <a:rPr sz="1700" spc="-35" dirty="0">
                <a:solidFill>
                  <a:srgbClr val="002060"/>
                </a:solidFill>
                <a:latin typeface="Verdana"/>
                <a:cs typeface="Verdana"/>
              </a:rPr>
              <a:t>t</a:t>
            </a:r>
            <a:r>
              <a:rPr sz="1700" spc="-20" dirty="0">
                <a:solidFill>
                  <a:srgbClr val="002060"/>
                </a:solidFill>
                <a:latin typeface="Verdana"/>
                <a:cs typeface="Verdana"/>
              </a:rPr>
              <a:t>k</a:t>
            </a:r>
            <a:r>
              <a:rPr sz="1700" spc="50" dirty="0">
                <a:solidFill>
                  <a:srgbClr val="002060"/>
                </a:solidFill>
                <a:latin typeface="Verdana"/>
                <a:cs typeface="Verdana"/>
              </a:rPr>
              <a:t>i</a:t>
            </a:r>
            <a:r>
              <a:rPr sz="1700" spc="5" dirty="0">
                <a:solidFill>
                  <a:srgbClr val="002060"/>
                </a:solidFill>
                <a:latin typeface="Verdana"/>
                <a:cs typeface="Verdana"/>
              </a:rPr>
              <a:t>s</a:t>
            </a:r>
            <a:r>
              <a:rPr sz="1700" dirty="0">
                <a:solidFill>
                  <a:srgbClr val="002060"/>
                </a:solidFill>
                <a:latin typeface="Verdana"/>
                <a:cs typeface="Verdana"/>
              </a:rPr>
              <a:t>i</a:t>
            </a:r>
            <a:r>
              <a:rPr sz="1700" spc="-200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700" spc="-20" dirty="0">
                <a:solidFill>
                  <a:srgbClr val="002060"/>
                </a:solidFill>
                <a:latin typeface="Verdana"/>
                <a:cs typeface="Verdana"/>
              </a:rPr>
              <a:t>Ç</a:t>
            </a:r>
            <a:r>
              <a:rPr sz="1700" spc="-30" dirty="0">
                <a:solidFill>
                  <a:srgbClr val="002060"/>
                </a:solidFill>
                <a:latin typeface="Verdana"/>
                <a:cs typeface="Verdana"/>
              </a:rPr>
              <a:t>a</a:t>
            </a:r>
            <a:r>
              <a:rPr sz="1700" spc="-10" dirty="0">
                <a:solidFill>
                  <a:srgbClr val="002060"/>
                </a:solidFill>
                <a:latin typeface="Verdana"/>
                <a:cs typeface="Verdana"/>
              </a:rPr>
              <a:t>r</a:t>
            </a:r>
            <a:r>
              <a:rPr sz="1700" spc="10" dirty="0">
                <a:solidFill>
                  <a:srgbClr val="002060"/>
                </a:solidFill>
                <a:latin typeface="Verdana"/>
                <a:cs typeface="Verdana"/>
              </a:rPr>
              <a:t>p</a:t>
            </a:r>
            <a:r>
              <a:rPr sz="1700" spc="-30" dirty="0">
                <a:solidFill>
                  <a:srgbClr val="002060"/>
                </a:solidFill>
                <a:latin typeface="Verdana"/>
                <a:cs typeface="Verdana"/>
              </a:rPr>
              <a:t>a</a:t>
            </a:r>
            <a:r>
              <a:rPr sz="1700" dirty="0">
                <a:solidFill>
                  <a:srgbClr val="002060"/>
                </a:solidFill>
                <a:latin typeface="Verdana"/>
                <a:cs typeface="Verdana"/>
              </a:rPr>
              <a:t>nı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7794324" y="2112487"/>
            <a:ext cx="4238625" cy="490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278130">
              <a:lnSpc>
                <a:spcPct val="101099"/>
              </a:lnSpc>
            </a:pPr>
            <a:r>
              <a:rPr sz="1650" spc="340" dirty="0">
                <a:solidFill>
                  <a:srgbClr val="002060"/>
                </a:solidFill>
                <a:latin typeface="Verdana"/>
                <a:cs typeface="Verdana"/>
              </a:rPr>
              <a:t>T</a:t>
            </a:r>
            <a:r>
              <a:rPr sz="1650" spc="310" dirty="0">
                <a:solidFill>
                  <a:srgbClr val="002060"/>
                </a:solidFill>
                <a:latin typeface="Verdana"/>
                <a:cs typeface="Verdana"/>
              </a:rPr>
              <a:t>ü</a:t>
            </a:r>
            <a:r>
              <a:rPr sz="1650" spc="200" dirty="0">
                <a:solidFill>
                  <a:srgbClr val="002060"/>
                </a:solidFill>
                <a:latin typeface="Verdana"/>
                <a:cs typeface="Verdana"/>
              </a:rPr>
              <a:t>r</a:t>
            </a:r>
            <a:r>
              <a:rPr sz="1650" spc="290" dirty="0">
                <a:solidFill>
                  <a:srgbClr val="002060"/>
                </a:solidFill>
                <a:latin typeface="Verdana"/>
                <a:cs typeface="Verdana"/>
              </a:rPr>
              <a:t>k</a:t>
            </a:r>
            <a:r>
              <a:rPr sz="1650" spc="85" dirty="0">
                <a:solidFill>
                  <a:srgbClr val="002060"/>
                </a:solidFill>
                <a:latin typeface="Verdana"/>
                <a:cs typeface="Verdana"/>
              </a:rPr>
              <a:t>i</a:t>
            </a:r>
            <a:r>
              <a:rPr sz="1650" spc="290" dirty="0">
                <a:solidFill>
                  <a:srgbClr val="002060"/>
                </a:solidFill>
                <a:latin typeface="Verdana"/>
                <a:cs typeface="Verdana"/>
              </a:rPr>
              <a:t>y</a:t>
            </a:r>
            <a:r>
              <a:rPr sz="1650" spc="280" dirty="0">
                <a:solidFill>
                  <a:srgbClr val="002060"/>
                </a:solidFill>
                <a:latin typeface="Verdana"/>
                <a:cs typeface="Verdana"/>
              </a:rPr>
              <a:t>e</a:t>
            </a:r>
            <a:r>
              <a:rPr sz="1650" spc="240" dirty="0">
                <a:solidFill>
                  <a:srgbClr val="002060"/>
                </a:solidFill>
                <a:latin typeface="Verdana"/>
                <a:cs typeface="Verdana"/>
              </a:rPr>
              <a:t>-</a:t>
            </a:r>
            <a:r>
              <a:rPr sz="1650" spc="305" dirty="0">
                <a:solidFill>
                  <a:srgbClr val="002060"/>
                </a:solidFill>
                <a:latin typeface="Verdana"/>
                <a:cs typeface="Verdana"/>
              </a:rPr>
              <a:t>K</a:t>
            </a:r>
            <a:r>
              <a:rPr sz="1650" spc="350" dirty="0">
                <a:solidFill>
                  <a:srgbClr val="002060"/>
                </a:solidFill>
                <a:latin typeface="Verdana"/>
                <a:cs typeface="Verdana"/>
              </a:rPr>
              <a:t>o</a:t>
            </a:r>
            <a:r>
              <a:rPr sz="1650" spc="475" dirty="0">
                <a:solidFill>
                  <a:srgbClr val="002060"/>
                </a:solidFill>
                <a:latin typeface="Verdana"/>
                <a:cs typeface="Verdana"/>
              </a:rPr>
              <a:t>m</a:t>
            </a:r>
            <a:r>
              <a:rPr sz="1650" spc="325" dirty="0">
                <a:solidFill>
                  <a:srgbClr val="002060"/>
                </a:solidFill>
                <a:latin typeface="Verdana"/>
                <a:cs typeface="Verdana"/>
              </a:rPr>
              <a:t>p</a:t>
            </a:r>
            <a:r>
              <a:rPr sz="1650" spc="90" dirty="0">
                <a:solidFill>
                  <a:srgbClr val="002060"/>
                </a:solidFill>
                <a:latin typeface="Verdana"/>
                <a:cs typeface="Verdana"/>
              </a:rPr>
              <a:t>l</a:t>
            </a:r>
            <a:r>
              <a:rPr sz="1650" spc="85" dirty="0">
                <a:solidFill>
                  <a:srgbClr val="002060"/>
                </a:solidFill>
                <a:latin typeface="Verdana"/>
                <a:cs typeface="Verdana"/>
              </a:rPr>
              <a:t>i</a:t>
            </a:r>
            <a:r>
              <a:rPr sz="1650" spc="290" dirty="0">
                <a:solidFill>
                  <a:srgbClr val="002060"/>
                </a:solidFill>
                <a:latin typeface="Verdana"/>
                <a:cs typeface="Verdana"/>
              </a:rPr>
              <a:t>k</a:t>
            </a:r>
            <a:r>
              <a:rPr sz="1650" spc="275" dirty="0">
                <a:solidFill>
                  <a:srgbClr val="002060"/>
                </a:solidFill>
                <a:latin typeface="Verdana"/>
                <a:cs typeface="Verdana"/>
              </a:rPr>
              <a:t>a</a:t>
            </a:r>
            <a:r>
              <a:rPr sz="1650" spc="315" dirty="0">
                <a:solidFill>
                  <a:srgbClr val="002060"/>
                </a:solidFill>
                <a:latin typeface="Verdana"/>
                <a:cs typeface="Verdana"/>
              </a:rPr>
              <a:t>s</a:t>
            </a:r>
            <a:r>
              <a:rPr sz="1650" spc="290" dirty="0">
                <a:solidFill>
                  <a:srgbClr val="002060"/>
                </a:solidFill>
                <a:latin typeface="Verdana"/>
                <a:cs typeface="Verdana"/>
              </a:rPr>
              <a:t>y</a:t>
            </a:r>
            <a:r>
              <a:rPr sz="1650" spc="350" dirty="0">
                <a:solidFill>
                  <a:srgbClr val="002060"/>
                </a:solidFill>
                <a:latin typeface="Verdana"/>
                <a:cs typeface="Verdana"/>
              </a:rPr>
              <a:t>o</a:t>
            </a:r>
            <a:r>
              <a:rPr sz="1650" spc="310" dirty="0">
                <a:solidFill>
                  <a:srgbClr val="002060"/>
                </a:solidFill>
                <a:latin typeface="Verdana"/>
                <a:cs typeface="Verdana"/>
              </a:rPr>
              <a:t>n</a:t>
            </a:r>
            <a:r>
              <a:rPr sz="1650" spc="85" dirty="0">
                <a:solidFill>
                  <a:srgbClr val="002060"/>
                </a:solidFill>
                <a:latin typeface="Verdana"/>
                <a:cs typeface="Verdana"/>
              </a:rPr>
              <a:t>l</a:t>
            </a:r>
            <a:r>
              <a:rPr sz="1650" spc="275" dirty="0">
                <a:solidFill>
                  <a:srgbClr val="002060"/>
                </a:solidFill>
                <a:latin typeface="Verdana"/>
                <a:cs typeface="Verdana"/>
              </a:rPr>
              <a:t>a</a:t>
            </a:r>
            <a:r>
              <a:rPr sz="1650" spc="200" dirty="0">
                <a:solidFill>
                  <a:srgbClr val="002060"/>
                </a:solidFill>
                <a:latin typeface="Verdana"/>
                <a:cs typeface="Verdana"/>
              </a:rPr>
              <a:t>r</a:t>
            </a:r>
            <a:r>
              <a:rPr sz="1650" spc="85" dirty="0">
                <a:solidFill>
                  <a:srgbClr val="002060"/>
                </a:solidFill>
                <a:latin typeface="Verdana"/>
                <a:cs typeface="Verdana"/>
              </a:rPr>
              <a:t>ı</a:t>
            </a:r>
            <a:r>
              <a:rPr sz="1650" spc="330" dirty="0">
                <a:solidFill>
                  <a:srgbClr val="002060"/>
                </a:solidFill>
                <a:latin typeface="Verdana"/>
                <a:cs typeface="Verdana"/>
              </a:rPr>
              <a:t>n</a:t>
            </a:r>
            <a:r>
              <a:rPr sz="1650" spc="185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650" spc="350" dirty="0">
                <a:solidFill>
                  <a:srgbClr val="002060"/>
                </a:solidFill>
                <a:latin typeface="Verdana"/>
                <a:cs typeface="Verdana"/>
              </a:rPr>
              <a:t>o</a:t>
            </a:r>
            <a:r>
              <a:rPr sz="1650" spc="200" dirty="0">
                <a:solidFill>
                  <a:srgbClr val="002060"/>
                </a:solidFill>
                <a:latin typeface="Verdana"/>
                <a:cs typeface="Verdana"/>
              </a:rPr>
              <a:t>r</a:t>
            </a:r>
            <a:r>
              <a:rPr sz="1650" spc="160" dirty="0">
                <a:solidFill>
                  <a:srgbClr val="002060"/>
                </a:solidFill>
                <a:latin typeface="Verdana"/>
                <a:cs typeface="Verdana"/>
              </a:rPr>
              <a:t>t</a:t>
            </a:r>
            <a:r>
              <a:rPr sz="1650" spc="275" dirty="0">
                <a:solidFill>
                  <a:srgbClr val="002060"/>
                </a:solidFill>
                <a:latin typeface="Verdana"/>
                <a:cs typeface="Verdana"/>
              </a:rPr>
              <a:t>a</a:t>
            </a:r>
            <a:r>
              <a:rPr sz="1650" spc="85" dirty="0">
                <a:solidFill>
                  <a:srgbClr val="002060"/>
                </a:solidFill>
                <a:latin typeface="Verdana"/>
                <a:cs typeface="Verdana"/>
              </a:rPr>
              <a:t>l</a:t>
            </a:r>
            <a:r>
              <a:rPr sz="1650" spc="275" dirty="0">
                <a:solidFill>
                  <a:srgbClr val="002060"/>
                </a:solidFill>
                <a:latin typeface="Verdana"/>
                <a:cs typeface="Verdana"/>
              </a:rPr>
              <a:t>a</a:t>
            </a:r>
            <a:r>
              <a:rPr sz="1650" spc="475" dirty="0">
                <a:solidFill>
                  <a:srgbClr val="002060"/>
                </a:solidFill>
                <a:latin typeface="Verdana"/>
                <a:cs typeface="Verdana"/>
              </a:rPr>
              <a:t>m</a:t>
            </a:r>
            <a:r>
              <a:rPr sz="1650" spc="315" dirty="0">
                <a:solidFill>
                  <a:srgbClr val="002060"/>
                </a:solidFill>
                <a:latin typeface="Verdana"/>
                <a:cs typeface="Verdana"/>
              </a:rPr>
              <a:t>a</a:t>
            </a:r>
            <a:r>
              <a:rPr sz="1650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650" spc="-200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650" spc="310" dirty="0">
                <a:solidFill>
                  <a:srgbClr val="002060"/>
                </a:solidFill>
                <a:latin typeface="Verdana"/>
                <a:cs typeface="Verdana"/>
              </a:rPr>
              <a:t>h</a:t>
            </a:r>
            <a:r>
              <a:rPr sz="1650" spc="275" dirty="0">
                <a:solidFill>
                  <a:srgbClr val="002060"/>
                </a:solidFill>
                <a:latin typeface="Verdana"/>
                <a:cs typeface="Verdana"/>
              </a:rPr>
              <a:t>a</a:t>
            </a:r>
            <a:r>
              <a:rPr sz="1650" spc="315" dirty="0">
                <a:solidFill>
                  <a:srgbClr val="002060"/>
                </a:solidFill>
                <a:latin typeface="Verdana"/>
                <a:cs typeface="Verdana"/>
              </a:rPr>
              <a:t>s</a:t>
            </a:r>
            <a:r>
              <a:rPr sz="1650" spc="160" dirty="0">
                <a:solidFill>
                  <a:srgbClr val="002060"/>
                </a:solidFill>
                <a:latin typeface="Verdana"/>
                <a:cs typeface="Verdana"/>
              </a:rPr>
              <a:t>t</a:t>
            </a:r>
            <a:r>
              <a:rPr sz="1650" spc="315" dirty="0">
                <a:solidFill>
                  <a:srgbClr val="002060"/>
                </a:solidFill>
                <a:latin typeface="Verdana"/>
                <a:cs typeface="Verdana"/>
              </a:rPr>
              <a:t>a</a:t>
            </a:r>
            <a:r>
              <a:rPr sz="1650" spc="200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650" spc="325" dirty="0">
                <a:solidFill>
                  <a:srgbClr val="002060"/>
                </a:solidFill>
                <a:latin typeface="Verdana"/>
                <a:cs typeface="Verdana"/>
              </a:rPr>
              <a:t>b</a:t>
            </a:r>
            <a:r>
              <a:rPr sz="1650" spc="280" dirty="0">
                <a:solidFill>
                  <a:srgbClr val="002060"/>
                </a:solidFill>
                <a:latin typeface="Verdana"/>
                <a:cs typeface="Verdana"/>
              </a:rPr>
              <a:t>a</a:t>
            </a:r>
            <a:r>
              <a:rPr sz="1650" spc="315" dirty="0">
                <a:solidFill>
                  <a:srgbClr val="002060"/>
                </a:solidFill>
                <a:latin typeface="Verdana"/>
                <a:cs typeface="Verdana"/>
              </a:rPr>
              <a:t>ş</a:t>
            </a:r>
            <a:r>
              <a:rPr sz="1650" spc="85" dirty="0">
                <a:solidFill>
                  <a:srgbClr val="002060"/>
                </a:solidFill>
                <a:latin typeface="Verdana"/>
                <a:cs typeface="Verdana"/>
              </a:rPr>
              <a:t>ı</a:t>
            </a:r>
            <a:r>
              <a:rPr sz="1650" spc="310" dirty="0">
                <a:solidFill>
                  <a:srgbClr val="002060"/>
                </a:solidFill>
                <a:latin typeface="Verdana"/>
                <a:cs typeface="Verdana"/>
              </a:rPr>
              <a:t>n</a:t>
            </a:r>
            <a:r>
              <a:rPr sz="1650" spc="315" dirty="0">
                <a:solidFill>
                  <a:srgbClr val="002060"/>
                </a:solidFill>
                <a:latin typeface="Verdana"/>
                <a:cs typeface="Verdana"/>
              </a:rPr>
              <a:t>a</a:t>
            </a:r>
            <a:r>
              <a:rPr sz="1650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650" spc="-290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650" spc="475" dirty="0">
                <a:solidFill>
                  <a:srgbClr val="002060"/>
                </a:solidFill>
                <a:latin typeface="Verdana"/>
                <a:cs typeface="Verdana"/>
              </a:rPr>
              <a:t>m</a:t>
            </a:r>
            <a:r>
              <a:rPr sz="1650" spc="275" dirty="0">
                <a:solidFill>
                  <a:srgbClr val="002060"/>
                </a:solidFill>
                <a:latin typeface="Verdana"/>
                <a:cs typeface="Verdana"/>
              </a:rPr>
              <a:t>a</a:t>
            </a:r>
            <a:r>
              <a:rPr sz="1650" spc="85" dirty="0">
                <a:solidFill>
                  <a:srgbClr val="002060"/>
                </a:solidFill>
                <a:latin typeface="Verdana"/>
                <a:cs typeface="Verdana"/>
              </a:rPr>
              <a:t>li</a:t>
            </a:r>
            <a:r>
              <a:rPr sz="1650" spc="290" dirty="0">
                <a:solidFill>
                  <a:srgbClr val="002060"/>
                </a:solidFill>
                <a:latin typeface="Verdana"/>
                <a:cs typeface="Verdana"/>
              </a:rPr>
              <a:t>y</a:t>
            </a:r>
            <a:r>
              <a:rPr sz="1650" spc="280" dirty="0">
                <a:solidFill>
                  <a:srgbClr val="002060"/>
                </a:solidFill>
                <a:latin typeface="Verdana"/>
                <a:cs typeface="Verdana"/>
              </a:rPr>
              <a:t>e</a:t>
            </a:r>
            <a:r>
              <a:rPr sz="1650" spc="204" dirty="0">
                <a:solidFill>
                  <a:srgbClr val="002060"/>
                </a:solidFill>
                <a:latin typeface="Verdana"/>
                <a:cs typeface="Verdana"/>
              </a:rPr>
              <a:t>t</a:t>
            </a:r>
            <a:endParaRPr sz="1650">
              <a:latin typeface="Verdana"/>
              <a:cs typeface="Verdan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8976893" y="2620522"/>
            <a:ext cx="1874520" cy="236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50" spc="310" dirty="0">
                <a:solidFill>
                  <a:srgbClr val="002060"/>
                </a:solidFill>
                <a:latin typeface="Verdana"/>
                <a:cs typeface="Verdana"/>
              </a:rPr>
              <a:t>ü</a:t>
            </a:r>
            <a:r>
              <a:rPr sz="1650" spc="305" dirty="0">
                <a:solidFill>
                  <a:srgbClr val="002060"/>
                </a:solidFill>
                <a:latin typeface="Verdana"/>
                <a:cs typeface="Verdana"/>
              </a:rPr>
              <a:t>z</a:t>
            </a:r>
            <a:r>
              <a:rPr sz="1650" spc="280" dirty="0">
                <a:solidFill>
                  <a:srgbClr val="002060"/>
                </a:solidFill>
                <a:latin typeface="Verdana"/>
                <a:cs typeface="Verdana"/>
              </a:rPr>
              <a:t>e</a:t>
            </a:r>
            <a:r>
              <a:rPr sz="1650" spc="200" dirty="0">
                <a:solidFill>
                  <a:srgbClr val="002060"/>
                </a:solidFill>
                <a:latin typeface="Verdana"/>
                <a:cs typeface="Verdana"/>
              </a:rPr>
              <a:t>r</a:t>
            </a:r>
            <a:r>
              <a:rPr sz="1650" spc="85" dirty="0">
                <a:solidFill>
                  <a:srgbClr val="002060"/>
                </a:solidFill>
                <a:latin typeface="Verdana"/>
                <a:cs typeface="Verdana"/>
              </a:rPr>
              <a:t>i</a:t>
            </a:r>
            <a:r>
              <a:rPr sz="1650" spc="310" dirty="0">
                <a:solidFill>
                  <a:srgbClr val="002060"/>
                </a:solidFill>
                <a:latin typeface="Verdana"/>
                <a:cs typeface="Verdana"/>
              </a:rPr>
              <a:t>ne</a:t>
            </a:r>
            <a:r>
              <a:rPr sz="1650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650" spc="-280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650" spc="280" dirty="0">
                <a:solidFill>
                  <a:srgbClr val="002060"/>
                </a:solidFill>
                <a:latin typeface="Verdana"/>
                <a:cs typeface="Verdana"/>
              </a:rPr>
              <a:t>e</a:t>
            </a:r>
            <a:r>
              <a:rPr sz="1650" spc="160" dirty="0">
                <a:solidFill>
                  <a:srgbClr val="002060"/>
                </a:solidFill>
                <a:latin typeface="Verdana"/>
                <a:cs typeface="Verdana"/>
              </a:rPr>
              <a:t>t</a:t>
            </a:r>
            <a:r>
              <a:rPr sz="1650" spc="290" dirty="0">
                <a:solidFill>
                  <a:srgbClr val="002060"/>
                </a:solidFill>
                <a:latin typeface="Verdana"/>
                <a:cs typeface="Verdana"/>
              </a:rPr>
              <a:t>k</a:t>
            </a:r>
            <a:r>
              <a:rPr sz="1650" spc="85" dirty="0">
                <a:solidFill>
                  <a:srgbClr val="002060"/>
                </a:solidFill>
                <a:latin typeface="Verdana"/>
                <a:cs typeface="Verdana"/>
              </a:rPr>
              <a:t>i</a:t>
            </a:r>
            <a:r>
              <a:rPr sz="1650" spc="315" dirty="0">
                <a:solidFill>
                  <a:srgbClr val="002060"/>
                </a:solidFill>
                <a:latin typeface="Verdana"/>
                <a:cs typeface="Verdana"/>
              </a:rPr>
              <a:t>s</a:t>
            </a:r>
            <a:r>
              <a:rPr sz="1650" spc="140" dirty="0">
                <a:solidFill>
                  <a:srgbClr val="002060"/>
                </a:solidFill>
                <a:latin typeface="Verdana"/>
                <a:cs typeface="Verdana"/>
              </a:rPr>
              <a:t>i</a:t>
            </a:r>
            <a:endParaRPr sz="1650">
              <a:latin typeface="Verdana"/>
              <a:cs typeface="Verdan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479536" y="5819532"/>
            <a:ext cx="1996439" cy="1917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00" spc="275" dirty="0">
                <a:solidFill>
                  <a:srgbClr val="002060"/>
                </a:solidFill>
                <a:latin typeface="Verdana"/>
                <a:cs typeface="Verdana"/>
              </a:rPr>
              <a:t>K</a:t>
            </a:r>
            <a:r>
              <a:rPr sz="1300" spc="210" dirty="0">
                <a:solidFill>
                  <a:srgbClr val="002060"/>
                </a:solidFill>
                <a:latin typeface="Verdana"/>
                <a:cs typeface="Verdana"/>
              </a:rPr>
              <a:t>o</a:t>
            </a:r>
            <a:r>
              <a:rPr sz="1300" spc="370" dirty="0">
                <a:solidFill>
                  <a:srgbClr val="002060"/>
                </a:solidFill>
                <a:latin typeface="Verdana"/>
                <a:cs typeface="Verdana"/>
              </a:rPr>
              <a:t>m</a:t>
            </a:r>
            <a:r>
              <a:rPr sz="1300" spc="275" dirty="0">
                <a:solidFill>
                  <a:srgbClr val="002060"/>
                </a:solidFill>
                <a:latin typeface="Verdana"/>
                <a:cs typeface="Verdana"/>
              </a:rPr>
              <a:t>p</a:t>
            </a:r>
            <a:r>
              <a:rPr sz="1300" spc="135" dirty="0">
                <a:solidFill>
                  <a:srgbClr val="002060"/>
                </a:solidFill>
                <a:latin typeface="Verdana"/>
                <a:cs typeface="Verdana"/>
              </a:rPr>
              <a:t>lik</a:t>
            </a:r>
            <a:r>
              <a:rPr sz="1300" spc="305" dirty="0">
                <a:solidFill>
                  <a:srgbClr val="002060"/>
                </a:solidFill>
                <a:latin typeface="Verdana"/>
                <a:cs typeface="Verdana"/>
              </a:rPr>
              <a:t>a</a:t>
            </a:r>
            <a:r>
              <a:rPr sz="1300" spc="135" dirty="0">
                <a:solidFill>
                  <a:srgbClr val="002060"/>
                </a:solidFill>
                <a:latin typeface="Verdana"/>
                <a:cs typeface="Verdana"/>
              </a:rPr>
              <a:t>s</a:t>
            </a:r>
            <a:r>
              <a:rPr sz="1300" spc="225" dirty="0">
                <a:solidFill>
                  <a:srgbClr val="002060"/>
                </a:solidFill>
                <a:latin typeface="Verdana"/>
                <a:cs typeface="Verdana"/>
              </a:rPr>
              <a:t>y</a:t>
            </a:r>
            <a:r>
              <a:rPr sz="1300" spc="300" dirty="0">
                <a:solidFill>
                  <a:srgbClr val="002060"/>
                </a:solidFill>
                <a:latin typeface="Verdana"/>
                <a:cs typeface="Verdana"/>
              </a:rPr>
              <a:t>o</a:t>
            </a:r>
            <a:r>
              <a:rPr sz="1300" spc="270" dirty="0">
                <a:solidFill>
                  <a:srgbClr val="002060"/>
                </a:solidFill>
                <a:latin typeface="Verdana"/>
                <a:cs typeface="Verdana"/>
              </a:rPr>
              <a:t>n</a:t>
            </a:r>
            <a:r>
              <a:rPr sz="1300" spc="80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300" spc="225" dirty="0">
                <a:solidFill>
                  <a:srgbClr val="002060"/>
                </a:solidFill>
                <a:latin typeface="Verdana"/>
                <a:cs typeface="Verdana"/>
              </a:rPr>
              <a:t>y</a:t>
            </a:r>
            <a:r>
              <a:rPr sz="1300" spc="210" dirty="0">
                <a:solidFill>
                  <a:srgbClr val="002060"/>
                </a:solidFill>
                <a:latin typeface="Verdana"/>
                <a:cs typeface="Verdana"/>
              </a:rPr>
              <a:t>o</a:t>
            </a:r>
            <a:r>
              <a:rPr sz="1300" spc="250" dirty="0">
                <a:solidFill>
                  <a:srgbClr val="002060"/>
                </a:solidFill>
                <a:latin typeface="Verdana"/>
                <a:cs typeface="Verdana"/>
              </a:rPr>
              <a:t>k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9997452" y="5819532"/>
            <a:ext cx="1542415" cy="1917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00" spc="275" dirty="0">
                <a:solidFill>
                  <a:srgbClr val="002060"/>
                </a:solidFill>
                <a:latin typeface="Verdana"/>
                <a:cs typeface="Verdana"/>
              </a:rPr>
              <a:t>K</a:t>
            </a:r>
            <a:r>
              <a:rPr sz="1300" spc="210" dirty="0">
                <a:solidFill>
                  <a:srgbClr val="002060"/>
                </a:solidFill>
                <a:latin typeface="Verdana"/>
                <a:cs typeface="Verdana"/>
              </a:rPr>
              <a:t>o</a:t>
            </a:r>
            <a:r>
              <a:rPr sz="1300" spc="370" dirty="0">
                <a:solidFill>
                  <a:srgbClr val="002060"/>
                </a:solidFill>
                <a:latin typeface="Verdana"/>
                <a:cs typeface="Verdana"/>
              </a:rPr>
              <a:t>m</a:t>
            </a:r>
            <a:r>
              <a:rPr sz="1300" spc="275" dirty="0">
                <a:solidFill>
                  <a:srgbClr val="002060"/>
                </a:solidFill>
                <a:latin typeface="Verdana"/>
                <a:cs typeface="Verdana"/>
              </a:rPr>
              <a:t>p</a:t>
            </a:r>
            <a:r>
              <a:rPr sz="1300" spc="135" dirty="0">
                <a:solidFill>
                  <a:srgbClr val="002060"/>
                </a:solidFill>
                <a:latin typeface="Verdana"/>
                <a:cs typeface="Verdana"/>
              </a:rPr>
              <a:t>lik</a:t>
            </a:r>
            <a:r>
              <a:rPr sz="1300" spc="305" dirty="0">
                <a:solidFill>
                  <a:srgbClr val="002060"/>
                </a:solidFill>
                <a:latin typeface="Verdana"/>
                <a:cs typeface="Verdana"/>
              </a:rPr>
              <a:t>a</a:t>
            </a:r>
            <a:r>
              <a:rPr sz="1300" spc="135" dirty="0">
                <a:solidFill>
                  <a:srgbClr val="002060"/>
                </a:solidFill>
                <a:latin typeface="Verdana"/>
                <a:cs typeface="Verdana"/>
              </a:rPr>
              <a:t>s</a:t>
            </a:r>
            <a:r>
              <a:rPr sz="1300" spc="225" dirty="0">
                <a:solidFill>
                  <a:srgbClr val="002060"/>
                </a:solidFill>
                <a:latin typeface="Verdana"/>
                <a:cs typeface="Verdana"/>
              </a:rPr>
              <a:t>y</a:t>
            </a:r>
            <a:r>
              <a:rPr sz="1300" spc="300" dirty="0">
                <a:solidFill>
                  <a:srgbClr val="002060"/>
                </a:solidFill>
                <a:latin typeface="Verdana"/>
                <a:cs typeface="Verdana"/>
              </a:rPr>
              <a:t>o</a:t>
            </a:r>
            <a:r>
              <a:rPr sz="1300" spc="270" dirty="0">
                <a:solidFill>
                  <a:srgbClr val="002060"/>
                </a:solidFill>
                <a:latin typeface="Verdana"/>
                <a:cs typeface="Verdana"/>
              </a:rPr>
              <a:t>n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8991209" y="3558814"/>
            <a:ext cx="515620" cy="1917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00" spc="265" dirty="0">
                <a:solidFill>
                  <a:srgbClr val="002060"/>
                </a:solidFill>
                <a:latin typeface="Verdana"/>
                <a:cs typeface="Verdana"/>
              </a:rPr>
              <a:t>1</a:t>
            </a:r>
            <a:r>
              <a:rPr sz="1300" spc="160" dirty="0">
                <a:solidFill>
                  <a:srgbClr val="002060"/>
                </a:solidFill>
                <a:latin typeface="Verdana"/>
                <a:cs typeface="Verdana"/>
              </a:rPr>
              <a:t>.</a:t>
            </a:r>
            <a:r>
              <a:rPr sz="1300" spc="265" dirty="0">
                <a:solidFill>
                  <a:srgbClr val="002060"/>
                </a:solidFill>
                <a:latin typeface="Verdana"/>
                <a:cs typeface="Verdana"/>
              </a:rPr>
              <a:t>6</a:t>
            </a:r>
            <a:r>
              <a:rPr sz="1300" spc="250" dirty="0">
                <a:solidFill>
                  <a:srgbClr val="002060"/>
                </a:solidFill>
                <a:latin typeface="Verdana"/>
                <a:cs typeface="Verdana"/>
              </a:rPr>
              <a:t>x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0158617" y="3359104"/>
            <a:ext cx="513715" cy="1924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00" spc="260" dirty="0">
                <a:solidFill>
                  <a:srgbClr val="002060"/>
                </a:solidFill>
                <a:latin typeface="Verdana"/>
                <a:cs typeface="Verdana"/>
              </a:rPr>
              <a:t>2</a:t>
            </a:r>
            <a:r>
              <a:rPr sz="1300" spc="160" dirty="0">
                <a:solidFill>
                  <a:srgbClr val="002060"/>
                </a:solidFill>
                <a:latin typeface="Verdana"/>
                <a:cs typeface="Verdana"/>
              </a:rPr>
              <a:t>.</a:t>
            </a:r>
            <a:r>
              <a:rPr sz="1300" spc="250" dirty="0">
                <a:solidFill>
                  <a:srgbClr val="002060"/>
                </a:solidFill>
                <a:latin typeface="Verdana"/>
                <a:cs typeface="Verdana"/>
              </a:rPr>
              <a:t>0x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1288927" y="2687897"/>
            <a:ext cx="515620" cy="1917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00" spc="265" dirty="0">
                <a:solidFill>
                  <a:srgbClr val="002060"/>
                </a:solidFill>
                <a:latin typeface="Verdana"/>
                <a:cs typeface="Verdana"/>
              </a:rPr>
              <a:t>3</a:t>
            </a:r>
            <a:r>
              <a:rPr sz="1300" spc="160" dirty="0">
                <a:solidFill>
                  <a:srgbClr val="002060"/>
                </a:solidFill>
                <a:latin typeface="Verdana"/>
                <a:cs typeface="Verdana"/>
              </a:rPr>
              <a:t>.</a:t>
            </a:r>
            <a:r>
              <a:rPr sz="1300" spc="260" dirty="0">
                <a:solidFill>
                  <a:srgbClr val="002060"/>
                </a:solidFill>
                <a:latin typeface="Verdana"/>
                <a:cs typeface="Verdana"/>
              </a:rPr>
              <a:t>2</a:t>
            </a:r>
            <a:r>
              <a:rPr sz="1300" spc="250" dirty="0">
                <a:solidFill>
                  <a:srgbClr val="002060"/>
                </a:solidFill>
                <a:latin typeface="Verdana"/>
                <a:cs typeface="Verdana"/>
              </a:rPr>
              <a:t>x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1059807" y="1967481"/>
            <a:ext cx="5205095" cy="4192270"/>
          </a:xfrm>
          <a:custGeom>
            <a:avLst/>
            <a:gdLst/>
            <a:ahLst/>
            <a:cxnLst/>
            <a:rect l="l" t="t" r="r" b="b"/>
            <a:pathLst>
              <a:path w="5205095" h="4192270">
                <a:moveTo>
                  <a:pt x="0" y="0"/>
                </a:moveTo>
                <a:lnTo>
                  <a:pt x="0" y="4192140"/>
                </a:lnTo>
                <a:lnTo>
                  <a:pt x="5204842" y="4192140"/>
                </a:lnTo>
                <a:lnTo>
                  <a:pt x="5204842" y="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2209210" y="4170606"/>
            <a:ext cx="434340" cy="490855"/>
          </a:xfrm>
          <a:custGeom>
            <a:avLst/>
            <a:gdLst/>
            <a:ahLst/>
            <a:cxnLst/>
            <a:rect l="l" t="t" r="r" b="b"/>
            <a:pathLst>
              <a:path w="434339" h="490854">
                <a:moveTo>
                  <a:pt x="433736" y="0"/>
                </a:moveTo>
                <a:lnTo>
                  <a:pt x="0" y="0"/>
                </a:lnTo>
                <a:lnTo>
                  <a:pt x="0" y="490570"/>
                </a:lnTo>
                <a:lnTo>
                  <a:pt x="433736" y="490570"/>
                </a:lnTo>
                <a:lnTo>
                  <a:pt x="433736" y="0"/>
                </a:lnTo>
                <a:close/>
              </a:path>
            </a:pathLst>
          </a:custGeom>
          <a:solidFill>
            <a:srgbClr val="8700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3304396" y="4170606"/>
            <a:ext cx="434340" cy="490855"/>
          </a:xfrm>
          <a:custGeom>
            <a:avLst/>
            <a:gdLst/>
            <a:ahLst/>
            <a:cxnLst/>
            <a:rect l="l" t="t" r="r" b="b"/>
            <a:pathLst>
              <a:path w="434339" h="490854">
                <a:moveTo>
                  <a:pt x="433735" y="0"/>
                </a:moveTo>
                <a:lnTo>
                  <a:pt x="0" y="0"/>
                </a:lnTo>
                <a:lnTo>
                  <a:pt x="0" y="490570"/>
                </a:lnTo>
                <a:lnTo>
                  <a:pt x="433735" y="490570"/>
                </a:lnTo>
                <a:lnTo>
                  <a:pt x="433735" y="0"/>
                </a:lnTo>
                <a:close/>
              </a:path>
            </a:pathLst>
          </a:custGeom>
          <a:solidFill>
            <a:srgbClr val="8700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399581" y="4170606"/>
            <a:ext cx="434340" cy="490855"/>
          </a:xfrm>
          <a:custGeom>
            <a:avLst/>
            <a:gdLst/>
            <a:ahLst/>
            <a:cxnLst/>
            <a:rect l="l" t="t" r="r" b="b"/>
            <a:pathLst>
              <a:path w="434339" h="490854">
                <a:moveTo>
                  <a:pt x="433736" y="0"/>
                </a:moveTo>
                <a:lnTo>
                  <a:pt x="0" y="0"/>
                </a:lnTo>
                <a:lnTo>
                  <a:pt x="0" y="490570"/>
                </a:lnTo>
                <a:lnTo>
                  <a:pt x="433736" y="490570"/>
                </a:lnTo>
                <a:lnTo>
                  <a:pt x="433736" y="0"/>
                </a:lnTo>
                <a:close/>
              </a:path>
            </a:pathLst>
          </a:custGeom>
          <a:solidFill>
            <a:srgbClr val="8700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5494766" y="4170606"/>
            <a:ext cx="434340" cy="490855"/>
          </a:xfrm>
          <a:custGeom>
            <a:avLst/>
            <a:gdLst/>
            <a:ahLst/>
            <a:cxnLst/>
            <a:rect l="l" t="t" r="r" b="b"/>
            <a:pathLst>
              <a:path w="434339" h="490854">
                <a:moveTo>
                  <a:pt x="433736" y="0"/>
                </a:moveTo>
                <a:lnTo>
                  <a:pt x="0" y="0"/>
                </a:lnTo>
                <a:lnTo>
                  <a:pt x="0" y="490570"/>
                </a:lnTo>
                <a:lnTo>
                  <a:pt x="433736" y="490570"/>
                </a:lnTo>
                <a:lnTo>
                  <a:pt x="433736" y="0"/>
                </a:lnTo>
                <a:close/>
              </a:path>
            </a:pathLst>
          </a:custGeom>
          <a:solidFill>
            <a:srgbClr val="8700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3304396" y="3831668"/>
            <a:ext cx="434340" cy="339090"/>
          </a:xfrm>
          <a:custGeom>
            <a:avLst/>
            <a:gdLst/>
            <a:ahLst/>
            <a:cxnLst/>
            <a:rect l="l" t="t" r="r" b="b"/>
            <a:pathLst>
              <a:path w="434339" h="339089">
                <a:moveTo>
                  <a:pt x="433735" y="0"/>
                </a:moveTo>
                <a:lnTo>
                  <a:pt x="0" y="0"/>
                </a:lnTo>
                <a:lnTo>
                  <a:pt x="0" y="338937"/>
                </a:lnTo>
                <a:lnTo>
                  <a:pt x="433735" y="338937"/>
                </a:lnTo>
                <a:lnTo>
                  <a:pt x="433735" y="0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399581" y="3680037"/>
            <a:ext cx="434340" cy="490855"/>
          </a:xfrm>
          <a:custGeom>
            <a:avLst/>
            <a:gdLst/>
            <a:ahLst/>
            <a:cxnLst/>
            <a:rect l="l" t="t" r="r" b="b"/>
            <a:pathLst>
              <a:path w="434339" h="490854">
                <a:moveTo>
                  <a:pt x="433736" y="0"/>
                </a:moveTo>
                <a:lnTo>
                  <a:pt x="0" y="0"/>
                </a:lnTo>
                <a:lnTo>
                  <a:pt x="0" y="490569"/>
                </a:lnTo>
                <a:lnTo>
                  <a:pt x="433736" y="490569"/>
                </a:lnTo>
                <a:lnTo>
                  <a:pt x="433736" y="0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5494766" y="2948642"/>
            <a:ext cx="434340" cy="1222375"/>
          </a:xfrm>
          <a:custGeom>
            <a:avLst/>
            <a:gdLst/>
            <a:ahLst/>
            <a:cxnLst/>
            <a:rect l="l" t="t" r="r" b="b"/>
            <a:pathLst>
              <a:path w="434339" h="1222375">
                <a:moveTo>
                  <a:pt x="433736" y="0"/>
                </a:moveTo>
                <a:lnTo>
                  <a:pt x="0" y="0"/>
                </a:lnTo>
                <a:lnTo>
                  <a:pt x="0" y="1221963"/>
                </a:lnTo>
                <a:lnTo>
                  <a:pt x="433736" y="1221963"/>
                </a:lnTo>
                <a:lnTo>
                  <a:pt x="433736" y="0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878485" y="2703298"/>
            <a:ext cx="0" cy="1953895"/>
          </a:xfrm>
          <a:custGeom>
            <a:avLst/>
            <a:gdLst/>
            <a:ahLst/>
            <a:cxnLst/>
            <a:rect l="l" t="t" r="r" b="b"/>
            <a:pathLst>
              <a:path h="1953895">
                <a:moveTo>
                  <a:pt x="0" y="1953358"/>
                </a:moveTo>
                <a:lnTo>
                  <a:pt x="0" y="0"/>
                </a:lnTo>
              </a:path>
            </a:pathLst>
          </a:custGeom>
          <a:ln w="32530">
            <a:solidFill>
              <a:srgbClr val="00206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802581" y="4656656"/>
            <a:ext cx="4457065" cy="0"/>
          </a:xfrm>
          <a:custGeom>
            <a:avLst/>
            <a:gdLst/>
            <a:ahLst/>
            <a:cxnLst/>
            <a:rect l="l" t="t" r="r" b="b"/>
            <a:pathLst>
              <a:path w="4457065">
                <a:moveTo>
                  <a:pt x="0" y="0"/>
                </a:moveTo>
                <a:lnTo>
                  <a:pt x="4456718" y="0"/>
                </a:lnTo>
              </a:path>
            </a:pathLst>
          </a:custGeom>
          <a:ln w="26758">
            <a:solidFill>
              <a:srgbClr val="00206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802581" y="4166087"/>
            <a:ext cx="76200" cy="0"/>
          </a:xfrm>
          <a:custGeom>
            <a:avLst/>
            <a:gdLst/>
            <a:ahLst/>
            <a:cxnLst/>
            <a:rect l="l" t="t" r="r" b="b"/>
            <a:pathLst>
              <a:path w="76200">
                <a:moveTo>
                  <a:pt x="0" y="0"/>
                </a:moveTo>
                <a:lnTo>
                  <a:pt x="75903" y="0"/>
                </a:lnTo>
              </a:path>
            </a:pathLst>
          </a:custGeom>
          <a:ln w="26758">
            <a:solidFill>
              <a:srgbClr val="00206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802581" y="3684437"/>
            <a:ext cx="76200" cy="0"/>
          </a:xfrm>
          <a:custGeom>
            <a:avLst/>
            <a:gdLst/>
            <a:ahLst/>
            <a:cxnLst/>
            <a:rect l="l" t="t" r="r" b="b"/>
            <a:pathLst>
              <a:path w="76200">
                <a:moveTo>
                  <a:pt x="0" y="0"/>
                </a:moveTo>
                <a:lnTo>
                  <a:pt x="75903" y="0"/>
                </a:lnTo>
              </a:path>
            </a:pathLst>
          </a:custGeom>
          <a:ln w="26758">
            <a:solidFill>
              <a:srgbClr val="00206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802581" y="3193867"/>
            <a:ext cx="76200" cy="0"/>
          </a:xfrm>
          <a:custGeom>
            <a:avLst/>
            <a:gdLst/>
            <a:ahLst/>
            <a:cxnLst/>
            <a:rect l="l" t="t" r="r" b="b"/>
            <a:pathLst>
              <a:path w="76200">
                <a:moveTo>
                  <a:pt x="0" y="0"/>
                </a:moveTo>
                <a:lnTo>
                  <a:pt x="75903" y="0"/>
                </a:lnTo>
              </a:path>
            </a:pathLst>
          </a:custGeom>
          <a:ln w="26758">
            <a:solidFill>
              <a:srgbClr val="00206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802581" y="2703298"/>
            <a:ext cx="76200" cy="0"/>
          </a:xfrm>
          <a:custGeom>
            <a:avLst/>
            <a:gdLst/>
            <a:ahLst/>
            <a:cxnLst/>
            <a:rect l="l" t="t" r="r" b="b"/>
            <a:pathLst>
              <a:path w="76200">
                <a:moveTo>
                  <a:pt x="0" y="0"/>
                </a:moveTo>
                <a:lnTo>
                  <a:pt x="75903" y="0"/>
                </a:lnTo>
              </a:path>
            </a:pathLst>
          </a:custGeom>
          <a:ln w="26758">
            <a:solidFill>
              <a:srgbClr val="00206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 txBox="1"/>
          <p:nvPr/>
        </p:nvSpPr>
        <p:spPr>
          <a:xfrm>
            <a:off x="1545904" y="4576769"/>
            <a:ext cx="156845" cy="1955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00" spc="204" dirty="0">
                <a:solidFill>
                  <a:srgbClr val="002060"/>
                </a:solidFill>
                <a:latin typeface="Verdana"/>
                <a:cs typeface="Verdana"/>
              </a:rPr>
              <a:t>0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1545904" y="4085953"/>
            <a:ext cx="15748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50" spc="170" dirty="0">
                <a:solidFill>
                  <a:srgbClr val="002060"/>
                </a:solidFill>
                <a:latin typeface="Verdana"/>
                <a:cs typeface="Verdana"/>
              </a:rPr>
              <a:t>1</a:t>
            </a:r>
            <a:endParaRPr sz="1350">
              <a:latin typeface="Verdana"/>
              <a:cs typeface="Verdana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1545904" y="3595273"/>
            <a:ext cx="156845" cy="1955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00" spc="204" dirty="0">
                <a:solidFill>
                  <a:srgbClr val="002060"/>
                </a:solidFill>
                <a:latin typeface="Verdana"/>
                <a:cs typeface="Verdana"/>
              </a:rPr>
              <a:t>2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1545904" y="3104457"/>
            <a:ext cx="15748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50" spc="170" dirty="0">
                <a:solidFill>
                  <a:srgbClr val="002060"/>
                </a:solidFill>
                <a:latin typeface="Verdana"/>
                <a:cs typeface="Verdana"/>
              </a:rPr>
              <a:t>3</a:t>
            </a:r>
            <a:endParaRPr sz="1350">
              <a:latin typeface="Verdana"/>
              <a:cs typeface="Verdana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1545904" y="2613896"/>
            <a:ext cx="156845" cy="1955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00" spc="204" dirty="0">
                <a:solidFill>
                  <a:srgbClr val="002060"/>
                </a:solidFill>
                <a:latin typeface="Verdana"/>
                <a:cs typeface="Verdana"/>
              </a:rPr>
              <a:t>4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2116867" y="4825770"/>
            <a:ext cx="2517797" cy="91294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4869607" y="4843864"/>
            <a:ext cx="885825" cy="698500"/>
          </a:xfrm>
          <a:custGeom>
            <a:avLst/>
            <a:gdLst/>
            <a:ahLst/>
            <a:cxnLst/>
            <a:rect l="l" t="t" r="r" b="b"/>
            <a:pathLst>
              <a:path w="885825" h="698500">
                <a:moveTo>
                  <a:pt x="14023" y="599237"/>
                </a:moveTo>
                <a:lnTo>
                  <a:pt x="0" y="610821"/>
                </a:lnTo>
                <a:lnTo>
                  <a:pt x="105830" y="697947"/>
                </a:lnTo>
                <a:lnTo>
                  <a:pt x="119999" y="686363"/>
                </a:lnTo>
                <a:lnTo>
                  <a:pt x="68096" y="643705"/>
                </a:lnTo>
                <a:lnTo>
                  <a:pt x="80600" y="633405"/>
                </a:lnTo>
                <a:lnTo>
                  <a:pt x="55516" y="633405"/>
                </a:lnTo>
                <a:lnTo>
                  <a:pt x="14023" y="599237"/>
                </a:lnTo>
                <a:close/>
              </a:path>
              <a:path w="885825" h="698500">
                <a:moveTo>
                  <a:pt x="149061" y="600237"/>
                </a:moveTo>
                <a:lnTo>
                  <a:pt x="120867" y="600237"/>
                </a:lnTo>
                <a:lnTo>
                  <a:pt x="172770" y="642883"/>
                </a:lnTo>
                <a:lnTo>
                  <a:pt x="186794" y="631300"/>
                </a:lnTo>
                <a:lnTo>
                  <a:pt x="149061" y="600237"/>
                </a:lnTo>
                <a:close/>
              </a:path>
              <a:path w="885825" h="698500">
                <a:moveTo>
                  <a:pt x="80963" y="544177"/>
                </a:moveTo>
                <a:lnTo>
                  <a:pt x="66795" y="555758"/>
                </a:lnTo>
                <a:lnTo>
                  <a:pt x="108432" y="589937"/>
                </a:lnTo>
                <a:lnTo>
                  <a:pt x="55516" y="633405"/>
                </a:lnTo>
                <a:lnTo>
                  <a:pt x="80600" y="633405"/>
                </a:lnTo>
                <a:lnTo>
                  <a:pt x="120867" y="600237"/>
                </a:lnTo>
                <a:lnTo>
                  <a:pt x="149061" y="600237"/>
                </a:lnTo>
                <a:lnTo>
                  <a:pt x="80963" y="544177"/>
                </a:lnTo>
                <a:close/>
              </a:path>
              <a:path w="885825" h="698500">
                <a:moveTo>
                  <a:pt x="189595" y="504082"/>
                </a:moveTo>
                <a:lnTo>
                  <a:pt x="154279" y="525702"/>
                </a:lnTo>
                <a:lnTo>
                  <a:pt x="146907" y="548952"/>
                </a:lnTo>
                <a:lnTo>
                  <a:pt x="148730" y="557941"/>
                </a:lnTo>
                <a:lnTo>
                  <a:pt x="177294" y="589880"/>
                </a:lnTo>
                <a:lnTo>
                  <a:pt x="215127" y="598297"/>
                </a:lnTo>
                <a:lnTo>
                  <a:pt x="227156" y="595491"/>
                </a:lnTo>
                <a:lnTo>
                  <a:pt x="238875" y="590107"/>
                </a:lnTo>
                <a:lnTo>
                  <a:pt x="248051" y="583695"/>
                </a:lnTo>
                <a:lnTo>
                  <a:pt x="206747" y="583695"/>
                </a:lnTo>
                <a:lnTo>
                  <a:pt x="201830" y="582898"/>
                </a:lnTo>
                <a:lnTo>
                  <a:pt x="191566" y="579354"/>
                </a:lnTo>
                <a:lnTo>
                  <a:pt x="186650" y="576452"/>
                </a:lnTo>
                <a:lnTo>
                  <a:pt x="181734" y="572433"/>
                </a:lnTo>
                <a:lnTo>
                  <a:pt x="191973" y="564013"/>
                </a:lnTo>
                <a:lnTo>
                  <a:pt x="171470" y="564013"/>
                </a:lnTo>
                <a:lnTo>
                  <a:pt x="165832" y="558387"/>
                </a:lnTo>
                <a:lnTo>
                  <a:pt x="162939" y="552108"/>
                </a:lnTo>
                <a:lnTo>
                  <a:pt x="163023" y="541130"/>
                </a:lnTo>
                <a:lnTo>
                  <a:pt x="163084" y="538182"/>
                </a:lnTo>
                <a:lnTo>
                  <a:pt x="166554" y="531747"/>
                </a:lnTo>
                <a:lnTo>
                  <a:pt x="173782" y="525861"/>
                </a:lnTo>
                <a:lnTo>
                  <a:pt x="180867" y="520008"/>
                </a:lnTo>
                <a:lnTo>
                  <a:pt x="188095" y="517227"/>
                </a:lnTo>
                <a:lnTo>
                  <a:pt x="231361" y="517227"/>
                </a:lnTo>
                <a:lnTo>
                  <a:pt x="227146" y="513898"/>
                </a:lnTo>
                <a:lnTo>
                  <a:pt x="216760" y="508394"/>
                </a:lnTo>
                <a:lnTo>
                  <a:pt x="204598" y="505099"/>
                </a:lnTo>
                <a:lnTo>
                  <a:pt x="189595" y="504082"/>
                </a:lnTo>
                <a:close/>
              </a:path>
              <a:path w="885825" h="698500">
                <a:moveTo>
                  <a:pt x="257639" y="541130"/>
                </a:moveTo>
                <a:lnTo>
                  <a:pt x="256915" y="541714"/>
                </a:lnTo>
                <a:lnTo>
                  <a:pt x="256772" y="545340"/>
                </a:lnTo>
                <a:lnTo>
                  <a:pt x="254892" y="550299"/>
                </a:lnTo>
                <a:lnTo>
                  <a:pt x="225543" y="580485"/>
                </a:lnTo>
                <a:lnTo>
                  <a:pt x="221061" y="582339"/>
                </a:lnTo>
                <a:lnTo>
                  <a:pt x="216433" y="583337"/>
                </a:lnTo>
                <a:lnTo>
                  <a:pt x="206747" y="583695"/>
                </a:lnTo>
                <a:lnTo>
                  <a:pt x="248051" y="583695"/>
                </a:lnTo>
                <a:lnTo>
                  <a:pt x="250264" y="582148"/>
                </a:lnTo>
                <a:lnTo>
                  <a:pt x="255470" y="577891"/>
                </a:lnTo>
                <a:lnTo>
                  <a:pt x="259806" y="573312"/>
                </a:lnTo>
                <a:lnTo>
                  <a:pt x="263257" y="568223"/>
                </a:lnTo>
                <a:lnTo>
                  <a:pt x="266603" y="563478"/>
                </a:lnTo>
                <a:lnTo>
                  <a:pt x="269640" y="558387"/>
                </a:lnTo>
                <a:lnTo>
                  <a:pt x="272242" y="553131"/>
                </a:lnTo>
                <a:lnTo>
                  <a:pt x="257639" y="541130"/>
                </a:lnTo>
                <a:close/>
              </a:path>
              <a:path w="885825" h="698500">
                <a:moveTo>
                  <a:pt x="231361" y="517227"/>
                </a:moveTo>
                <a:lnTo>
                  <a:pt x="188095" y="517227"/>
                </a:lnTo>
                <a:lnTo>
                  <a:pt x="202698" y="517810"/>
                </a:lnTo>
                <a:lnTo>
                  <a:pt x="209927" y="520830"/>
                </a:lnTo>
                <a:lnTo>
                  <a:pt x="217011" y="526562"/>
                </a:lnTo>
                <a:lnTo>
                  <a:pt x="171470" y="564013"/>
                </a:lnTo>
                <a:lnTo>
                  <a:pt x="191973" y="564013"/>
                </a:lnTo>
                <a:lnTo>
                  <a:pt x="240290" y="524279"/>
                </a:lnTo>
                <a:lnTo>
                  <a:pt x="231361" y="517227"/>
                </a:lnTo>
                <a:close/>
              </a:path>
              <a:path w="885825" h="698500">
                <a:moveTo>
                  <a:pt x="230313" y="464793"/>
                </a:moveTo>
                <a:lnTo>
                  <a:pt x="217011" y="475793"/>
                </a:lnTo>
                <a:lnTo>
                  <a:pt x="296531" y="541154"/>
                </a:lnTo>
                <a:lnTo>
                  <a:pt x="309831" y="530153"/>
                </a:lnTo>
                <a:lnTo>
                  <a:pt x="253446" y="483749"/>
                </a:lnTo>
                <a:lnTo>
                  <a:pt x="254025" y="478445"/>
                </a:lnTo>
                <a:lnTo>
                  <a:pt x="255184" y="474448"/>
                </a:lnTo>
                <a:lnTo>
                  <a:pt x="242168" y="474448"/>
                </a:lnTo>
                <a:lnTo>
                  <a:pt x="230313" y="464793"/>
                </a:lnTo>
                <a:close/>
              </a:path>
              <a:path w="885825" h="698500">
                <a:moveTo>
                  <a:pt x="267470" y="435715"/>
                </a:moveTo>
                <a:lnTo>
                  <a:pt x="256915" y="443030"/>
                </a:lnTo>
                <a:lnTo>
                  <a:pt x="252580" y="446501"/>
                </a:lnTo>
                <a:lnTo>
                  <a:pt x="249397" y="450628"/>
                </a:lnTo>
                <a:lnTo>
                  <a:pt x="244772" y="460226"/>
                </a:lnTo>
                <a:lnTo>
                  <a:pt x="243180" y="466564"/>
                </a:lnTo>
                <a:lnTo>
                  <a:pt x="242168" y="474448"/>
                </a:lnTo>
                <a:lnTo>
                  <a:pt x="255184" y="474448"/>
                </a:lnTo>
                <a:lnTo>
                  <a:pt x="255470" y="473463"/>
                </a:lnTo>
                <a:lnTo>
                  <a:pt x="259518" y="464139"/>
                </a:lnTo>
                <a:lnTo>
                  <a:pt x="273687" y="451508"/>
                </a:lnTo>
                <a:lnTo>
                  <a:pt x="275710" y="450142"/>
                </a:lnTo>
                <a:lnTo>
                  <a:pt x="278025" y="448831"/>
                </a:lnTo>
                <a:lnTo>
                  <a:pt x="280482" y="447584"/>
                </a:lnTo>
                <a:lnTo>
                  <a:pt x="281205" y="447001"/>
                </a:lnTo>
                <a:lnTo>
                  <a:pt x="267470" y="435715"/>
                </a:lnTo>
                <a:close/>
              </a:path>
              <a:path w="885825" h="698500">
                <a:moveTo>
                  <a:pt x="345542" y="370068"/>
                </a:moveTo>
                <a:lnTo>
                  <a:pt x="332097" y="381068"/>
                </a:lnTo>
                <a:lnTo>
                  <a:pt x="411615" y="446430"/>
                </a:lnTo>
                <a:lnTo>
                  <a:pt x="425061" y="435429"/>
                </a:lnTo>
                <a:lnTo>
                  <a:pt x="345542" y="370068"/>
                </a:lnTo>
                <a:close/>
              </a:path>
              <a:path w="885825" h="698500">
                <a:moveTo>
                  <a:pt x="353061" y="312497"/>
                </a:moveTo>
                <a:lnTo>
                  <a:pt x="339759" y="323496"/>
                </a:lnTo>
                <a:lnTo>
                  <a:pt x="450362" y="414546"/>
                </a:lnTo>
                <a:lnTo>
                  <a:pt x="463807" y="403544"/>
                </a:lnTo>
                <a:lnTo>
                  <a:pt x="437205" y="381709"/>
                </a:lnTo>
                <a:lnTo>
                  <a:pt x="437542" y="370888"/>
                </a:lnTo>
                <a:lnTo>
                  <a:pt x="424049" y="370888"/>
                </a:lnTo>
                <a:lnTo>
                  <a:pt x="353061" y="312497"/>
                </a:lnTo>
                <a:close/>
              </a:path>
              <a:path w="885825" h="698500">
                <a:moveTo>
                  <a:pt x="439808" y="292539"/>
                </a:moveTo>
                <a:lnTo>
                  <a:pt x="422892" y="306407"/>
                </a:lnTo>
                <a:lnTo>
                  <a:pt x="424049" y="370888"/>
                </a:lnTo>
                <a:lnTo>
                  <a:pt x="437542" y="370888"/>
                </a:lnTo>
                <a:lnTo>
                  <a:pt x="437639" y="367785"/>
                </a:lnTo>
                <a:lnTo>
                  <a:pt x="507210" y="367785"/>
                </a:lnTo>
                <a:lnTo>
                  <a:pt x="521929" y="355678"/>
                </a:lnTo>
                <a:lnTo>
                  <a:pt x="439520" y="353108"/>
                </a:lnTo>
                <a:lnTo>
                  <a:pt x="439808" y="292539"/>
                </a:lnTo>
                <a:close/>
              </a:path>
              <a:path w="885825" h="698500">
                <a:moveTo>
                  <a:pt x="319229" y="347020"/>
                </a:moveTo>
                <a:lnTo>
                  <a:pt x="304192" y="359425"/>
                </a:lnTo>
                <a:lnTo>
                  <a:pt x="318074" y="370828"/>
                </a:lnTo>
                <a:lnTo>
                  <a:pt x="333108" y="358425"/>
                </a:lnTo>
                <a:lnTo>
                  <a:pt x="319229" y="347020"/>
                </a:lnTo>
                <a:close/>
              </a:path>
              <a:path w="885825" h="698500">
                <a:moveTo>
                  <a:pt x="507210" y="367785"/>
                </a:moveTo>
                <a:lnTo>
                  <a:pt x="437639" y="367785"/>
                </a:lnTo>
                <a:lnTo>
                  <a:pt x="504290" y="370187"/>
                </a:lnTo>
                <a:lnTo>
                  <a:pt x="507210" y="367785"/>
                </a:lnTo>
                <a:close/>
              </a:path>
              <a:path w="885825" h="698500">
                <a:moveTo>
                  <a:pt x="468146" y="269159"/>
                </a:moveTo>
                <a:lnTo>
                  <a:pt x="454844" y="280159"/>
                </a:lnTo>
                <a:lnTo>
                  <a:pt x="534363" y="345509"/>
                </a:lnTo>
                <a:lnTo>
                  <a:pt x="547664" y="334520"/>
                </a:lnTo>
                <a:lnTo>
                  <a:pt x="468146" y="269159"/>
                </a:lnTo>
                <a:close/>
              </a:path>
              <a:path w="885825" h="698500">
                <a:moveTo>
                  <a:pt x="614784" y="257421"/>
                </a:moveTo>
                <a:lnTo>
                  <a:pt x="588001" y="257421"/>
                </a:lnTo>
                <a:lnTo>
                  <a:pt x="591327" y="258622"/>
                </a:lnTo>
                <a:lnTo>
                  <a:pt x="595240" y="261929"/>
                </a:lnTo>
                <a:lnTo>
                  <a:pt x="598412" y="264558"/>
                </a:lnTo>
                <a:lnTo>
                  <a:pt x="599857" y="268374"/>
                </a:lnTo>
                <a:lnTo>
                  <a:pt x="596964" y="276961"/>
                </a:lnTo>
                <a:lnTo>
                  <a:pt x="562700" y="298987"/>
                </a:lnTo>
                <a:lnTo>
                  <a:pt x="548098" y="301638"/>
                </a:lnTo>
                <a:lnTo>
                  <a:pt x="547375" y="302220"/>
                </a:lnTo>
                <a:lnTo>
                  <a:pt x="562411" y="314564"/>
                </a:lnTo>
                <a:lnTo>
                  <a:pt x="567326" y="313198"/>
                </a:lnTo>
                <a:lnTo>
                  <a:pt x="572966" y="311068"/>
                </a:lnTo>
                <a:lnTo>
                  <a:pt x="611338" y="281234"/>
                </a:lnTo>
                <a:lnTo>
                  <a:pt x="616595" y="261810"/>
                </a:lnTo>
                <a:lnTo>
                  <a:pt x="614784" y="257421"/>
                </a:lnTo>
                <a:close/>
              </a:path>
              <a:path w="885825" h="698500">
                <a:moveTo>
                  <a:pt x="550699" y="207959"/>
                </a:moveTo>
                <a:lnTo>
                  <a:pt x="513110" y="229045"/>
                </a:lnTo>
                <a:lnTo>
                  <a:pt x="506459" y="237799"/>
                </a:lnTo>
                <a:lnTo>
                  <a:pt x="503568" y="242247"/>
                </a:lnTo>
                <a:lnTo>
                  <a:pt x="501977" y="246480"/>
                </a:lnTo>
                <a:lnTo>
                  <a:pt x="501110" y="254627"/>
                </a:lnTo>
                <a:lnTo>
                  <a:pt x="501688" y="258444"/>
                </a:lnTo>
                <a:lnTo>
                  <a:pt x="534507" y="279006"/>
                </a:lnTo>
                <a:lnTo>
                  <a:pt x="542170" y="277174"/>
                </a:lnTo>
                <a:lnTo>
                  <a:pt x="554169" y="271443"/>
                </a:lnTo>
                <a:lnTo>
                  <a:pt x="557495" y="269658"/>
                </a:lnTo>
                <a:lnTo>
                  <a:pt x="564724" y="265568"/>
                </a:lnTo>
                <a:lnTo>
                  <a:pt x="567761" y="263937"/>
                </a:lnTo>
                <a:lnTo>
                  <a:pt x="570692" y="262393"/>
                </a:lnTo>
                <a:lnTo>
                  <a:pt x="529014" y="262393"/>
                </a:lnTo>
                <a:lnTo>
                  <a:pt x="525543" y="261203"/>
                </a:lnTo>
                <a:lnTo>
                  <a:pt x="522133" y="258444"/>
                </a:lnTo>
                <a:lnTo>
                  <a:pt x="518603" y="255471"/>
                </a:lnTo>
                <a:lnTo>
                  <a:pt x="517447" y="251797"/>
                </a:lnTo>
                <a:lnTo>
                  <a:pt x="519037" y="247479"/>
                </a:lnTo>
                <a:lnTo>
                  <a:pt x="520484" y="243174"/>
                </a:lnTo>
                <a:lnTo>
                  <a:pt x="523664" y="239012"/>
                </a:lnTo>
                <a:lnTo>
                  <a:pt x="528580" y="234991"/>
                </a:lnTo>
                <a:lnTo>
                  <a:pt x="533206" y="231125"/>
                </a:lnTo>
                <a:lnTo>
                  <a:pt x="538845" y="227905"/>
                </a:lnTo>
                <a:lnTo>
                  <a:pt x="552146" y="222707"/>
                </a:lnTo>
                <a:lnTo>
                  <a:pt x="558363" y="221043"/>
                </a:lnTo>
                <a:lnTo>
                  <a:pt x="564291" y="220304"/>
                </a:lnTo>
                <a:lnTo>
                  <a:pt x="565014" y="219722"/>
                </a:lnTo>
                <a:lnTo>
                  <a:pt x="550699" y="207959"/>
                </a:lnTo>
                <a:close/>
              </a:path>
              <a:path w="885825" h="698500">
                <a:moveTo>
                  <a:pt x="441833" y="246099"/>
                </a:moveTo>
                <a:lnTo>
                  <a:pt x="426868" y="258444"/>
                </a:lnTo>
                <a:lnTo>
                  <a:pt x="440676" y="269921"/>
                </a:lnTo>
                <a:lnTo>
                  <a:pt x="455712" y="257516"/>
                </a:lnTo>
                <a:lnTo>
                  <a:pt x="441833" y="246099"/>
                </a:lnTo>
                <a:close/>
              </a:path>
              <a:path w="885825" h="698500">
                <a:moveTo>
                  <a:pt x="580482" y="241176"/>
                </a:moveTo>
                <a:lnTo>
                  <a:pt x="573255" y="243101"/>
                </a:lnTo>
                <a:lnTo>
                  <a:pt x="565736" y="247038"/>
                </a:lnTo>
                <a:lnTo>
                  <a:pt x="563133" y="248336"/>
                </a:lnTo>
                <a:lnTo>
                  <a:pt x="560099" y="250000"/>
                </a:lnTo>
                <a:lnTo>
                  <a:pt x="552869" y="254091"/>
                </a:lnTo>
                <a:lnTo>
                  <a:pt x="549544" y="255899"/>
                </a:lnTo>
                <a:lnTo>
                  <a:pt x="541013" y="260263"/>
                </a:lnTo>
                <a:lnTo>
                  <a:pt x="536387" y="261810"/>
                </a:lnTo>
                <a:lnTo>
                  <a:pt x="529014" y="262393"/>
                </a:lnTo>
                <a:lnTo>
                  <a:pt x="570692" y="262393"/>
                </a:lnTo>
                <a:lnTo>
                  <a:pt x="576290" y="259444"/>
                </a:lnTo>
                <a:lnTo>
                  <a:pt x="581206" y="257729"/>
                </a:lnTo>
                <a:lnTo>
                  <a:pt x="588001" y="257421"/>
                </a:lnTo>
                <a:lnTo>
                  <a:pt x="614784" y="257421"/>
                </a:lnTo>
                <a:lnTo>
                  <a:pt x="613592" y="254531"/>
                </a:lnTo>
                <a:lnTo>
                  <a:pt x="600579" y="243804"/>
                </a:lnTo>
                <a:lnTo>
                  <a:pt x="594219" y="241367"/>
                </a:lnTo>
                <a:lnTo>
                  <a:pt x="580482" y="241176"/>
                </a:lnTo>
                <a:close/>
              </a:path>
              <a:path w="885825" h="698500">
                <a:moveTo>
                  <a:pt x="583229" y="174566"/>
                </a:moveTo>
                <a:lnTo>
                  <a:pt x="569784" y="185507"/>
                </a:lnTo>
                <a:lnTo>
                  <a:pt x="649302" y="250916"/>
                </a:lnTo>
                <a:lnTo>
                  <a:pt x="662748" y="239916"/>
                </a:lnTo>
                <a:lnTo>
                  <a:pt x="583229" y="174566"/>
                </a:lnTo>
                <a:close/>
              </a:path>
              <a:path w="885825" h="698500">
                <a:moveTo>
                  <a:pt x="556916" y="151495"/>
                </a:moveTo>
                <a:lnTo>
                  <a:pt x="541882" y="163862"/>
                </a:lnTo>
                <a:lnTo>
                  <a:pt x="555760" y="175280"/>
                </a:lnTo>
                <a:lnTo>
                  <a:pt x="570797" y="162910"/>
                </a:lnTo>
                <a:lnTo>
                  <a:pt x="556916" y="151495"/>
                </a:lnTo>
                <a:close/>
              </a:path>
              <a:path w="885825" h="698500">
                <a:moveTo>
                  <a:pt x="687326" y="37562"/>
                </a:moveTo>
                <a:lnTo>
                  <a:pt x="673881" y="48624"/>
                </a:lnTo>
                <a:lnTo>
                  <a:pt x="708291" y="76927"/>
                </a:lnTo>
                <a:lnTo>
                  <a:pt x="702942" y="78353"/>
                </a:lnTo>
                <a:lnTo>
                  <a:pt x="698171" y="80019"/>
                </a:lnTo>
                <a:lnTo>
                  <a:pt x="694123" y="81922"/>
                </a:lnTo>
                <a:lnTo>
                  <a:pt x="689931" y="83824"/>
                </a:lnTo>
                <a:lnTo>
                  <a:pt x="685881" y="86560"/>
                </a:lnTo>
                <a:lnTo>
                  <a:pt x="681689" y="90009"/>
                </a:lnTo>
                <a:lnTo>
                  <a:pt x="677050" y="93713"/>
                </a:lnTo>
                <a:lnTo>
                  <a:pt x="673592" y="98216"/>
                </a:lnTo>
                <a:lnTo>
                  <a:pt x="671134" y="103329"/>
                </a:lnTo>
                <a:lnTo>
                  <a:pt x="668821" y="108324"/>
                </a:lnTo>
                <a:lnTo>
                  <a:pt x="667810" y="113676"/>
                </a:lnTo>
                <a:lnTo>
                  <a:pt x="668100" y="119384"/>
                </a:lnTo>
                <a:lnTo>
                  <a:pt x="690320" y="155126"/>
                </a:lnTo>
                <a:lnTo>
                  <a:pt x="738406" y="172144"/>
                </a:lnTo>
                <a:lnTo>
                  <a:pt x="750428" y="169076"/>
                </a:lnTo>
                <a:lnTo>
                  <a:pt x="761206" y="162554"/>
                </a:lnTo>
                <a:lnTo>
                  <a:pt x="766123" y="158512"/>
                </a:lnTo>
                <a:lnTo>
                  <a:pt x="768413" y="155648"/>
                </a:lnTo>
                <a:lnTo>
                  <a:pt x="737355" y="155648"/>
                </a:lnTo>
                <a:lnTo>
                  <a:pt x="722806" y="154548"/>
                </a:lnTo>
                <a:lnTo>
                  <a:pt x="690449" y="129476"/>
                </a:lnTo>
                <a:lnTo>
                  <a:pt x="685448" y="111296"/>
                </a:lnTo>
                <a:lnTo>
                  <a:pt x="688628" y="104280"/>
                </a:lnTo>
                <a:lnTo>
                  <a:pt x="719424" y="86085"/>
                </a:lnTo>
                <a:lnTo>
                  <a:pt x="746239" y="86085"/>
                </a:lnTo>
                <a:lnTo>
                  <a:pt x="687326" y="37562"/>
                </a:lnTo>
                <a:close/>
              </a:path>
              <a:path w="885825" h="698500">
                <a:moveTo>
                  <a:pt x="746239" y="86085"/>
                </a:moveTo>
                <a:lnTo>
                  <a:pt x="719424" y="86085"/>
                </a:lnTo>
                <a:lnTo>
                  <a:pt x="764966" y="123547"/>
                </a:lnTo>
                <a:lnTo>
                  <a:pt x="764242" y="128540"/>
                </a:lnTo>
                <a:lnTo>
                  <a:pt x="762797" y="133299"/>
                </a:lnTo>
                <a:lnTo>
                  <a:pt x="760628" y="137817"/>
                </a:lnTo>
                <a:lnTo>
                  <a:pt x="758461" y="142455"/>
                </a:lnTo>
                <a:lnTo>
                  <a:pt x="755425" y="146260"/>
                </a:lnTo>
                <a:lnTo>
                  <a:pt x="747808" y="152151"/>
                </a:lnTo>
                <a:lnTo>
                  <a:pt x="737355" y="155648"/>
                </a:lnTo>
                <a:lnTo>
                  <a:pt x="768413" y="155648"/>
                </a:lnTo>
                <a:lnTo>
                  <a:pt x="776243" y="132822"/>
                </a:lnTo>
                <a:lnTo>
                  <a:pt x="792870" y="132822"/>
                </a:lnTo>
                <a:lnTo>
                  <a:pt x="797930" y="128660"/>
                </a:lnTo>
                <a:lnTo>
                  <a:pt x="746239" y="86085"/>
                </a:lnTo>
                <a:close/>
              </a:path>
              <a:path w="885825" h="698500">
                <a:moveTo>
                  <a:pt x="792870" y="132822"/>
                </a:moveTo>
                <a:lnTo>
                  <a:pt x="776243" y="132822"/>
                </a:lnTo>
                <a:lnTo>
                  <a:pt x="784628" y="139602"/>
                </a:lnTo>
                <a:lnTo>
                  <a:pt x="792870" y="132822"/>
                </a:lnTo>
                <a:close/>
              </a:path>
              <a:path w="885825" h="698500">
                <a:moveTo>
                  <a:pt x="799801" y="0"/>
                </a:moveTo>
                <a:lnTo>
                  <a:pt x="767193" y="21771"/>
                </a:lnTo>
                <a:lnTo>
                  <a:pt x="760443" y="45614"/>
                </a:lnTo>
                <a:lnTo>
                  <a:pt x="763357" y="56962"/>
                </a:lnTo>
                <a:lnTo>
                  <a:pt x="790730" y="85344"/>
                </a:lnTo>
                <a:lnTo>
                  <a:pt x="828578" y="93713"/>
                </a:lnTo>
                <a:lnTo>
                  <a:pt x="840639" y="90909"/>
                </a:lnTo>
                <a:lnTo>
                  <a:pt x="852351" y="85557"/>
                </a:lnTo>
                <a:lnTo>
                  <a:pt x="861493" y="79188"/>
                </a:lnTo>
                <a:lnTo>
                  <a:pt x="820195" y="79188"/>
                </a:lnTo>
                <a:lnTo>
                  <a:pt x="815280" y="78353"/>
                </a:lnTo>
                <a:lnTo>
                  <a:pt x="810074" y="76571"/>
                </a:lnTo>
                <a:lnTo>
                  <a:pt x="805014" y="74787"/>
                </a:lnTo>
                <a:lnTo>
                  <a:pt x="800098" y="71932"/>
                </a:lnTo>
                <a:lnTo>
                  <a:pt x="795183" y="67888"/>
                </a:lnTo>
                <a:lnTo>
                  <a:pt x="805448" y="59445"/>
                </a:lnTo>
                <a:lnTo>
                  <a:pt x="784918" y="59445"/>
                </a:lnTo>
                <a:lnTo>
                  <a:pt x="779279" y="53856"/>
                </a:lnTo>
                <a:lnTo>
                  <a:pt x="776389" y="47553"/>
                </a:lnTo>
                <a:lnTo>
                  <a:pt x="776389" y="33638"/>
                </a:lnTo>
                <a:lnTo>
                  <a:pt x="780003" y="27217"/>
                </a:lnTo>
                <a:lnTo>
                  <a:pt x="794316" y="15444"/>
                </a:lnTo>
                <a:lnTo>
                  <a:pt x="801545" y="12707"/>
                </a:lnTo>
                <a:lnTo>
                  <a:pt x="844558" y="12707"/>
                </a:lnTo>
                <a:lnTo>
                  <a:pt x="838602" y="8154"/>
                </a:lnTo>
                <a:lnTo>
                  <a:pt x="828367" y="3366"/>
                </a:lnTo>
                <a:lnTo>
                  <a:pt x="815818" y="618"/>
                </a:lnTo>
                <a:lnTo>
                  <a:pt x="799801" y="0"/>
                </a:lnTo>
                <a:close/>
              </a:path>
              <a:path w="885825" h="698500">
                <a:moveTo>
                  <a:pt x="871087" y="36612"/>
                </a:moveTo>
                <a:lnTo>
                  <a:pt x="870365" y="37207"/>
                </a:lnTo>
                <a:lnTo>
                  <a:pt x="870074" y="40773"/>
                </a:lnTo>
                <a:lnTo>
                  <a:pt x="868339" y="45769"/>
                </a:lnTo>
                <a:lnTo>
                  <a:pt x="838989" y="75976"/>
                </a:lnTo>
                <a:lnTo>
                  <a:pt x="825111" y="78949"/>
                </a:lnTo>
                <a:lnTo>
                  <a:pt x="820195" y="79188"/>
                </a:lnTo>
                <a:lnTo>
                  <a:pt x="861493" y="79188"/>
                </a:lnTo>
                <a:lnTo>
                  <a:pt x="863714" y="77641"/>
                </a:lnTo>
                <a:lnTo>
                  <a:pt x="885689" y="48624"/>
                </a:lnTo>
                <a:lnTo>
                  <a:pt x="871087" y="36612"/>
                </a:lnTo>
                <a:close/>
              </a:path>
              <a:path w="885825" h="698500">
                <a:moveTo>
                  <a:pt x="844558" y="12707"/>
                </a:moveTo>
                <a:lnTo>
                  <a:pt x="801545" y="12707"/>
                </a:lnTo>
                <a:lnTo>
                  <a:pt x="808772" y="12946"/>
                </a:lnTo>
                <a:lnTo>
                  <a:pt x="816147" y="13301"/>
                </a:lnTo>
                <a:lnTo>
                  <a:pt x="823377" y="16276"/>
                </a:lnTo>
                <a:lnTo>
                  <a:pt x="830460" y="21984"/>
                </a:lnTo>
                <a:lnTo>
                  <a:pt x="784918" y="59445"/>
                </a:lnTo>
                <a:lnTo>
                  <a:pt x="805448" y="59445"/>
                </a:lnTo>
                <a:lnTo>
                  <a:pt x="853738" y="19724"/>
                </a:lnTo>
                <a:lnTo>
                  <a:pt x="844558" y="12707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 txBox="1"/>
          <p:nvPr/>
        </p:nvSpPr>
        <p:spPr>
          <a:xfrm>
            <a:off x="1291018" y="2798253"/>
            <a:ext cx="232410" cy="180086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dirty="0">
                <a:solidFill>
                  <a:srgbClr val="002060"/>
                </a:solidFill>
                <a:latin typeface="Verdana"/>
                <a:cs typeface="Verdana"/>
              </a:rPr>
              <a:t>M</a:t>
            </a:r>
            <a:r>
              <a:rPr sz="1600" spc="-30" dirty="0">
                <a:solidFill>
                  <a:srgbClr val="002060"/>
                </a:solidFill>
                <a:latin typeface="Verdana"/>
                <a:cs typeface="Verdana"/>
              </a:rPr>
              <a:t>a</a:t>
            </a:r>
            <a:r>
              <a:rPr sz="1600" spc="55" dirty="0">
                <a:solidFill>
                  <a:srgbClr val="002060"/>
                </a:solidFill>
                <a:latin typeface="Verdana"/>
                <a:cs typeface="Verdana"/>
              </a:rPr>
              <a:t>li</a:t>
            </a:r>
            <a:r>
              <a:rPr sz="1600" spc="-20" dirty="0">
                <a:solidFill>
                  <a:srgbClr val="002060"/>
                </a:solidFill>
                <a:latin typeface="Verdana"/>
                <a:cs typeface="Verdana"/>
              </a:rPr>
              <a:t>y</a:t>
            </a:r>
            <a:r>
              <a:rPr sz="1600" spc="-25" dirty="0">
                <a:solidFill>
                  <a:srgbClr val="002060"/>
                </a:solidFill>
                <a:latin typeface="Verdana"/>
                <a:cs typeface="Verdana"/>
              </a:rPr>
              <a:t>e</a:t>
            </a:r>
            <a:r>
              <a:rPr sz="1600" dirty="0">
                <a:solidFill>
                  <a:srgbClr val="002060"/>
                </a:solidFill>
                <a:latin typeface="Verdana"/>
                <a:cs typeface="Verdana"/>
              </a:rPr>
              <a:t>t</a:t>
            </a:r>
            <a:r>
              <a:rPr sz="1600" spc="-245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600" spc="-25" dirty="0">
                <a:solidFill>
                  <a:srgbClr val="002060"/>
                </a:solidFill>
                <a:latin typeface="Verdana"/>
                <a:cs typeface="Verdana"/>
              </a:rPr>
              <a:t>e</a:t>
            </a:r>
            <a:r>
              <a:rPr sz="1600" spc="-35" dirty="0">
                <a:solidFill>
                  <a:srgbClr val="002060"/>
                </a:solidFill>
                <a:latin typeface="Verdana"/>
                <a:cs typeface="Verdana"/>
              </a:rPr>
              <a:t>t</a:t>
            </a:r>
            <a:r>
              <a:rPr sz="1600" spc="-20" dirty="0">
                <a:solidFill>
                  <a:srgbClr val="002060"/>
                </a:solidFill>
                <a:latin typeface="Verdana"/>
                <a:cs typeface="Verdana"/>
              </a:rPr>
              <a:t>k</a:t>
            </a:r>
            <a:r>
              <a:rPr sz="1600" spc="55" dirty="0">
                <a:solidFill>
                  <a:srgbClr val="002060"/>
                </a:solidFill>
                <a:latin typeface="Verdana"/>
                <a:cs typeface="Verdana"/>
              </a:rPr>
              <a:t>i</a:t>
            </a:r>
            <a:r>
              <a:rPr sz="1600" spc="5" dirty="0">
                <a:solidFill>
                  <a:srgbClr val="002060"/>
                </a:solidFill>
                <a:latin typeface="Verdana"/>
                <a:cs typeface="Verdana"/>
              </a:rPr>
              <a:t>s</a:t>
            </a:r>
            <a:r>
              <a:rPr sz="1600" dirty="0">
                <a:solidFill>
                  <a:srgbClr val="002060"/>
                </a:solidFill>
                <a:latin typeface="Verdana"/>
                <a:cs typeface="Verdana"/>
              </a:rPr>
              <a:t>i</a:t>
            </a:r>
            <a:r>
              <a:rPr sz="1600" spc="-155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600" spc="5" dirty="0">
                <a:solidFill>
                  <a:srgbClr val="002060"/>
                </a:solidFill>
                <a:latin typeface="Verdana"/>
                <a:cs typeface="Verdana"/>
              </a:rPr>
              <a:t>ç</a:t>
            </a:r>
            <a:r>
              <a:rPr sz="1600" spc="-30" dirty="0">
                <a:solidFill>
                  <a:srgbClr val="002060"/>
                </a:solidFill>
                <a:latin typeface="Verdana"/>
                <a:cs typeface="Verdana"/>
              </a:rPr>
              <a:t>a</a:t>
            </a:r>
            <a:r>
              <a:rPr sz="1600" spc="-10" dirty="0">
                <a:solidFill>
                  <a:srgbClr val="002060"/>
                </a:solidFill>
                <a:latin typeface="Verdana"/>
                <a:cs typeface="Verdana"/>
              </a:rPr>
              <a:t>r</a:t>
            </a:r>
            <a:r>
              <a:rPr sz="1600" spc="10" dirty="0">
                <a:solidFill>
                  <a:srgbClr val="002060"/>
                </a:solidFill>
                <a:latin typeface="Verdana"/>
                <a:cs typeface="Verdana"/>
              </a:rPr>
              <a:t>p</a:t>
            </a:r>
            <a:r>
              <a:rPr sz="1600" spc="-30" dirty="0">
                <a:solidFill>
                  <a:srgbClr val="002060"/>
                </a:solidFill>
                <a:latin typeface="Verdana"/>
                <a:cs typeface="Verdana"/>
              </a:rPr>
              <a:t>a</a:t>
            </a:r>
            <a:r>
              <a:rPr sz="1600" dirty="0">
                <a:solidFill>
                  <a:srgbClr val="002060"/>
                </a:solidFill>
                <a:latin typeface="Verdana"/>
                <a:cs typeface="Verdana"/>
              </a:rPr>
              <a:t>nı</a:t>
            </a:r>
            <a:endParaRPr sz="1600">
              <a:latin typeface="Verdana"/>
              <a:cs typeface="Verdana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1882412" y="2116752"/>
            <a:ext cx="3983990" cy="500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554990">
              <a:lnSpc>
                <a:spcPct val="100000"/>
              </a:lnSpc>
            </a:pPr>
            <a:r>
              <a:rPr sz="1700" spc="210" dirty="0">
                <a:solidFill>
                  <a:srgbClr val="002060"/>
                </a:solidFill>
                <a:latin typeface="Verdana"/>
                <a:cs typeface="Verdana"/>
              </a:rPr>
              <a:t>E</a:t>
            </a:r>
            <a:r>
              <a:rPr sz="1700" spc="295" dirty="0">
                <a:solidFill>
                  <a:srgbClr val="002060"/>
                </a:solidFill>
                <a:latin typeface="Verdana"/>
                <a:cs typeface="Verdana"/>
              </a:rPr>
              <a:t>U</a:t>
            </a:r>
            <a:r>
              <a:rPr sz="1700" spc="170" dirty="0">
                <a:solidFill>
                  <a:srgbClr val="002060"/>
                </a:solidFill>
                <a:latin typeface="Verdana"/>
                <a:cs typeface="Verdana"/>
              </a:rPr>
              <a:t>-</a:t>
            </a:r>
            <a:r>
              <a:rPr sz="1700" spc="190" dirty="0">
                <a:solidFill>
                  <a:srgbClr val="002060"/>
                </a:solidFill>
                <a:latin typeface="Verdana"/>
                <a:cs typeface="Verdana"/>
              </a:rPr>
              <a:t>K</a:t>
            </a:r>
            <a:r>
              <a:rPr sz="1700" spc="250" dirty="0">
                <a:solidFill>
                  <a:srgbClr val="002060"/>
                </a:solidFill>
                <a:latin typeface="Verdana"/>
                <a:cs typeface="Verdana"/>
              </a:rPr>
              <a:t>o</a:t>
            </a:r>
            <a:r>
              <a:rPr sz="1700" spc="315" dirty="0">
                <a:solidFill>
                  <a:srgbClr val="002060"/>
                </a:solidFill>
                <a:latin typeface="Verdana"/>
                <a:cs typeface="Verdana"/>
              </a:rPr>
              <a:t>m</a:t>
            </a:r>
            <a:r>
              <a:rPr sz="1700" spc="220" dirty="0">
                <a:solidFill>
                  <a:srgbClr val="002060"/>
                </a:solidFill>
                <a:latin typeface="Verdana"/>
                <a:cs typeface="Verdana"/>
              </a:rPr>
              <a:t>p</a:t>
            </a:r>
            <a:r>
              <a:rPr sz="1700" spc="50" dirty="0">
                <a:solidFill>
                  <a:srgbClr val="002060"/>
                </a:solidFill>
                <a:latin typeface="Verdana"/>
                <a:cs typeface="Verdana"/>
              </a:rPr>
              <a:t>l</a:t>
            </a:r>
            <a:r>
              <a:rPr sz="1700" spc="45" dirty="0">
                <a:solidFill>
                  <a:srgbClr val="002060"/>
                </a:solidFill>
                <a:latin typeface="Verdana"/>
                <a:cs typeface="Verdana"/>
              </a:rPr>
              <a:t>i</a:t>
            </a:r>
            <a:r>
              <a:rPr sz="1700" spc="190" dirty="0">
                <a:solidFill>
                  <a:srgbClr val="002060"/>
                </a:solidFill>
                <a:latin typeface="Verdana"/>
                <a:cs typeface="Verdana"/>
              </a:rPr>
              <a:t>k</a:t>
            </a:r>
            <a:r>
              <a:rPr sz="1700" spc="175" dirty="0">
                <a:solidFill>
                  <a:srgbClr val="002060"/>
                </a:solidFill>
                <a:latin typeface="Verdana"/>
                <a:cs typeface="Verdana"/>
              </a:rPr>
              <a:t>a</a:t>
            </a:r>
            <a:r>
              <a:rPr sz="1700" spc="225" dirty="0">
                <a:solidFill>
                  <a:srgbClr val="002060"/>
                </a:solidFill>
                <a:latin typeface="Verdana"/>
                <a:cs typeface="Verdana"/>
              </a:rPr>
              <a:t>s</a:t>
            </a:r>
            <a:r>
              <a:rPr sz="1700" spc="190" dirty="0">
                <a:solidFill>
                  <a:srgbClr val="002060"/>
                </a:solidFill>
                <a:latin typeface="Verdana"/>
                <a:cs typeface="Verdana"/>
              </a:rPr>
              <a:t>y</a:t>
            </a:r>
            <a:r>
              <a:rPr sz="1700" spc="250" dirty="0">
                <a:solidFill>
                  <a:srgbClr val="002060"/>
                </a:solidFill>
                <a:latin typeface="Verdana"/>
                <a:cs typeface="Verdana"/>
              </a:rPr>
              <a:t>o</a:t>
            </a:r>
            <a:r>
              <a:rPr sz="1700" spc="204" dirty="0">
                <a:solidFill>
                  <a:srgbClr val="002060"/>
                </a:solidFill>
                <a:latin typeface="Verdana"/>
                <a:cs typeface="Verdana"/>
              </a:rPr>
              <a:t>n</a:t>
            </a:r>
            <a:r>
              <a:rPr sz="1700" spc="45" dirty="0">
                <a:solidFill>
                  <a:srgbClr val="002060"/>
                </a:solidFill>
                <a:latin typeface="Verdana"/>
                <a:cs typeface="Verdana"/>
              </a:rPr>
              <a:t>l</a:t>
            </a:r>
            <a:r>
              <a:rPr sz="1700" spc="175" dirty="0">
                <a:solidFill>
                  <a:srgbClr val="002060"/>
                </a:solidFill>
                <a:latin typeface="Verdana"/>
                <a:cs typeface="Verdana"/>
              </a:rPr>
              <a:t>a</a:t>
            </a:r>
            <a:r>
              <a:rPr sz="1700" spc="125" dirty="0">
                <a:solidFill>
                  <a:srgbClr val="002060"/>
                </a:solidFill>
                <a:latin typeface="Verdana"/>
                <a:cs typeface="Verdana"/>
              </a:rPr>
              <a:t>r</a:t>
            </a:r>
            <a:r>
              <a:rPr sz="1700" spc="45" dirty="0">
                <a:solidFill>
                  <a:srgbClr val="002060"/>
                </a:solidFill>
                <a:latin typeface="Verdana"/>
                <a:cs typeface="Verdana"/>
              </a:rPr>
              <a:t>ı</a:t>
            </a:r>
            <a:r>
              <a:rPr sz="1700" spc="225" dirty="0">
                <a:solidFill>
                  <a:srgbClr val="002060"/>
                </a:solidFill>
                <a:latin typeface="Verdana"/>
                <a:cs typeface="Verdana"/>
              </a:rPr>
              <a:t>n</a:t>
            </a:r>
            <a:r>
              <a:rPr sz="1700" spc="125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700" spc="250" dirty="0">
                <a:solidFill>
                  <a:srgbClr val="002060"/>
                </a:solidFill>
                <a:latin typeface="Verdana"/>
                <a:cs typeface="Verdana"/>
              </a:rPr>
              <a:t>o</a:t>
            </a:r>
            <a:r>
              <a:rPr sz="1700" spc="125" dirty="0">
                <a:solidFill>
                  <a:srgbClr val="002060"/>
                </a:solidFill>
                <a:latin typeface="Verdana"/>
                <a:cs typeface="Verdana"/>
              </a:rPr>
              <a:t>r</a:t>
            </a:r>
            <a:r>
              <a:rPr sz="1700" spc="100" dirty="0">
                <a:solidFill>
                  <a:srgbClr val="002060"/>
                </a:solidFill>
                <a:latin typeface="Verdana"/>
                <a:cs typeface="Verdana"/>
              </a:rPr>
              <a:t>t</a:t>
            </a:r>
            <a:r>
              <a:rPr sz="1700" spc="175" dirty="0">
                <a:solidFill>
                  <a:srgbClr val="002060"/>
                </a:solidFill>
                <a:latin typeface="Verdana"/>
                <a:cs typeface="Verdana"/>
              </a:rPr>
              <a:t>a</a:t>
            </a:r>
            <a:r>
              <a:rPr sz="1700" spc="45" dirty="0">
                <a:solidFill>
                  <a:srgbClr val="002060"/>
                </a:solidFill>
                <a:latin typeface="Verdana"/>
                <a:cs typeface="Verdana"/>
              </a:rPr>
              <a:t>l</a:t>
            </a:r>
            <a:r>
              <a:rPr sz="1700" spc="175" dirty="0">
                <a:solidFill>
                  <a:srgbClr val="002060"/>
                </a:solidFill>
                <a:latin typeface="Verdana"/>
                <a:cs typeface="Verdana"/>
              </a:rPr>
              <a:t>a</a:t>
            </a:r>
            <a:r>
              <a:rPr sz="1700" spc="315" dirty="0">
                <a:solidFill>
                  <a:srgbClr val="002060"/>
                </a:solidFill>
                <a:latin typeface="Verdana"/>
                <a:cs typeface="Verdana"/>
              </a:rPr>
              <a:t>m</a:t>
            </a:r>
            <a:r>
              <a:rPr sz="1700" spc="210" dirty="0">
                <a:solidFill>
                  <a:srgbClr val="002060"/>
                </a:solidFill>
                <a:latin typeface="Verdana"/>
                <a:cs typeface="Verdana"/>
              </a:rPr>
              <a:t>a</a:t>
            </a:r>
            <a:r>
              <a:rPr sz="1700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700" spc="-290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700" spc="204" dirty="0">
                <a:solidFill>
                  <a:srgbClr val="002060"/>
                </a:solidFill>
                <a:latin typeface="Verdana"/>
                <a:cs typeface="Verdana"/>
              </a:rPr>
              <a:t>h</a:t>
            </a:r>
            <a:r>
              <a:rPr sz="1700" spc="175" dirty="0">
                <a:solidFill>
                  <a:srgbClr val="002060"/>
                </a:solidFill>
                <a:latin typeface="Verdana"/>
                <a:cs typeface="Verdana"/>
              </a:rPr>
              <a:t>a</a:t>
            </a:r>
            <a:r>
              <a:rPr sz="1700" spc="225" dirty="0">
                <a:solidFill>
                  <a:srgbClr val="002060"/>
                </a:solidFill>
                <a:latin typeface="Verdana"/>
                <a:cs typeface="Verdana"/>
              </a:rPr>
              <a:t>s</a:t>
            </a:r>
            <a:r>
              <a:rPr sz="1700" spc="100" dirty="0">
                <a:solidFill>
                  <a:srgbClr val="002060"/>
                </a:solidFill>
                <a:latin typeface="Verdana"/>
                <a:cs typeface="Verdana"/>
              </a:rPr>
              <a:t>t</a:t>
            </a:r>
            <a:r>
              <a:rPr sz="1700" spc="210" dirty="0">
                <a:solidFill>
                  <a:srgbClr val="002060"/>
                </a:solidFill>
                <a:latin typeface="Verdana"/>
                <a:cs typeface="Verdana"/>
              </a:rPr>
              <a:t>a</a:t>
            </a:r>
            <a:r>
              <a:rPr sz="1700" spc="135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700" spc="220" dirty="0">
                <a:solidFill>
                  <a:srgbClr val="002060"/>
                </a:solidFill>
                <a:latin typeface="Verdana"/>
                <a:cs typeface="Verdana"/>
              </a:rPr>
              <a:t>b</a:t>
            </a:r>
            <a:r>
              <a:rPr sz="1700" spc="175" dirty="0">
                <a:solidFill>
                  <a:srgbClr val="002060"/>
                </a:solidFill>
                <a:latin typeface="Verdana"/>
                <a:cs typeface="Verdana"/>
              </a:rPr>
              <a:t>a</a:t>
            </a:r>
            <a:r>
              <a:rPr sz="1700" spc="225" dirty="0">
                <a:solidFill>
                  <a:srgbClr val="002060"/>
                </a:solidFill>
                <a:latin typeface="Verdana"/>
                <a:cs typeface="Verdana"/>
              </a:rPr>
              <a:t>ş</a:t>
            </a:r>
            <a:r>
              <a:rPr sz="1700" spc="45" dirty="0">
                <a:solidFill>
                  <a:srgbClr val="002060"/>
                </a:solidFill>
                <a:latin typeface="Verdana"/>
                <a:cs typeface="Verdana"/>
              </a:rPr>
              <a:t>ı</a:t>
            </a:r>
            <a:r>
              <a:rPr sz="1700" spc="204" dirty="0">
                <a:solidFill>
                  <a:srgbClr val="002060"/>
                </a:solidFill>
                <a:latin typeface="Verdana"/>
                <a:cs typeface="Verdana"/>
              </a:rPr>
              <a:t>n</a:t>
            </a:r>
            <a:r>
              <a:rPr sz="1700" spc="210" dirty="0">
                <a:solidFill>
                  <a:srgbClr val="002060"/>
                </a:solidFill>
                <a:latin typeface="Verdana"/>
                <a:cs typeface="Verdana"/>
              </a:rPr>
              <a:t>a</a:t>
            </a:r>
            <a:r>
              <a:rPr sz="1700" spc="220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700" spc="315" dirty="0">
                <a:solidFill>
                  <a:srgbClr val="002060"/>
                </a:solidFill>
                <a:latin typeface="Verdana"/>
                <a:cs typeface="Verdana"/>
              </a:rPr>
              <a:t>m</a:t>
            </a:r>
            <a:r>
              <a:rPr sz="1700" spc="175" dirty="0">
                <a:solidFill>
                  <a:srgbClr val="002060"/>
                </a:solidFill>
                <a:latin typeface="Verdana"/>
                <a:cs typeface="Verdana"/>
              </a:rPr>
              <a:t>a</a:t>
            </a:r>
            <a:r>
              <a:rPr sz="1700" spc="45" dirty="0">
                <a:solidFill>
                  <a:srgbClr val="002060"/>
                </a:solidFill>
                <a:latin typeface="Verdana"/>
                <a:cs typeface="Verdana"/>
              </a:rPr>
              <a:t>li</a:t>
            </a:r>
            <a:r>
              <a:rPr sz="1700" spc="190" dirty="0">
                <a:solidFill>
                  <a:srgbClr val="002060"/>
                </a:solidFill>
                <a:latin typeface="Verdana"/>
                <a:cs typeface="Verdana"/>
              </a:rPr>
              <a:t>y</a:t>
            </a:r>
            <a:r>
              <a:rPr sz="1700" spc="185" dirty="0">
                <a:solidFill>
                  <a:srgbClr val="002060"/>
                </a:solidFill>
                <a:latin typeface="Verdana"/>
                <a:cs typeface="Verdana"/>
              </a:rPr>
              <a:t>e</a:t>
            </a:r>
            <a:r>
              <a:rPr sz="1700" spc="140" dirty="0">
                <a:solidFill>
                  <a:srgbClr val="002060"/>
                </a:solidFill>
                <a:latin typeface="Verdana"/>
                <a:cs typeface="Verdana"/>
              </a:rPr>
              <a:t>t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2916946" y="2636459"/>
            <a:ext cx="1922780" cy="240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700" spc="204" dirty="0">
                <a:solidFill>
                  <a:srgbClr val="002060"/>
                </a:solidFill>
                <a:latin typeface="Verdana"/>
                <a:cs typeface="Verdana"/>
              </a:rPr>
              <a:t>ü</a:t>
            </a:r>
            <a:r>
              <a:rPr sz="1700" spc="215" dirty="0">
                <a:solidFill>
                  <a:srgbClr val="002060"/>
                </a:solidFill>
                <a:latin typeface="Verdana"/>
                <a:cs typeface="Verdana"/>
              </a:rPr>
              <a:t>z</a:t>
            </a:r>
            <a:r>
              <a:rPr sz="1700" spc="155" dirty="0">
                <a:solidFill>
                  <a:srgbClr val="002060"/>
                </a:solidFill>
                <a:latin typeface="Verdana"/>
                <a:cs typeface="Verdana"/>
              </a:rPr>
              <a:t>er</a:t>
            </a:r>
            <a:r>
              <a:rPr sz="1700" spc="45" dirty="0">
                <a:solidFill>
                  <a:srgbClr val="002060"/>
                </a:solidFill>
                <a:latin typeface="Verdana"/>
                <a:cs typeface="Verdana"/>
              </a:rPr>
              <a:t>i</a:t>
            </a:r>
            <a:r>
              <a:rPr sz="1700" spc="204" dirty="0">
                <a:solidFill>
                  <a:srgbClr val="002060"/>
                </a:solidFill>
                <a:latin typeface="Verdana"/>
                <a:cs typeface="Verdana"/>
              </a:rPr>
              <a:t>n</a:t>
            </a:r>
            <a:r>
              <a:rPr sz="1700" spc="210" dirty="0">
                <a:solidFill>
                  <a:srgbClr val="002060"/>
                </a:solidFill>
                <a:latin typeface="Verdana"/>
                <a:cs typeface="Verdana"/>
              </a:rPr>
              <a:t>e</a:t>
            </a:r>
            <a:r>
              <a:rPr sz="1700" spc="229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700" spc="185" dirty="0">
                <a:solidFill>
                  <a:srgbClr val="002060"/>
                </a:solidFill>
                <a:latin typeface="Verdana"/>
                <a:cs typeface="Verdana"/>
              </a:rPr>
              <a:t>e</a:t>
            </a:r>
            <a:r>
              <a:rPr sz="1700" spc="100" dirty="0">
                <a:solidFill>
                  <a:srgbClr val="002060"/>
                </a:solidFill>
                <a:latin typeface="Verdana"/>
                <a:cs typeface="Verdana"/>
              </a:rPr>
              <a:t>t</a:t>
            </a:r>
            <a:r>
              <a:rPr sz="1700" spc="190" dirty="0">
                <a:solidFill>
                  <a:srgbClr val="002060"/>
                </a:solidFill>
                <a:latin typeface="Verdana"/>
                <a:cs typeface="Verdana"/>
              </a:rPr>
              <a:t>k</a:t>
            </a:r>
            <a:r>
              <a:rPr sz="1700" spc="45" dirty="0">
                <a:solidFill>
                  <a:srgbClr val="002060"/>
                </a:solidFill>
                <a:latin typeface="Verdana"/>
                <a:cs typeface="Verdana"/>
              </a:rPr>
              <a:t>i</a:t>
            </a:r>
            <a:r>
              <a:rPr sz="1700" spc="225" dirty="0">
                <a:solidFill>
                  <a:srgbClr val="002060"/>
                </a:solidFill>
                <a:latin typeface="Verdana"/>
                <a:cs typeface="Verdana"/>
              </a:rPr>
              <a:t>s</a:t>
            </a:r>
            <a:r>
              <a:rPr sz="1700" spc="45" dirty="0">
                <a:solidFill>
                  <a:srgbClr val="002060"/>
                </a:solidFill>
                <a:latin typeface="Verdana"/>
                <a:cs typeface="Verdana"/>
              </a:rPr>
              <a:t>i</a:t>
            </a:r>
            <a:r>
              <a:rPr sz="1700" spc="225" dirty="0">
                <a:solidFill>
                  <a:srgbClr val="002060"/>
                </a:solidFill>
                <a:latin typeface="Verdana"/>
                <a:cs typeface="Verdana"/>
              </a:rPr>
              <a:t>*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1721256" y="5927713"/>
            <a:ext cx="108585" cy="98425"/>
          </a:xfrm>
          <a:custGeom>
            <a:avLst/>
            <a:gdLst/>
            <a:ahLst/>
            <a:cxnLst/>
            <a:rect l="l" t="t" r="r" b="b"/>
            <a:pathLst>
              <a:path w="108585" h="98425">
                <a:moveTo>
                  <a:pt x="0" y="98113"/>
                </a:moveTo>
                <a:lnTo>
                  <a:pt x="108433" y="98113"/>
                </a:lnTo>
                <a:lnTo>
                  <a:pt x="108433" y="0"/>
                </a:lnTo>
                <a:lnTo>
                  <a:pt x="0" y="0"/>
                </a:lnTo>
                <a:lnTo>
                  <a:pt x="0" y="98113"/>
                </a:lnTo>
                <a:close/>
              </a:path>
            </a:pathLst>
          </a:custGeom>
          <a:solidFill>
            <a:srgbClr val="8700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 txBox="1"/>
          <p:nvPr/>
        </p:nvSpPr>
        <p:spPr>
          <a:xfrm>
            <a:off x="1875906" y="5900442"/>
            <a:ext cx="187960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50" spc="170" dirty="0">
                <a:solidFill>
                  <a:srgbClr val="002060"/>
                </a:solidFill>
                <a:latin typeface="Verdana"/>
                <a:cs typeface="Verdana"/>
              </a:rPr>
              <a:t>K</a:t>
            </a:r>
            <a:r>
              <a:rPr sz="1350" spc="110" dirty="0">
                <a:solidFill>
                  <a:srgbClr val="002060"/>
                </a:solidFill>
                <a:latin typeface="Verdana"/>
                <a:cs typeface="Verdana"/>
              </a:rPr>
              <a:t>o</a:t>
            </a:r>
            <a:r>
              <a:rPr sz="1350" spc="215" dirty="0">
                <a:solidFill>
                  <a:srgbClr val="002060"/>
                </a:solidFill>
                <a:latin typeface="Verdana"/>
                <a:cs typeface="Verdana"/>
              </a:rPr>
              <a:t>m</a:t>
            </a:r>
            <a:r>
              <a:rPr sz="1350" spc="175" dirty="0">
                <a:solidFill>
                  <a:srgbClr val="002060"/>
                </a:solidFill>
                <a:latin typeface="Verdana"/>
                <a:cs typeface="Verdana"/>
              </a:rPr>
              <a:t>p</a:t>
            </a:r>
            <a:r>
              <a:rPr sz="1350" spc="50" dirty="0">
                <a:solidFill>
                  <a:srgbClr val="002060"/>
                </a:solidFill>
                <a:latin typeface="Verdana"/>
                <a:cs typeface="Verdana"/>
              </a:rPr>
              <a:t>li</a:t>
            </a:r>
            <a:r>
              <a:rPr sz="1350" spc="130" dirty="0">
                <a:solidFill>
                  <a:srgbClr val="002060"/>
                </a:solidFill>
                <a:latin typeface="Verdana"/>
                <a:cs typeface="Verdana"/>
              </a:rPr>
              <a:t>k</a:t>
            </a:r>
            <a:r>
              <a:rPr sz="1350" spc="200" dirty="0">
                <a:solidFill>
                  <a:srgbClr val="002060"/>
                </a:solidFill>
                <a:latin typeface="Verdana"/>
                <a:cs typeface="Verdana"/>
              </a:rPr>
              <a:t>a</a:t>
            </a:r>
            <a:r>
              <a:rPr sz="1350" spc="60" dirty="0">
                <a:solidFill>
                  <a:srgbClr val="002060"/>
                </a:solidFill>
                <a:latin typeface="Verdana"/>
                <a:cs typeface="Verdana"/>
              </a:rPr>
              <a:t>s</a:t>
            </a:r>
            <a:r>
              <a:rPr sz="1350" spc="130" dirty="0">
                <a:solidFill>
                  <a:srgbClr val="002060"/>
                </a:solidFill>
                <a:latin typeface="Verdana"/>
                <a:cs typeface="Verdana"/>
              </a:rPr>
              <a:t>y</a:t>
            </a:r>
            <a:r>
              <a:rPr sz="1350" spc="195" dirty="0">
                <a:solidFill>
                  <a:srgbClr val="002060"/>
                </a:solidFill>
                <a:latin typeface="Verdana"/>
                <a:cs typeface="Verdana"/>
              </a:rPr>
              <a:t>o</a:t>
            </a:r>
            <a:r>
              <a:rPr sz="1350" spc="170" dirty="0">
                <a:solidFill>
                  <a:srgbClr val="002060"/>
                </a:solidFill>
                <a:latin typeface="Verdana"/>
                <a:cs typeface="Verdana"/>
              </a:rPr>
              <a:t>n</a:t>
            </a:r>
            <a:r>
              <a:rPr sz="1350" spc="30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350" spc="130" dirty="0">
                <a:solidFill>
                  <a:srgbClr val="002060"/>
                </a:solidFill>
                <a:latin typeface="Verdana"/>
                <a:cs typeface="Verdana"/>
              </a:rPr>
              <a:t>y</a:t>
            </a:r>
            <a:r>
              <a:rPr sz="1350" spc="110" dirty="0">
                <a:solidFill>
                  <a:srgbClr val="002060"/>
                </a:solidFill>
                <a:latin typeface="Verdana"/>
                <a:cs typeface="Verdana"/>
              </a:rPr>
              <a:t>o</a:t>
            </a:r>
            <a:r>
              <a:rPr sz="1350" spc="155" dirty="0">
                <a:solidFill>
                  <a:srgbClr val="002060"/>
                </a:solidFill>
                <a:latin typeface="Verdana"/>
                <a:cs typeface="Verdana"/>
              </a:rPr>
              <a:t>k</a:t>
            </a:r>
            <a:endParaRPr sz="1350">
              <a:latin typeface="Verdana"/>
              <a:cs typeface="Verdana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4117650" y="5927713"/>
            <a:ext cx="119380" cy="98425"/>
          </a:xfrm>
          <a:custGeom>
            <a:avLst/>
            <a:gdLst/>
            <a:ahLst/>
            <a:cxnLst/>
            <a:rect l="l" t="t" r="r" b="b"/>
            <a:pathLst>
              <a:path w="119379" h="98425">
                <a:moveTo>
                  <a:pt x="0" y="98113"/>
                </a:moveTo>
                <a:lnTo>
                  <a:pt x="119279" y="98113"/>
                </a:lnTo>
                <a:lnTo>
                  <a:pt x="119279" y="0"/>
                </a:lnTo>
                <a:lnTo>
                  <a:pt x="0" y="0"/>
                </a:lnTo>
                <a:lnTo>
                  <a:pt x="0" y="98113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 txBox="1"/>
          <p:nvPr/>
        </p:nvSpPr>
        <p:spPr>
          <a:xfrm>
            <a:off x="4282350" y="5900442"/>
            <a:ext cx="145288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50" spc="170" dirty="0">
                <a:solidFill>
                  <a:srgbClr val="002060"/>
                </a:solidFill>
                <a:latin typeface="Verdana"/>
                <a:cs typeface="Verdana"/>
              </a:rPr>
              <a:t>K</a:t>
            </a:r>
            <a:r>
              <a:rPr sz="1350" spc="110" dirty="0">
                <a:solidFill>
                  <a:srgbClr val="002060"/>
                </a:solidFill>
                <a:latin typeface="Verdana"/>
                <a:cs typeface="Verdana"/>
              </a:rPr>
              <a:t>o</a:t>
            </a:r>
            <a:r>
              <a:rPr sz="1350" spc="215" dirty="0">
                <a:solidFill>
                  <a:srgbClr val="002060"/>
                </a:solidFill>
                <a:latin typeface="Verdana"/>
                <a:cs typeface="Verdana"/>
              </a:rPr>
              <a:t>m</a:t>
            </a:r>
            <a:r>
              <a:rPr sz="1350" spc="175" dirty="0">
                <a:solidFill>
                  <a:srgbClr val="002060"/>
                </a:solidFill>
                <a:latin typeface="Verdana"/>
                <a:cs typeface="Verdana"/>
              </a:rPr>
              <a:t>p</a:t>
            </a:r>
            <a:r>
              <a:rPr sz="1350" spc="50" dirty="0">
                <a:solidFill>
                  <a:srgbClr val="002060"/>
                </a:solidFill>
                <a:latin typeface="Verdana"/>
                <a:cs typeface="Verdana"/>
              </a:rPr>
              <a:t>li</a:t>
            </a:r>
            <a:r>
              <a:rPr sz="1350" spc="130" dirty="0">
                <a:solidFill>
                  <a:srgbClr val="002060"/>
                </a:solidFill>
                <a:latin typeface="Verdana"/>
                <a:cs typeface="Verdana"/>
              </a:rPr>
              <a:t>k</a:t>
            </a:r>
            <a:r>
              <a:rPr sz="1350" spc="200" dirty="0">
                <a:solidFill>
                  <a:srgbClr val="002060"/>
                </a:solidFill>
                <a:latin typeface="Verdana"/>
                <a:cs typeface="Verdana"/>
              </a:rPr>
              <a:t>a</a:t>
            </a:r>
            <a:r>
              <a:rPr sz="1350" spc="60" dirty="0">
                <a:solidFill>
                  <a:srgbClr val="002060"/>
                </a:solidFill>
                <a:latin typeface="Verdana"/>
                <a:cs typeface="Verdana"/>
              </a:rPr>
              <a:t>s</a:t>
            </a:r>
            <a:r>
              <a:rPr sz="1350" spc="130" dirty="0">
                <a:solidFill>
                  <a:srgbClr val="002060"/>
                </a:solidFill>
                <a:latin typeface="Verdana"/>
                <a:cs typeface="Verdana"/>
              </a:rPr>
              <a:t>y</a:t>
            </a:r>
            <a:r>
              <a:rPr sz="1350" spc="195" dirty="0">
                <a:solidFill>
                  <a:srgbClr val="002060"/>
                </a:solidFill>
                <a:latin typeface="Verdana"/>
                <a:cs typeface="Verdana"/>
              </a:rPr>
              <a:t>o</a:t>
            </a:r>
            <a:r>
              <a:rPr sz="1350" spc="170" dirty="0">
                <a:solidFill>
                  <a:srgbClr val="002060"/>
                </a:solidFill>
                <a:latin typeface="Verdana"/>
                <a:cs typeface="Verdana"/>
              </a:rPr>
              <a:t>n</a:t>
            </a:r>
            <a:endParaRPr sz="1350">
              <a:latin typeface="Verdana"/>
              <a:cs typeface="Verdana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3300370" y="3594194"/>
            <a:ext cx="48387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50" spc="160" dirty="0">
                <a:solidFill>
                  <a:srgbClr val="002060"/>
                </a:solidFill>
                <a:latin typeface="Verdana"/>
                <a:cs typeface="Verdana"/>
              </a:rPr>
              <a:t>1</a:t>
            </a:r>
            <a:r>
              <a:rPr sz="1350" spc="100" dirty="0">
                <a:solidFill>
                  <a:srgbClr val="002060"/>
                </a:solidFill>
                <a:latin typeface="Verdana"/>
                <a:cs typeface="Verdana"/>
              </a:rPr>
              <a:t>.</a:t>
            </a:r>
            <a:r>
              <a:rPr sz="1350" spc="155" dirty="0">
                <a:solidFill>
                  <a:srgbClr val="002060"/>
                </a:solidFill>
                <a:latin typeface="Verdana"/>
                <a:cs typeface="Verdana"/>
              </a:rPr>
              <a:t>7x</a:t>
            </a:r>
            <a:endParaRPr sz="1350">
              <a:latin typeface="Verdana"/>
              <a:cs typeface="Verdana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4418977" y="3390482"/>
            <a:ext cx="483870" cy="1955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00" spc="195" dirty="0">
                <a:solidFill>
                  <a:srgbClr val="002060"/>
                </a:solidFill>
                <a:latin typeface="Verdana"/>
                <a:cs typeface="Verdana"/>
              </a:rPr>
              <a:t>2</a:t>
            </a:r>
            <a:r>
              <a:rPr sz="1300" spc="114" dirty="0">
                <a:solidFill>
                  <a:srgbClr val="002060"/>
                </a:solidFill>
                <a:latin typeface="Verdana"/>
                <a:cs typeface="Verdana"/>
              </a:rPr>
              <a:t>.</a:t>
            </a:r>
            <a:r>
              <a:rPr sz="1300" spc="185" dirty="0">
                <a:solidFill>
                  <a:srgbClr val="002060"/>
                </a:solidFill>
                <a:latin typeface="Verdana"/>
                <a:cs typeface="Verdana"/>
              </a:rPr>
              <a:t>0x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5503030" y="2705469"/>
            <a:ext cx="485140" cy="1955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00" spc="200" dirty="0">
                <a:solidFill>
                  <a:srgbClr val="002060"/>
                </a:solidFill>
                <a:latin typeface="Verdana"/>
                <a:cs typeface="Verdana"/>
              </a:rPr>
              <a:t>3</a:t>
            </a:r>
            <a:r>
              <a:rPr sz="1300" spc="120" dirty="0">
                <a:solidFill>
                  <a:srgbClr val="002060"/>
                </a:solidFill>
                <a:latin typeface="Verdana"/>
                <a:cs typeface="Verdana"/>
              </a:rPr>
              <a:t>.</a:t>
            </a:r>
            <a:r>
              <a:rPr sz="1300" spc="190" dirty="0">
                <a:solidFill>
                  <a:srgbClr val="002060"/>
                </a:solidFill>
                <a:latin typeface="Verdana"/>
                <a:cs typeface="Verdana"/>
              </a:rPr>
              <a:t>5x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11201400" y="0"/>
            <a:ext cx="1803400" cy="18161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85900" y="2726797"/>
            <a:ext cx="10022205" cy="2171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9220"/>
              </a:lnSpc>
            </a:pPr>
            <a:r>
              <a:rPr sz="7700" b="1" dirty="0">
                <a:solidFill>
                  <a:srgbClr val="971817"/>
                </a:solidFill>
                <a:latin typeface="Arial"/>
                <a:cs typeface="Arial"/>
              </a:rPr>
              <a:t>K</a:t>
            </a:r>
            <a:r>
              <a:rPr sz="7700" b="1" spc="-65" dirty="0">
                <a:solidFill>
                  <a:srgbClr val="971817"/>
                </a:solidFill>
                <a:latin typeface="Arial"/>
                <a:cs typeface="Arial"/>
              </a:rPr>
              <a:t>O</a:t>
            </a:r>
            <a:r>
              <a:rPr sz="7700" b="1" spc="-60" dirty="0">
                <a:solidFill>
                  <a:srgbClr val="971817"/>
                </a:solidFill>
                <a:latin typeface="Arial"/>
                <a:cs typeface="Arial"/>
              </a:rPr>
              <a:t>MP</a:t>
            </a:r>
            <a:r>
              <a:rPr sz="7700" b="1" spc="-55" dirty="0">
                <a:solidFill>
                  <a:srgbClr val="971817"/>
                </a:solidFill>
                <a:latin typeface="Arial"/>
                <a:cs typeface="Arial"/>
              </a:rPr>
              <a:t>L</a:t>
            </a:r>
            <a:r>
              <a:rPr sz="7700" b="1" spc="-30" dirty="0">
                <a:solidFill>
                  <a:srgbClr val="971817"/>
                </a:solidFill>
                <a:latin typeface="Arial"/>
                <a:cs typeface="Arial"/>
              </a:rPr>
              <a:t>İ</a:t>
            </a:r>
            <a:r>
              <a:rPr sz="7700" b="1" dirty="0">
                <a:solidFill>
                  <a:srgbClr val="971817"/>
                </a:solidFill>
                <a:latin typeface="Arial"/>
                <a:cs typeface="Arial"/>
              </a:rPr>
              <a:t>KA</a:t>
            </a:r>
            <a:r>
              <a:rPr sz="7700" b="1" spc="-55" dirty="0">
                <a:solidFill>
                  <a:srgbClr val="971817"/>
                </a:solidFill>
                <a:latin typeface="Arial"/>
                <a:cs typeface="Arial"/>
              </a:rPr>
              <a:t>SY</a:t>
            </a:r>
            <a:r>
              <a:rPr sz="7700" b="1" spc="-65" dirty="0">
                <a:solidFill>
                  <a:srgbClr val="971817"/>
                </a:solidFill>
                <a:latin typeface="Arial"/>
                <a:cs typeface="Arial"/>
              </a:rPr>
              <a:t>O</a:t>
            </a:r>
            <a:r>
              <a:rPr sz="7700" b="1" dirty="0">
                <a:solidFill>
                  <a:srgbClr val="971817"/>
                </a:solidFill>
                <a:latin typeface="Arial"/>
                <a:cs typeface="Arial"/>
              </a:rPr>
              <a:t>N</a:t>
            </a:r>
            <a:r>
              <a:rPr sz="7700" b="1" spc="-55" dirty="0">
                <a:solidFill>
                  <a:srgbClr val="971817"/>
                </a:solidFill>
                <a:latin typeface="Arial"/>
                <a:cs typeface="Arial"/>
              </a:rPr>
              <a:t>L</a:t>
            </a:r>
            <a:r>
              <a:rPr sz="7700" b="1" dirty="0">
                <a:solidFill>
                  <a:srgbClr val="971817"/>
                </a:solidFill>
                <a:latin typeface="Arial"/>
                <a:cs typeface="Arial"/>
              </a:rPr>
              <a:t>AR</a:t>
            </a:r>
            <a:endParaRPr sz="7700">
              <a:latin typeface="Arial"/>
              <a:cs typeface="Arial"/>
            </a:endParaRPr>
          </a:p>
          <a:p>
            <a:pPr algn="ctr">
              <a:lnSpc>
                <a:spcPts val="9220"/>
              </a:lnSpc>
            </a:pPr>
            <a:r>
              <a:rPr sz="7700" b="1" spc="-50" dirty="0">
                <a:solidFill>
                  <a:srgbClr val="971817"/>
                </a:solidFill>
                <a:latin typeface="Arial"/>
                <a:cs typeface="Arial"/>
              </a:rPr>
              <a:t>?</a:t>
            </a:r>
            <a:endParaRPr sz="77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816100" cy="18161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06400"/>
            <a:ext cx="13004800" cy="9347200"/>
          </a:xfrm>
          <a:custGeom>
            <a:avLst/>
            <a:gdLst/>
            <a:ahLst/>
            <a:cxnLst/>
            <a:rect l="l" t="t" r="r" b="b"/>
            <a:pathLst>
              <a:path w="13004800" h="9347200">
                <a:moveTo>
                  <a:pt x="0" y="9347200"/>
                </a:moveTo>
                <a:lnTo>
                  <a:pt x="13004800" y="9347200"/>
                </a:lnTo>
                <a:lnTo>
                  <a:pt x="13004800" y="0"/>
                </a:lnTo>
                <a:lnTo>
                  <a:pt x="0" y="0"/>
                </a:lnTo>
                <a:lnTo>
                  <a:pt x="0" y="93472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57631" y="623144"/>
            <a:ext cx="12623326" cy="91304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687717" y="7818052"/>
            <a:ext cx="1497965" cy="360045"/>
          </a:xfrm>
          <a:custGeom>
            <a:avLst/>
            <a:gdLst/>
            <a:ahLst/>
            <a:cxnLst/>
            <a:rect l="l" t="t" r="r" b="b"/>
            <a:pathLst>
              <a:path w="1497965" h="360045">
                <a:moveTo>
                  <a:pt x="0" y="359799"/>
                </a:moveTo>
                <a:lnTo>
                  <a:pt x="1497719" y="0"/>
                </a:lnTo>
              </a:path>
            </a:pathLst>
          </a:custGeom>
          <a:ln w="28177">
            <a:solidFill>
              <a:srgbClr val="9933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427621" y="2735344"/>
            <a:ext cx="1758314" cy="212725"/>
          </a:xfrm>
          <a:custGeom>
            <a:avLst/>
            <a:gdLst/>
            <a:ahLst/>
            <a:cxnLst/>
            <a:rect l="l" t="t" r="r" b="b"/>
            <a:pathLst>
              <a:path w="1758315" h="212725">
                <a:moveTo>
                  <a:pt x="0" y="0"/>
                </a:moveTo>
                <a:lnTo>
                  <a:pt x="1757815" y="212411"/>
                </a:lnTo>
              </a:path>
            </a:pathLst>
          </a:custGeom>
          <a:ln w="41181">
            <a:solidFill>
              <a:srgbClr val="9933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388606" y="4094345"/>
            <a:ext cx="1797050" cy="650240"/>
          </a:xfrm>
          <a:custGeom>
            <a:avLst/>
            <a:gdLst/>
            <a:ahLst/>
            <a:cxnLst/>
            <a:rect l="l" t="t" r="r" b="b"/>
            <a:pathLst>
              <a:path w="1797050" h="650239">
                <a:moveTo>
                  <a:pt x="0" y="0"/>
                </a:moveTo>
                <a:lnTo>
                  <a:pt x="1796829" y="650239"/>
                </a:lnTo>
              </a:path>
            </a:pathLst>
          </a:custGeom>
          <a:ln w="41181">
            <a:solidFill>
              <a:srgbClr val="9933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81756" y="3205483"/>
            <a:ext cx="2216150" cy="19691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034">
              <a:lnSpc>
                <a:spcPct val="100000"/>
              </a:lnSpc>
            </a:pPr>
            <a:r>
              <a:rPr sz="2250" b="1" spc="10" dirty="0">
                <a:solidFill>
                  <a:srgbClr val="000099"/>
                </a:solidFill>
                <a:latin typeface="Arial"/>
                <a:cs typeface="Arial"/>
              </a:rPr>
              <a:t>D</a:t>
            </a:r>
            <a:r>
              <a:rPr sz="2250" b="1" spc="5" dirty="0">
                <a:solidFill>
                  <a:srgbClr val="000099"/>
                </a:solidFill>
                <a:latin typeface="Arial"/>
                <a:cs typeface="Arial"/>
              </a:rPr>
              <a:t>i</a:t>
            </a:r>
            <a:r>
              <a:rPr sz="2250" b="1" spc="-45" dirty="0">
                <a:solidFill>
                  <a:srgbClr val="000099"/>
                </a:solidFill>
                <a:latin typeface="Arial"/>
                <a:cs typeface="Arial"/>
              </a:rPr>
              <a:t>y</a:t>
            </a:r>
            <a:r>
              <a:rPr sz="2250" b="1" spc="5" dirty="0">
                <a:solidFill>
                  <a:srgbClr val="000099"/>
                </a:solidFill>
                <a:latin typeface="Arial"/>
                <a:cs typeface="Arial"/>
              </a:rPr>
              <a:t>a</a:t>
            </a:r>
            <a:r>
              <a:rPr sz="2250" b="1" dirty="0">
                <a:solidFill>
                  <a:srgbClr val="000099"/>
                </a:solidFill>
                <a:latin typeface="Arial"/>
                <a:cs typeface="Arial"/>
              </a:rPr>
              <a:t>b</a:t>
            </a:r>
            <a:r>
              <a:rPr sz="2250" b="1" spc="5" dirty="0">
                <a:solidFill>
                  <a:srgbClr val="000099"/>
                </a:solidFill>
                <a:latin typeface="Arial"/>
                <a:cs typeface="Arial"/>
              </a:rPr>
              <a:t>e</a:t>
            </a:r>
            <a:r>
              <a:rPr sz="2250" b="1" spc="-5" dirty="0">
                <a:solidFill>
                  <a:srgbClr val="000099"/>
                </a:solidFill>
                <a:latin typeface="Arial"/>
                <a:cs typeface="Arial"/>
              </a:rPr>
              <a:t>ti</a:t>
            </a:r>
            <a:r>
              <a:rPr sz="2250" b="1" spc="10" dirty="0">
                <a:solidFill>
                  <a:srgbClr val="000099"/>
                </a:solidFill>
                <a:latin typeface="Arial"/>
                <a:cs typeface="Arial"/>
              </a:rPr>
              <a:t>k</a:t>
            </a:r>
            <a:endParaRPr sz="2250">
              <a:latin typeface="Arial"/>
              <a:cs typeface="Arial"/>
            </a:endParaRPr>
          </a:p>
          <a:p>
            <a:pPr marL="12700" indent="13335">
              <a:lnSpc>
                <a:spcPct val="100000"/>
              </a:lnSpc>
              <a:spcBef>
                <a:spcPts val="30"/>
              </a:spcBef>
            </a:pPr>
            <a:r>
              <a:rPr sz="2250" b="1" spc="-5" dirty="0">
                <a:solidFill>
                  <a:srgbClr val="000099"/>
                </a:solidFill>
                <a:latin typeface="Arial"/>
                <a:cs typeface="Arial"/>
              </a:rPr>
              <a:t>retin</a:t>
            </a:r>
            <a:r>
              <a:rPr sz="2250" b="1" spc="-10" dirty="0">
                <a:solidFill>
                  <a:srgbClr val="000099"/>
                </a:solidFill>
                <a:latin typeface="Arial"/>
                <a:cs typeface="Arial"/>
              </a:rPr>
              <a:t>o</a:t>
            </a:r>
            <a:r>
              <a:rPr sz="2250" b="1" dirty="0">
                <a:solidFill>
                  <a:srgbClr val="000099"/>
                </a:solidFill>
                <a:latin typeface="Arial"/>
                <a:cs typeface="Arial"/>
              </a:rPr>
              <a:t>pa</a:t>
            </a:r>
            <a:r>
              <a:rPr sz="2250" b="1" spc="-10" dirty="0">
                <a:solidFill>
                  <a:srgbClr val="000099"/>
                </a:solidFill>
                <a:latin typeface="Arial"/>
                <a:cs typeface="Arial"/>
              </a:rPr>
              <a:t>t</a:t>
            </a:r>
            <a:r>
              <a:rPr sz="2250" b="1" dirty="0">
                <a:solidFill>
                  <a:srgbClr val="000099"/>
                </a:solidFill>
                <a:latin typeface="Arial"/>
                <a:cs typeface="Arial"/>
              </a:rPr>
              <a:t>i</a:t>
            </a:r>
            <a:endParaRPr sz="2250">
              <a:latin typeface="Arial"/>
              <a:cs typeface="Arial"/>
            </a:endParaRPr>
          </a:p>
          <a:p>
            <a:pPr marL="12700" marR="5080">
              <a:lnSpc>
                <a:spcPct val="99600"/>
              </a:lnSpc>
              <a:spcBef>
                <a:spcPts val="830"/>
              </a:spcBef>
            </a:pPr>
            <a:r>
              <a:rPr sz="2000" spc="-10" dirty="0">
                <a:solidFill>
                  <a:srgbClr val="000099"/>
                </a:solidFill>
                <a:latin typeface="Arial"/>
                <a:cs typeface="Arial"/>
              </a:rPr>
              <a:t>Ç</a:t>
            </a:r>
            <a:r>
              <a:rPr sz="2000" dirty="0">
                <a:solidFill>
                  <a:srgbClr val="000099"/>
                </a:solidFill>
                <a:latin typeface="Arial"/>
                <a:cs typeface="Arial"/>
              </a:rPr>
              <a:t>al</a:t>
            </a:r>
            <a:r>
              <a:rPr sz="2000" spc="-15" dirty="0">
                <a:solidFill>
                  <a:srgbClr val="000099"/>
                </a:solidFill>
                <a:latin typeface="Arial"/>
                <a:cs typeface="Arial"/>
              </a:rPr>
              <a:t>ı</a:t>
            </a:r>
            <a:r>
              <a:rPr sz="2000" dirty="0">
                <a:solidFill>
                  <a:srgbClr val="000099"/>
                </a:solidFill>
                <a:latin typeface="Arial"/>
                <a:cs typeface="Arial"/>
              </a:rPr>
              <a:t>şan</a:t>
            </a:r>
            <a:r>
              <a:rPr sz="2000" spc="-35" dirty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r>
              <a:rPr sz="2000" spc="-30" dirty="0">
                <a:solidFill>
                  <a:srgbClr val="000099"/>
                </a:solidFill>
                <a:latin typeface="Arial"/>
                <a:cs typeface="Arial"/>
              </a:rPr>
              <a:t>y</a:t>
            </a:r>
            <a:r>
              <a:rPr sz="2000" dirty="0">
                <a:solidFill>
                  <a:srgbClr val="000099"/>
                </a:solidFill>
                <a:latin typeface="Arial"/>
                <a:cs typeface="Arial"/>
              </a:rPr>
              <a:t>aş</a:t>
            </a:r>
            <a:r>
              <a:rPr sz="2000" spc="10" dirty="0">
                <a:solidFill>
                  <a:srgbClr val="000099"/>
                </a:solidFill>
                <a:latin typeface="Arial"/>
                <a:cs typeface="Arial"/>
              </a:rPr>
              <a:t>t</a:t>
            </a:r>
            <a:r>
              <a:rPr sz="2000" dirty="0">
                <a:solidFill>
                  <a:srgbClr val="000099"/>
                </a:solidFill>
                <a:latin typeface="Arial"/>
                <a:cs typeface="Arial"/>
              </a:rPr>
              <a:t>aki </a:t>
            </a:r>
            <a:r>
              <a:rPr sz="2000" spc="-10" dirty="0">
                <a:solidFill>
                  <a:srgbClr val="000099"/>
                </a:solidFill>
                <a:latin typeface="Arial"/>
                <a:cs typeface="Arial"/>
              </a:rPr>
              <a:t>eri</a:t>
            </a:r>
            <a:r>
              <a:rPr sz="2000" spc="-5" dirty="0">
                <a:solidFill>
                  <a:srgbClr val="000099"/>
                </a:solidFill>
                <a:latin typeface="Arial"/>
                <a:cs typeface="Arial"/>
              </a:rPr>
              <a:t>şk</a:t>
            </a:r>
            <a:r>
              <a:rPr sz="2000" spc="-10" dirty="0">
                <a:solidFill>
                  <a:srgbClr val="000099"/>
                </a:solidFill>
                <a:latin typeface="Arial"/>
                <a:cs typeface="Arial"/>
              </a:rPr>
              <a:t>inler</a:t>
            </a:r>
            <a:r>
              <a:rPr sz="2000" spc="-35" dirty="0">
                <a:solidFill>
                  <a:srgbClr val="000099"/>
                </a:solidFill>
                <a:latin typeface="Arial"/>
                <a:cs typeface="Arial"/>
              </a:rPr>
              <a:t>d</a:t>
            </a:r>
            <a:r>
              <a:rPr sz="2000" spc="-15" dirty="0">
                <a:solidFill>
                  <a:srgbClr val="000099"/>
                </a:solidFill>
                <a:latin typeface="Arial"/>
                <a:cs typeface="Arial"/>
              </a:rPr>
              <a:t>e</a:t>
            </a:r>
            <a:r>
              <a:rPr sz="2000" spc="-65" dirty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000099"/>
                </a:solidFill>
                <a:latin typeface="Arial"/>
                <a:cs typeface="Arial"/>
              </a:rPr>
              <a:t>k</a:t>
            </a:r>
            <a:r>
              <a:rPr sz="2000" spc="-10" dirty="0">
                <a:solidFill>
                  <a:srgbClr val="000099"/>
                </a:solidFill>
                <a:latin typeface="Arial"/>
                <a:cs typeface="Arial"/>
              </a:rPr>
              <a:t>örlüğe </a:t>
            </a:r>
            <a:r>
              <a:rPr sz="2000" spc="-40" dirty="0">
                <a:solidFill>
                  <a:srgbClr val="000099"/>
                </a:solidFill>
                <a:latin typeface="Arial"/>
                <a:cs typeface="Arial"/>
              </a:rPr>
              <a:t>y</a:t>
            </a:r>
            <a:r>
              <a:rPr sz="2000" spc="-10" dirty="0">
                <a:solidFill>
                  <a:srgbClr val="000099"/>
                </a:solidFill>
                <a:latin typeface="Arial"/>
                <a:cs typeface="Arial"/>
              </a:rPr>
              <a:t>ol</a:t>
            </a:r>
            <a:r>
              <a:rPr sz="2000" spc="5" dirty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r>
              <a:rPr sz="2000" spc="-15" dirty="0">
                <a:solidFill>
                  <a:srgbClr val="000099"/>
                </a:solidFill>
                <a:latin typeface="Arial"/>
                <a:cs typeface="Arial"/>
              </a:rPr>
              <a:t>a</a:t>
            </a:r>
            <a:r>
              <a:rPr sz="2000" spc="-5" dirty="0">
                <a:solidFill>
                  <a:srgbClr val="000099"/>
                </a:solidFill>
                <a:latin typeface="Arial"/>
                <a:cs typeface="Arial"/>
              </a:rPr>
              <a:t>ç</a:t>
            </a:r>
            <a:r>
              <a:rPr sz="2000" spc="-15" dirty="0">
                <a:solidFill>
                  <a:srgbClr val="000099"/>
                </a:solidFill>
                <a:latin typeface="Arial"/>
                <a:cs typeface="Arial"/>
              </a:rPr>
              <a:t>an</a:t>
            </a:r>
            <a:r>
              <a:rPr sz="2000" spc="-30" dirty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r>
              <a:rPr sz="2000" spc="-15" dirty="0">
                <a:solidFill>
                  <a:srgbClr val="000099"/>
                </a:solidFill>
                <a:latin typeface="Arial"/>
                <a:cs typeface="Arial"/>
              </a:rPr>
              <a:t>en</a:t>
            </a:r>
            <a:r>
              <a:rPr sz="2000" spc="-30" dirty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r>
              <a:rPr sz="2000" spc="-15" dirty="0">
                <a:solidFill>
                  <a:srgbClr val="000099"/>
                </a:solidFill>
                <a:latin typeface="Arial"/>
                <a:cs typeface="Arial"/>
              </a:rPr>
              <a:t>öne</a:t>
            </a:r>
            <a:r>
              <a:rPr sz="2000" spc="-30" dirty="0">
                <a:solidFill>
                  <a:srgbClr val="000099"/>
                </a:solidFill>
                <a:latin typeface="Arial"/>
                <a:cs typeface="Arial"/>
              </a:rPr>
              <a:t>m</a:t>
            </a:r>
            <a:r>
              <a:rPr sz="2000" spc="-5" dirty="0">
                <a:solidFill>
                  <a:srgbClr val="000099"/>
                </a:solidFill>
                <a:latin typeface="Arial"/>
                <a:cs typeface="Arial"/>
              </a:rPr>
              <a:t>li</a:t>
            </a:r>
            <a:r>
              <a:rPr sz="2000" spc="-10" dirty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000099"/>
                </a:solidFill>
                <a:latin typeface="Arial"/>
                <a:cs typeface="Arial"/>
              </a:rPr>
              <a:t>f</a:t>
            </a:r>
            <a:r>
              <a:rPr sz="2000" spc="-15" dirty="0">
                <a:solidFill>
                  <a:srgbClr val="000099"/>
                </a:solidFill>
                <a:latin typeface="Arial"/>
                <a:cs typeface="Arial"/>
              </a:rPr>
              <a:t>a</a:t>
            </a:r>
            <a:r>
              <a:rPr sz="2000" spc="-5" dirty="0">
                <a:solidFill>
                  <a:srgbClr val="000099"/>
                </a:solidFill>
                <a:latin typeface="Arial"/>
                <a:cs typeface="Arial"/>
              </a:rPr>
              <a:t>kt</a:t>
            </a:r>
            <a:r>
              <a:rPr sz="2000" spc="-10" dirty="0">
                <a:solidFill>
                  <a:srgbClr val="000099"/>
                </a:solidFill>
                <a:latin typeface="Arial"/>
                <a:cs typeface="Arial"/>
              </a:rPr>
              <a:t>ör</a:t>
            </a:r>
            <a:r>
              <a:rPr sz="2000" spc="-35" dirty="0">
                <a:solidFill>
                  <a:srgbClr val="000099"/>
                </a:solidFill>
                <a:latin typeface="Arial"/>
                <a:cs typeface="Arial"/>
              </a:rPr>
              <a:t>d</a:t>
            </a:r>
            <a:r>
              <a:rPr sz="2000" spc="-15" dirty="0">
                <a:solidFill>
                  <a:srgbClr val="000099"/>
                </a:solidFill>
                <a:latin typeface="Arial"/>
                <a:cs typeface="Arial"/>
              </a:rPr>
              <a:t>ü</a:t>
            </a:r>
            <a:r>
              <a:rPr sz="2000" spc="-20" dirty="0">
                <a:solidFill>
                  <a:srgbClr val="000099"/>
                </a:solidFill>
                <a:latin typeface="Arial"/>
                <a:cs typeface="Arial"/>
              </a:rPr>
              <a:t>r</a:t>
            </a:r>
            <a:r>
              <a:rPr sz="1950" spc="15" baseline="25641" dirty="0">
                <a:solidFill>
                  <a:srgbClr val="000099"/>
                </a:solidFill>
                <a:latin typeface="Arial"/>
                <a:cs typeface="Arial"/>
              </a:rPr>
              <a:t>1</a:t>
            </a:r>
            <a:endParaRPr sz="1950" baseline="25641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80318" y="6534503"/>
            <a:ext cx="2649855" cy="16541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1355090">
              <a:lnSpc>
                <a:spcPct val="101099"/>
              </a:lnSpc>
            </a:pPr>
            <a:r>
              <a:rPr sz="2250" b="1" spc="-5" dirty="0">
                <a:solidFill>
                  <a:srgbClr val="000099"/>
                </a:solidFill>
                <a:latin typeface="Arial"/>
                <a:cs typeface="Arial"/>
              </a:rPr>
              <a:t>D</a:t>
            </a:r>
            <a:r>
              <a:rPr sz="2250" b="1" dirty="0">
                <a:solidFill>
                  <a:srgbClr val="000099"/>
                </a:solidFill>
                <a:latin typeface="Arial"/>
                <a:cs typeface="Arial"/>
              </a:rPr>
              <a:t>i</a:t>
            </a:r>
            <a:r>
              <a:rPr sz="2250" b="1" spc="-55" dirty="0">
                <a:solidFill>
                  <a:srgbClr val="000099"/>
                </a:solidFill>
                <a:latin typeface="Arial"/>
                <a:cs typeface="Arial"/>
              </a:rPr>
              <a:t>y</a:t>
            </a:r>
            <a:r>
              <a:rPr sz="2250" b="1" spc="-5" dirty="0">
                <a:solidFill>
                  <a:srgbClr val="000099"/>
                </a:solidFill>
                <a:latin typeface="Arial"/>
                <a:cs typeface="Arial"/>
              </a:rPr>
              <a:t>abe</a:t>
            </a:r>
            <a:r>
              <a:rPr sz="2250" b="1" spc="-10" dirty="0">
                <a:solidFill>
                  <a:srgbClr val="000099"/>
                </a:solidFill>
                <a:latin typeface="Arial"/>
                <a:cs typeface="Arial"/>
              </a:rPr>
              <a:t>t</a:t>
            </a:r>
            <a:r>
              <a:rPr sz="2250" b="1" dirty="0">
                <a:solidFill>
                  <a:srgbClr val="000099"/>
                </a:solidFill>
                <a:latin typeface="Arial"/>
                <a:cs typeface="Arial"/>
              </a:rPr>
              <a:t>ik </a:t>
            </a:r>
            <a:r>
              <a:rPr sz="2250" b="1" spc="-5" dirty="0">
                <a:solidFill>
                  <a:srgbClr val="000099"/>
                </a:solidFill>
                <a:latin typeface="Arial"/>
                <a:cs typeface="Arial"/>
              </a:rPr>
              <a:t>n</a:t>
            </a:r>
            <a:r>
              <a:rPr sz="2250" b="1" dirty="0">
                <a:solidFill>
                  <a:srgbClr val="000099"/>
                </a:solidFill>
                <a:latin typeface="Arial"/>
                <a:cs typeface="Arial"/>
              </a:rPr>
              <a:t>efro</a:t>
            </a:r>
            <a:r>
              <a:rPr sz="2250" b="1" spc="-10" dirty="0">
                <a:solidFill>
                  <a:srgbClr val="000099"/>
                </a:solidFill>
                <a:latin typeface="Arial"/>
                <a:cs typeface="Arial"/>
              </a:rPr>
              <a:t>p</a:t>
            </a:r>
            <a:r>
              <a:rPr sz="2250" b="1" spc="-5" dirty="0">
                <a:solidFill>
                  <a:srgbClr val="000099"/>
                </a:solidFill>
                <a:latin typeface="Arial"/>
                <a:cs typeface="Arial"/>
              </a:rPr>
              <a:t>ati</a:t>
            </a:r>
            <a:endParaRPr sz="2250">
              <a:latin typeface="Arial"/>
              <a:cs typeface="Arial"/>
            </a:endParaRPr>
          </a:p>
          <a:p>
            <a:pPr marL="12700" marR="5080">
              <a:lnSpc>
                <a:spcPts val="2390"/>
              </a:lnSpc>
              <a:spcBef>
                <a:spcPts val="819"/>
              </a:spcBef>
            </a:pPr>
            <a:r>
              <a:rPr sz="2000" spc="-15" dirty="0">
                <a:solidFill>
                  <a:srgbClr val="000099"/>
                </a:solidFill>
                <a:latin typeface="Arial"/>
                <a:cs typeface="Arial"/>
              </a:rPr>
              <a:t>Son dönem</a:t>
            </a:r>
            <a:r>
              <a:rPr sz="2000" spc="-60" dirty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r>
              <a:rPr sz="2000" spc="-15" dirty="0">
                <a:solidFill>
                  <a:srgbClr val="000099"/>
                </a:solidFill>
                <a:latin typeface="Arial"/>
                <a:cs typeface="Arial"/>
              </a:rPr>
              <a:t>böbrek</a:t>
            </a:r>
            <a:r>
              <a:rPr sz="2000" spc="-10" dirty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r>
              <a:rPr sz="2000" spc="-40" dirty="0">
                <a:solidFill>
                  <a:srgbClr val="000099"/>
                </a:solidFill>
                <a:latin typeface="Arial"/>
                <a:cs typeface="Arial"/>
              </a:rPr>
              <a:t>y</a:t>
            </a:r>
            <a:r>
              <a:rPr sz="2000" spc="-15" dirty="0">
                <a:solidFill>
                  <a:srgbClr val="000099"/>
                </a:solidFill>
                <a:latin typeface="Arial"/>
                <a:cs typeface="Arial"/>
              </a:rPr>
              <a:t>e</a:t>
            </a:r>
            <a:r>
              <a:rPr sz="2000" spc="-5" dirty="0">
                <a:solidFill>
                  <a:srgbClr val="000099"/>
                </a:solidFill>
                <a:latin typeface="Arial"/>
                <a:cs typeface="Arial"/>
              </a:rPr>
              <a:t>t</a:t>
            </a:r>
            <a:r>
              <a:rPr sz="2000" spc="-30" dirty="0">
                <a:solidFill>
                  <a:srgbClr val="000099"/>
                </a:solidFill>
                <a:latin typeface="Arial"/>
                <a:cs typeface="Arial"/>
              </a:rPr>
              <a:t>m</a:t>
            </a:r>
            <a:r>
              <a:rPr sz="2000" spc="-15" dirty="0">
                <a:solidFill>
                  <a:srgbClr val="000099"/>
                </a:solidFill>
                <a:latin typeface="Arial"/>
                <a:cs typeface="Arial"/>
              </a:rPr>
              <a:t>e</a:t>
            </a:r>
            <a:r>
              <a:rPr sz="2000" spc="-5" dirty="0">
                <a:solidFill>
                  <a:srgbClr val="000099"/>
                </a:solidFill>
                <a:latin typeface="Arial"/>
                <a:cs typeface="Arial"/>
              </a:rPr>
              <a:t>z</a:t>
            </a:r>
            <a:r>
              <a:rPr sz="2000" spc="-10" dirty="0">
                <a:solidFill>
                  <a:srgbClr val="000099"/>
                </a:solidFill>
                <a:latin typeface="Arial"/>
                <a:cs typeface="Arial"/>
              </a:rPr>
              <a:t>liğinin</a:t>
            </a:r>
            <a:r>
              <a:rPr sz="2000" spc="-45" dirty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r>
              <a:rPr sz="2000" spc="-15" dirty="0">
                <a:solidFill>
                  <a:srgbClr val="000099"/>
                </a:solidFill>
                <a:latin typeface="Arial"/>
                <a:cs typeface="Arial"/>
              </a:rPr>
              <a:t>en öne</a:t>
            </a:r>
            <a:r>
              <a:rPr sz="2000" spc="-30" dirty="0">
                <a:solidFill>
                  <a:srgbClr val="000099"/>
                </a:solidFill>
                <a:latin typeface="Arial"/>
                <a:cs typeface="Arial"/>
              </a:rPr>
              <a:t>m</a:t>
            </a:r>
            <a:r>
              <a:rPr sz="2000" spc="-5" dirty="0">
                <a:solidFill>
                  <a:srgbClr val="000099"/>
                </a:solidFill>
                <a:latin typeface="Arial"/>
                <a:cs typeface="Arial"/>
              </a:rPr>
              <a:t>li</a:t>
            </a:r>
            <a:r>
              <a:rPr sz="2000" spc="-10" dirty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099"/>
                </a:solidFill>
                <a:latin typeface="Arial"/>
                <a:cs typeface="Arial"/>
              </a:rPr>
              <a:t>s</a:t>
            </a:r>
            <a:r>
              <a:rPr sz="2000" spc="-5" dirty="0">
                <a:solidFill>
                  <a:srgbClr val="000099"/>
                </a:solidFill>
                <a:latin typeface="Arial"/>
                <a:cs typeface="Arial"/>
              </a:rPr>
              <a:t>eb</a:t>
            </a:r>
            <a:r>
              <a:rPr sz="2000" spc="-10" dirty="0">
                <a:solidFill>
                  <a:srgbClr val="000099"/>
                </a:solidFill>
                <a:latin typeface="Arial"/>
                <a:cs typeface="Arial"/>
              </a:rPr>
              <a:t>e</a:t>
            </a:r>
            <a:r>
              <a:rPr sz="2000" spc="-5" dirty="0">
                <a:solidFill>
                  <a:srgbClr val="000099"/>
                </a:solidFill>
                <a:latin typeface="Arial"/>
                <a:cs typeface="Arial"/>
              </a:rPr>
              <a:t>bid</a:t>
            </a:r>
            <a:r>
              <a:rPr sz="2000" spc="-10" dirty="0">
                <a:solidFill>
                  <a:srgbClr val="000099"/>
                </a:solidFill>
                <a:latin typeface="Arial"/>
                <a:cs typeface="Arial"/>
              </a:rPr>
              <a:t>i</a:t>
            </a:r>
            <a:r>
              <a:rPr sz="2000" dirty="0">
                <a:solidFill>
                  <a:srgbClr val="000099"/>
                </a:solidFill>
                <a:latin typeface="Arial"/>
                <a:cs typeface="Arial"/>
              </a:rPr>
              <a:t>r</a:t>
            </a:r>
            <a:r>
              <a:rPr sz="1950" spc="15" baseline="25641" dirty="0">
                <a:solidFill>
                  <a:srgbClr val="000099"/>
                </a:solidFill>
                <a:latin typeface="Arial"/>
                <a:cs typeface="Arial"/>
              </a:rPr>
              <a:t>2</a:t>
            </a:r>
            <a:endParaRPr sz="1950" baseline="25641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170959" y="4813659"/>
            <a:ext cx="2534285" cy="1515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4604" marR="276860">
              <a:lnSpc>
                <a:spcPct val="101099"/>
              </a:lnSpc>
            </a:pPr>
            <a:r>
              <a:rPr sz="2250" b="1" spc="-5" dirty="0">
                <a:solidFill>
                  <a:srgbClr val="000099"/>
                </a:solidFill>
                <a:latin typeface="Arial"/>
                <a:cs typeface="Arial"/>
              </a:rPr>
              <a:t>Kard</a:t>
            </a:r>
            <a:r>
              <a:rPr sz="2250" b="1" dirty="0">
                <a:solidFill>
                  <a:srgbClr val="000099"/>
                </a:solidFill>
                <a:latin typeface="Arial"/>
                <a:cs typeface="Arial"/>
              </a:rPr>
              <a:t>i</a:t>
            </a:r>
            <a:r>
              <a:rPr sz="2250" b="1" spc="-55" dirty="0">
                <a:solidFill>
                  <a:srgbClr val="000099"/>
                </a:solidFill>
                <a:latin typeface="Arial"/>
                <a:cs typeface="Arial"/>
              </a:rPr>
              <a:t>y</a:t>
            </a:r>
            <a:r>
              <a:rPr sz="2250" b="1" spc="10" dirty="0">
                <a:solidFill>
                  <a:srgbClr val="000099"/>
                </a:solidFill>
                <a:latin typeface="Arial"/>
                <a:cs typeface="Arial"/>
              </a:rPr>
              <a:t>o</a:t>
            </a:r>
            <a:r>
              <a:rPr sz="2250" b="1" spc="-35" dirty="0">
                <a:solidFill>
                  <a:srgbClr val="000099"/>
                </a:solidFill>
                <a:latin typeface="Arial"/>
                <a:cs typeface="Arial"/>
              </a:rPr>
              <a:t>v</a:t>
            </a:r>
            <a:r>
              <a:rPr sz="2250" b="1" spc="-5" dirty="0">
                <a:solidFill>
                  <a:srgbClr val="000099"/>
                </a:solidFill>
                <a:latin typeface="Arial"/>
                <a:cs typeface="Arial"/>
              </a:rPr>
              <a:t>a</a:t>
            </a:r>
            <a:r>
              <a:rPr sz="2250" b="1" dirty="0">
                <a:solidFill>
                  <a:srgbClr val="000099"/>
                </a:solidFill>
                <a:latin typeface="Arial"/>
                <a:cs typeface="Arial"/>
              </a:rPr>
              <a:t>sküler has</a:t>
            </a:r>
            <a:r>
              <a:rPr sz="2250" b="1" spc="-10" dirty="0">
                <a:solidFill>
                  <a:srgbClr val="000099"/>
                </a:solidFill>
                <a:latin typeface="Arial"/>
                <a:cs typeface="Arial"/>
              </a:rPr>
              <a:t>t</a:t>
            </a:r>
            <a:r>
              <a:rPr sz="2250" b="1" dirty="0">
                <a:solidFill>
                  <a:srgbClr val="000099"/>
                </a:solidFill>
                <a:latin typeface="Arial"/>
                <a:cs typeface="Arial"/>
              </a:rPr>
              <a:t>alıklar</a:t>
            </a:r>
            <a:endParaRPr sz="2250">
              <a:latin typeface="Arial"/>
              <a:cs typeface="Arial"/>
            </a:endParaRPr>
          </a:p>
          <a:p>
            <a:pPr marL="12700">
              <a:lnSpc>
                <a:spcPts val="1950"/>
              </a:lnSpc>
            </a:pPr>
            <a:r>
              <a:rPr sz="2000" spc="-25" dirty="0">
                <a:solidFill>
                  <a:srgbClr val="000099"/>
                </a:solidFill>
                <a:latin typeface="Arial"/>
                <a:cs typeface="Arial"/>
              </a:rPr>
              <a:t>D</a:t>
            </a:r>
            <a:r>
              <a:rPr sz="2000" spc="-5" dirty="0">
                <a:solidFill>
                  <a:srgbClr val="000099"/>
                </a:solidFill>
                <a:latin typeface="Arial"/>
                <a:cs typeface="Arial"/>
              </a:rPr>
              <a:t>i</a:t>
            </a:r>
            <a:r>
              <a:rPr sz="2000" spc="-40" dirty="0">
                <a:solidFill>
                  <a:srgbClr val="000099"/>
                </a:solidFill>
                <a:latin typeface="Arial"/>
                <a:cs typeface="Arial"/>
              </a:rPr>
              <a:t>y</a:t>
            </a:r>
            <a:r>
              <a:rPr sz="2000" spc="-10" dirty="0">
                <a:solidFill>
                  <a:srgbClr val="000099"/>
                </a:solidFill>
                <a:latin typeface="Arial"/>
                <a:cs typeface="Arial"/>
              </a:rPr>
              <a:t>abetik</a:t>
            </a:r>
            <a:r>
              <a:rPr sz="2000" spc="-15" dirty="0">
                <a:solidFill>
                  <a:srgbClr val="000099"/>
                </a:solidFill>
                <a:latin typeface="Arial"/>
                <a:cs typeface="Arial"/>
              </a:rPr>
              <a:t> has</a:t>
            </a:r>
            <a:r>
              <a:rPr sz="2000" spc="-5" dirty="0">
                <a:solidFill>
                  <a:srgbClr val="000099"/>
                </a:solidFill>
                <a:latin typeface="Arial"/>
                <a:cs typeface="Arial"/>
              </a:rPr>
              <a:t>t</a:t>
            </a:r>
            <a:r>
              <a:rPr sz="2000" spc="-10" dirty="0">
                <a:solidFill>
                  <a:srgbClr val="000099"/>
                </a:solidFill>
                <a:latin typeface="Arial"/>
                <a:cs typeface="Arial"/>
              </a:rPr>
              <a:t>alar</a:t>
            </a:r>
            <a:r>
              <a:rPr sz="2000" spc="-20" dirty="0">
                <a:solidFill>
                  <a:srgbClr val="000099"/>
                </a:solidFill>
                <a:latin typeface="Arial"/>
                <a:cs typeface="Arial"/>
              </a:rPr>
              <a:t>ı</a:t>
            </a:r>
            <a:r>
              <a:rPr sz="2000" spc="-15" dirty="0">
                <a:solidFill>
                  <a:srgbClr val="000099"/>
                </a:solidFill>
                <a:latin typeface="Arial"/>
                <a:cs typeface="Arial"/>
              </a:rPr>
              <a:t>n</a:t>
            </a:r>
            <a:r>
              <a:rPr sz="2000" spc="-65" dirty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srgbClr val="000099"/>
                </a:solidFill>
                <a:latin typeface="Arial"/>
                <a:cs typeface="Arial"/>
              </a:rPr>
              <a:t>%</a:t>
            </a:r>
            <a:endParaRPr sz="2000">
              <a:latin typeface="Arial"/>
              <a:cs typeface="Arial"/>
            </a:endParaRPr>
          </a:p>
          <a:p>
            <a:pPr marL="12700" marR="114935">
              <a:lnSpc>
                <a:spcPts val="2390"/>
              </a:lnSpc>
              <a:spcBef>
                <a:spcPts val="80"/>
              </a:spcBef>
            </a:pPr>
            <a:r>
              <a:rPr sz="2000" spc="-20" dirty="0">
                <a:solidFill>
                  <a:srgbClr val="000099"/>
                </a:solidFill>
                <a:latin typeface="Arial"/>
                <a:cs typeface="Arial"/>
              </a:rPr>
              <a:t>75</a:t>
            </a:r>
            <a:r>
              <a:rPr sz="2000" spc="-5" dirty="0">
                <a:solidFill>
                  <a:srgbClr val="000099"/>
                </a:solidFill>
                <a:latin typeface="Arial"/>
                <a:cs typeface="Arial"/>
              </a:rPr>
              <a:t>’i</a:t>
            </a:r>
            <a:r>
              <a:rPr sz="2000" spc="-10" dirty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r>
              <a:rPr sz="2000" spc="-15" dirty="0">
                <a:solidFill>
                  <a:srgbClr val="000099"/>
                </a:solidFill>
                <a:latin typeface="Arial"/>
                <a:cs typeface="Arial"/>
              </a:rPr>
              <a:t>KV </a:t>
            </a:r>
            <a:r>
              <a:rPr sz="2000" spc="-10" dirty="0">
                <a:solidFill>
                  <a:srgbClr val="000099"/>
                </a:solidFill>
                <a:latin typeface="Arial"/>
                <a:cs typeface="Arial"/>
              </a:rPr>
              <a:t>ola</a:t>
            </a:r>
            <a:r>
              <a:rPr sz="2000" spc="-40" dirty="0">
                <a:solidFill>
                  <a:srgbClr val="000099"/>
                </a:solidFill>
                <a:latin typeface="Arial"/>
                <a:cs typeface="Arial"/>
              </a:rPr>
              <a:t>y</a:t>
            </a:r>
            <a:r>
              <a:rPr sz="2000" spc="-10" dirty="0">
                <a:solidFill>
                  <a:srgbClr val="000099"/>
                </a:solidFill>
                <a:latin typeface="Arial"/>
                <a:cs typeface="Arial"/>
              </a:rPr>
              <a:t>lar </a:t>
            </a:r>
            <a:r>
              <a:rPr sz="2000" spc="-5" dirty="0">
                <a:solidFill>
                  <a:srgbClr val="000099"/>
                </a:solidFill>
                <a:latin typeface="Arial"/>
                <a:cs typeface="Arial"/>
              </a:rPr>
              <a:t>s</a:t>
            </a:r>
            <a:r>
              <a:rPr sz="2000" spc="-10" dirty="0">
                <a:solidFill>
                  <a:srgbClr val="000099"/>
                </a:solidFill>
                <a:latin typeface="Arial"/>
                <a:cs typeface="Arial"/>
              </a:rPr>
              <a:t>ebebi</a:t>
            </a:r>
            <a:r>
              <a:rPr sz="2000" spc="-40" dirty="0">
                <a:solidFill>
                  <a:srgbClr val="000099"/>
                </a:solidFill>
                <a:latin typeface="Arial"/>
                <a:cs typeface="Arial"/>
              </a:rPr>
              <a:t>y</a:t>
            </a:r>
            <a:r>
              <a:rPr sz="2000" spc="-10" dirty="0">
                <a:solidFill>
                  <a:srgbClr val="000099"/>
                </a:solidFill>
                <a:latin typeface="Arial"/>
                <a:cs typeface="Arial"/>
              </a:rPr>
              <a:t>le</a:t>
            </a:r>
            <a:r>
              <a:rPr sz="2000" spc="-30" dirty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000099"/>
                </a:solidFill>
                <a:latin typeface="Arial"/>
                <a:cs typeface="Arial"/>
              </a:rPr>
              <a:t>öl</a:t>
            </a:r>
            <a:r>
              <a:rPr sz="2000" spc="-30" dirty="0">
                <a:solidFill>
                  <a:srgbClr val="000099"/>
                </a:solidFill>
                <a:latin typeface="Arial"/>
                <a:cs typeface="Arial"/>
              </a:rPr>
              <a:t>m</a:t>
            </a:r>
            <a:r>
              <a:rPr sz="2000" spc="-15" dirty="0">
                <a:solidFill>
                  <a:srgbClr val="000099"/>
                </a:solidFill>
                <a:latin typeface="Arial"/>
                <a:cs typeface="Arial"/>
              </a:rPr>
              <a:t>e</a:t>
            </a:r>
            <a:r>
              <a:rPr sz="2000" spc="-5" dirty="0">
                <a:solidFill>
                  <a:srgbClr val="000099"/>
                </a:solidFill>
                <a:latin typeface="Arial"/>
                <a:cs typeface="Arial"/>
              </a:rPr>
              <a:t>kt</a:t>
            </a:r>
            <a:r>
              <a:rPr sz="2000" spc="-10" dirty="0">
                <a:solidFill>
                  <a:srgbClr val="000099"/>
                </a:solidFill>
                <a:latin typeface="Arial"/>
                <a:cs typeface="Arial"/>
              </a:rPr>
              <a:t>edi</a:t>
            </a:r>
            <a:r>
              <a:rPr sz="2000" spc="-25" dirty="0">
                <a:solidFill>
                  <a:srgbClr val="000099"/>
                </a:solidFill>
                <a:latin typeface="Arial"/>
                <a:cs typeface="Arial"/>
              </a:rPr>
              <a:t>r</a:t>
            </a:r>
            <a:r>
              <a:rPr sz="1950" spc="15" baseline="25641" dirty="0">
                <a:solidFill>
                  <a:srgbClr val="000099"/>
                </a:solidFill>
                <a:latin typeface="Arial"/>
                <a:cs typeface="Arial"/>
              </a:rPr>
              <a:t>4</a:t>
            </a:r>
            <a:endParaRPr sz="1950" baseline="25641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195704" y="2787981"/>
            <a:ext cx="2404745" cy="1003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250" b="1" dirty="0">
                <a:solidFill>
                  <a:srgbClr val="000099"/>
                </a:solidFill>
                <a:latin typeface="Arial"/>
                <a:cs typeface="Arial"/>
              </a:rPr>
              <a:t>İn</a:t>
            </a:r>
            <a:r>
              <a:rPr sz="2250" b="1" spc="-10" dirty="0">
                <a:solidFill>
                  <a:srgbClr val="000099"/>
                </a:solidFill>
                <a:latin typeface="Arial"/>
                <a:cs typeface="Arial"/>
              </a:rPr>
              <a:t>m</a:t>
            </a:r>
            <a:r>
              <a:rPr sz="2250" b="1" dirty="0">
                <a:solidFill>
                  <a:srgbClr val="000099"/>
                </a:solidFill>
                <a:latin typeface="Arial"/>
                <a:cs typeface="Arial"/>
              </a:rPr>
              <a:t>e</a:t>
            </a:r>
            <a:endParaRPr sz="2250">
              <a:latin typeface="Arial"/>
              <a:cs typeface="Arial"/>
            </a:endParaRPr>
          </a:p>
          <a:p>
            <a:pPr marL="12700" marR="5080">
              <a:lnSpc>
                <a:spcPts val="2150"/>
              </a:lnSpc>
              <a:spcBef>
                <a:spcPts val="1155"/>
              </a:spcBef>
            </a:pPr>
            <a:r>
              <a:rPr sz="2000" spc="-5" dirty="0">
                <a:solidFill>
                  <a:srgbClr val="000099"/>
                </a:solidFill>
                <a:latin typeface="Arial"/>
                <a:cs typeface="Arial"/>
              </a:rPr>
              <a:t>İ</a:t>
            </a:r>
            <a:r>
              <a:rPr sz="2000" spc="-15" dirty="0">
                <a:solidFill>
                  <a:srgbClr val="000099"/>
                </a:solidFill>
                <a:latin typeface="Arial"/>
                <a:cs typeface="Arial"/>
              </a:rPr>
              <a:t>n</a:t>
            </a:r>
            <a:r>
              <a:rPr sz="2000" spc="-30" dirty="0">
                <a:solidFill>
                  <a:srgbClr val="000099"/>
                </a:solidFill>
                <a:latin typeface="Arial"/>
                <a:cs typeface="Arial"/>
              </a:rPr>
              <a:t>m</a:t>
            </a:r>
            <a:r>
              <a:rPr sz="2000" spc="-15" dirty="0">
                <a:solidFill>
                  <a:srgbClr val="000099"/>
                </a:solidFill>
                <a:latin typeface="Arial"/>
                <a:cs typeface="Arial"/>
              </a:rPr>
              <a:t>e</a:t>
            </a:r>
            <a:r>
              <a:rPr sz="2000" spc="-30" dirty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000099"/>
                </a:solidFill>
                <a:latin typeface="Arial"/>
                <a:cs typeface="Arial"/>
              </a:rPr>
              <a:t>ri</a:t>
            </a:r>
            <a:r>
              <a:rPr sz="2000" spc="-5" dirty="0">
                <a:solidFill>
                  <a:srgbClr val="000099"/>
                </a:solidFill>
                <a:latin typeface="Arial"/>
                <a:cs typeface="Arial"/>
              </a:rPr>
              <a:t>sk</a:t>
            </a:r>
            <a:r>
              <a:rPr sz="2000" spc="-10" dirty="0">
                <a:solidFill>
                  <a:srgbClr val="000099"/>
                </a:solidFill>
                <a:latin typeface="Arial"/>
                <a:cs typeface="Arial"/>
              </a:rPr>
              <a:t>ini</a:t>
            </a:r>
            <a:r>
              <a:rPr sz="2000" spc="-40" dirty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srgbClr val="000099"/>
                </a:solidFill>
                <a:latin typeface="Arial"/>
                <a:cs typeface="Arial"/>
              </a:rPr>
              <a:t>1</a:t>
            </a:r>
            <a:r>
              <a:rPr sz="2000" spc="-5" dirty="0">
                <a:solidFill>
                  <a:srgbClr val="000099"/>
                </a:solidFill>
                <a:latin typeface="Arial"/>
                <a:cs typeface="Arial"/>
              </a:rPr>
              <a:t>.</a:t>
            </a:r>
            <a:r>
              <a:rPr sz="2000" spc="-10" dirty="0">
                <a:solidFill>
                  <a:srgbClr val="000099"/>
                </a:solidFill>
                <a:latin typeface="Arial"/>
                <a:cs typeface="Arial"/>
              </a:rPr>
              <a:t>2-</a:t>
            </a:r>
            <a:r>
              <a:rPr sz="2000" spc="-20" dirty="0">
                <a:solidFill>
                  <a:srgbClr val="000099"/>
                </a:solidFill>
                <a:latin typeface="Arial"/>
                <a:cs typeface="Arial"/>
              </a:rPr>
              <a:t>dan</a:t>
            </a:r>
            <a:r>
              <a:rPr sz="2000" spc="-15" dirty="0">
                <a:solidFill>
                  <a:srgbClr val="000099"/>
                </a:solidFill>
                <a:latin typeface="Arial"/>
                <a:cs typeface="Arial"/>
              </a:rPr>
              <a:t> 1</a:t>
            </a:r>
            <a:r>
              <a:rPr sz="2000" spc="-5" dirty="0">
                <a:solidFill>
                  <a:srgbClr val="000099"/>
                </a:solidFill>
                <a:latin typeface="Arial"/>
                <a:cs typeface="Arial"/>
              </a:rPr>
              <a:t>.</a:t>
            </a:r>
            <a:r>
              <a:rPr sz="2000" spc="-10" dirty="0">
                <a:solidFill>
                  <a:srgbClr val="000099"/>
                </a:solidFill>
                <a:latin typeface="Arial"/>
                <a:cs typeface="Arial"/>
              </a:rPr>
              <a:t>8-</a:t>
            </a:r>
            <a:r>
              <a:rPr sz="2000" spc="-5" dirty="0">
                <a:solidFill>
                  <a:srgbClr val="000099"/>
                </a:solidFill>
                <a:latin typeface="Arial"/>
                <a:cs typeface="Arial"/>
              </a:rPr>
              <a:t>k</a:t>
            </a:r>
            <a:r>
              <a:rPr sz="2000" spc="-15" dirty="0">
                <a:solidFill>
                  <a:srgbClr val="000099"/>
                </a:solidFill>
                <a:latin typeface="Arial"/>
                <a:cs typeface="Arial"/>
              </a:rPr>
              <a:t>a</a:t>
            </a:r>
            <a:r>
              <a:rPr sz="2000" spc="-20" dirty="0">
                <a:solidFill>
                  <a:srgbClr val="000099"/>
                </a:solidFill>
                <a:latin typeface="Arial"/>
                <a:cs typeface="Arial"/>
              </a:rPr>
              <a:t>t</a:t>
            </a:r>
            <a:r>
              <a:rPr sz="2000" spc="-15" dirty="0">
                <a:solidFill>
                  <a:srgbClr val="000099"/>
                </a:solidFill>
                <a:latin typeface="Arial"/>
                <a:cs typeface="Arial"/>
              </a:rPr>
              <a:t>a</a:t>
            </a:r>
            <a:r>
              <a:rPr sz="2000" spc="-65" dirty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000099"/>
                </a:solidFill>
                <a:latin typeface="Arial"/>
                <a:cs typeface="Arial"/>
              </a:rPr>
              <a:t>k</a:t>
            </a:r>
            <a:r>
              <a:rPr sz="2000" spc="-10" dirty="0">
                <a:solidFill>
                  <a:srgbClr val="000099"/>
                </a:solidFill>
                <a:latin typeface="Arial"/>
                <a:cs typeface="Arial"/>
              </a:rPr>
              <a:t>adar</a:t>
            </a:r>
            <a:r>
              <a:rPr sz="2000" spc="-50" dirty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000099"/>
                </a:solidFill>
                <a:latin typeface="Arial"/>
                <a:cs typeface="Arial"/>
              </a:rPr>
              <a:t>ar</a:t>
            </a:r>
            <a:r>
              <a:rPr sz="2000" spc="-5" dirty="0">
                <a:solidFill>
                  <a:srgbClr val="000099"/>
                </a:solidFill>
                <a:latin typeface="Arial"/>
                <a:cs typeface="Arial"/>
              </a:rPr>
              <a:t>t</a:t>
            </a:r>
            <a:r>
              <a:rPr sz="2000" spc="-20" dirty="0">
                <a:solidFill>
                  <a:srgbClr val="000099"/>
                </a:solidFill>
                <a:latin typeface="Arial"/>
                <a:cs typeface="Arial"/>
              </a:rPr>
              <a:t>ı</a:t>
            </a:r>
            <a:r>
              <a:rPr sz="2000" spc="-10" dirty="0">
                <a:solidFill>
                  <a:srgbClr val="000099"/>
                </a:solidFill>
                <a:latin typeface="Arial"/>
                <a:cs typeface="Arial"/>
              </a:rPr>
              <a:t>r</a:t>
            </a:r>
            <a:r>
              <a:rPr sz="2000" spc="-20" dirty="0">
                <a:solidFill>
                  <a:srgbClr val="000099"/>
                </a:solidFill>
                <a:latin typeface="Arial"/>
                <a:cs typeface="Arial"/>
              </a:rPr>
              <a:t>ı</a:t>
            </a:r>
            <a:r>
              <a:rPr sz="2000" dirty="0">
                <a:solidFill>
                  <a:srgbClr val="000099"/>
                </a:solidFill>
                <a:latin typeface="Arial"/>
                <a:cs typeface="Arial"/>
              </a:rPr>
              <a:t>r</a:t>
            </a:r>
            <a:r>
              <a:rPr sz="1950" spc="15" baseline="25641" dirty="0">
                <a:solidFill>
                  <a:srgbClr val="000099"/>
                </a:solidFill>
                <a:latin typeface="Arial"/>
                <a:cs typeface="Arial"/>
              </a:rPr>
              <a:t>3</a:t>
            </a:r>
            <a:endParaRPr sz="1950" baseline="25641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173127" y="6877866"/>
            <a:ext cx="2451100" cy="1975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1155700">
              <a:lnSpc>
                <a:spcPct val="101099"/>
              </a:lnSpc>
            </a:pPr>
            <a:r>
              <a:rPr sz="2250" b="1" spc="-5" dirty="0">
                <a:solidFill>
                  <a:srgbClr val="000099"/>
                </a:solidFill>
                <a:latin typeface="Arial"/>
                <a:cs typeface="Arial"/>
              </a:rPr>
              <a:t>D</a:t>
            </a:r>
            <a:r>
              <a:rPr sz="2250" b="1" dirty="0">
                <a:solidFill>
                  <a:srgbClr val="000099"/>
                </a:solidFill>
                <a:latin typeface="Arial"/>
                <a:cs typeface="Arial"/>
              </a:rPr>
              <a:t>i</a:t>
            </a:r>
            <a:r>
              <a:rPr sz="2250" b="1" spc="-55" dirty="0">
                <a:solidFill>
                  <a:srgbClr val="000099"/>
                </a:solidFill>
                <a:latin typeface="Arial"/>
                <a:cs typeface="Arial"/>
              </a:rPr>
              <a:t>y</a:t>
            </a:r>
            <a:r>
              <a:rPr sz="2250" b="1" spc="-5" dirty="0">
                <a:solidFill>
                  <a:srgbClr val="000099"/>
                </a:solidFill>
                <a:latin typeface="Arial"/>
                <a:cs typeface="Arial"/>
              </a:rPr>
              <a:t>abe</a:t>
            </a:r>
            <a:r>
              <a:rPr sz="2250" b="1" spc="-10" dirty="0">
                <a:solidFill>
                  <a:srgbClr val="000099"/>
                </a:solidFill>
                <a:latin typeface="Arial"/>
                <a:cs typeface="Arial"/>
              </a:rPr>
              <a:t>t</a:t>
            </a:r>
            <a:r>
              <a:rPr sz="2250" b="1" dirty="0">
                <a:solidFill>
                  <a:srgbClr val="000099"/>
                </a:solidFill>
                <a:latin typeface="Arial"/>
                <a:cs typeface="Arial"/>
              </a:rPr>
              <a:t>ik </a:t>
            </a:r>
            <a:r>
              <a:rPr sz="2250" b="1" spc="-5" dirty="0">
                <a:solidFill>
                  <a:srgbClr val="000099"/>
                </a:solidFill>
                <a:latin typeface="Arial"/>
                <a:cs typeface="Arial"/>
              </a:rPr>
              <a:t>n</a:t>
            </a:r>
            <a:r>
              <a:rPr sz="2250" b="1" dirty="0">
                <a:solidFill>
                  <a:srgbClr val="000099"/>
                </a:solidFill>
                <a:latin typeface="Arial"/>
                <a:cs typeface="Arial"/>
              </a:rPr>
              <a:t>öro</a:t>
            </a:r>
            <a:r>
              <a:rPr sz="2250" b="1" spc="-10" dirty="0">
                <a:solidFill>
                  <a:srgbClr val="000099"/>
                </a:solidFill>
                <a:latin typeface="Arial"/>
                <a:cs typeface="Arial"/>
              </a:rPr>
              <a:t>p</a:t>
            </a:r>
            <a:r>
              <a:rPr sz="2250" b="1" dirty="0">
                <a:solidFill>
                  <a:srgbClr val="000099"/>
                </a:solidFill>
                <a:latin typeface="Arial"/>
                <a:cs typeface="Arial"/>
              </a:rPr>
              <a:t>ati</a:t>
            </a:r>
            <a:endParaRPr sz="2250">
              <a:latin typeface="Arial"/>
              <a:cs typeface="Arial"/>
            </a:endParaRPr>
          </a:p>
          <a:p>
            <a:pPr marL="12700" marR="5080">
              <a:lnSpc>
                <a:spcPts val="2390"/>
              </a:lnSpc>
              <a:spcBef>
                <a:spcPts val="965"/>
              </a:spcBef>
            </a:pPr>
            <a:r>
              <a:rPr sz="2000" spc="-25" dirty="0">
                <a:solidFill>
                  <a:srgbClr val="000099"/>
                </a:solidFill>
                <a:latin typeface="Arial"/>
                <a:cs typeface="Arial"/>
              </a:rPr>
              <a:t>N</a:t>
            </a:r>
            <a:r>
              <a:rPr sz="2000" spc="-20" dirty="0">
                <a:solidFill>
                  <a:srgbClr val="000099"/>
                </a:solidFill>
                <a:latin typeface="Arial"/>
                <a:cs typeface="Arial"/>
              </a:rPr>
              <a:t>o</a:t>
            </a:r>
            <a:r>
              <a:rPr sz="2000" spc="-15" dirty="0">
                <a:solidFill>
                  <a:srgbClr val="000099"/>
                </a:solidFill>
                <a:latin typeface="Arial"/>
                <a:cs typeface="Arial"/>
              </a:rPr>
              <a:t>n </a:t>
            </a:r>
            <a:r>
              <a:rPr sz="2000" spc="-5" dirty="0">
                <a:solidFill>
                  <a:srgbClr val="000099"/>
                </a:solidFill>
                <a:latin typeface="Arial"/>
                <a:cs typeface="Arial"/>
              </a:rPr>
              <a:t>t</a:t>
            </a:r>
            <a:r>
              <a:rPr sz="2000" spc="-10" dirty="0">
                <a:solidFill>
                  <a:srgbClr val="000099"/>
                </a:solidFill>
                <a:latin typeface="Arial"/>
                <a:cs typeface="Arial"/>
              </a:rPr>
              <a:t>ra</a:t>
            </a:r>
            <a:r>
              <a:rPr sz="2000" spc="-40" dirty="0">
                <a:solidFill>
                  <a:srgbClr val="000099"/>
                </a:solidFill>
                <a:latin typeface="Arial"/>
                <a:cs typeface="Arial"/>
              </a:rPr>
              <a:t>v</a:t>
            </a:r>
            <a:r>
              <a:rPr sz="2000" spc="-30" dirty="0">
                <a:solidFill>
                  <a:srgbClr val="000099"/>
                </a:solidFill>
                <a:latin typeface="Arial"/>
                <a:cs typeface="Arial"/>
              </a:rPr>
              <a:t>m</a:t>
            </a:r>
            <a:r>
              <a:rPr sz="2000" spc="-20" dirty="0">
                <a:solidFill>
                  <a:srgbClr val="000099"/>
                </a:solidFill>
                <a:latin typeface="Arial"/>
                <a:cs typeface="Arial"/>
              </a:rPr>
              <a:t>a</a:t>
            </a:r>
            <a:r>
              <a:rPr sz="2000" spc="-5" dirty="0">
                <a:solidFill>
                  <a:srgbClr val="000099"/>
                </a:solidFill>
                <a:latin typeface="Arial"/>
                <a:cs typeface="Arial"/>
              </a:rPr>
              <a:t>t</a:t>
            </a:r>
            <a:r>
              <a:rPr sz="2000" spc="-10" dirty="0">
                <a:solidFill>
                  <a:srgbClr val="000099"/>
                </a:solidFill>
                <a:latin typeface="Arial"/>
                <a:cs typeface="Arial"/>
              </a:rPr>
              <a:t>ik</a:t>
            </a:r>
            <a:r>
              <a:rPr sz="2000" spc="-40" dirty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r>
              <a:rPr sz="2000" spc="-15" dirty="0">
                <a:solidFill>
                  <a:srgbClr val="000099"/>
                </a:solidFill>
                <a:latin typeface="Arial"/>
                <a:cs typeface="Arial"/>
              </a:rPr>
              <a:t>alt e</a:t>
            </a:r>
            <a:r>
              <a:rPr sz="2000" spc="-5" dirty="0">
                <a:solidFill>
                  <a:srgbClr val="000099"/>
                </a:solidFill>
                <a:latin typeface="Arial"/>
                <a:cs typeface="Arial"/>
              </a:rPr>
              <a:t>kst</a:t>
            </a:r>
            <a:r>
              <a:rPr sz="2000" spc="-10" dirty="0">
                <a:solidFill>
                  <a:srgbClr val="000099"/>
                </a:solidFill>
                <a:latin typeface="Arial"/>
                <a:cs typeface="Arial"/>
              </a:rPr>
              <a:t>re</a:t>
            </a:r>
            <a:r>
              <a:rPr sz="2000" spc="-30" dirty="0">
                <a:solidFill>
                  <a:srgbClr val="000099"/>
                </a:solidFill>
                <a:latin typeface="Arial"/>
                <a:cs typeface="Arial"/>
              </a:rPr>
              <a:t>m</a:t>
            </a:r>
            <a:r>
              <a:rPr sz="2000" spc="-10" dirty="0">
                <a:solidFill>
                  <a:srgbClr val="000099"/>
                </a:solidFill>
                <a:latin typeface="Arial"/>
                <a:cs typeface="Arial"/>
              </a:rPr>
              <a:t>i</a:t>
            </a:r>
            <a:r>
              <a:rPr sz="2000" spc="-20" dirty="0">
                <a:solidFill>
                  <a:srgbClr val="000099"/>
                </a:solidFill>
                <a:latin typeface="Arial"/>
                <a:cs typeface="Arial"/>
              </a:rPr>
              <a:t>t</a:t>
            </a:r>
            <a:r>
              <a:rPr sz="2000" spc="-15" dirty="0">
                <a:solidFill>
                  <a:srgbClr val="000099"/>
                </a:solidFill>
                <a:latin typeface="Arial"/>
                <a:cs typeface="Arial"/>
              </a:rPr>
              <a:t>e</a:t>
            </a:r>
            <a:r>
              <a:rPr sz="2000" spc="-10" dirty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r>
              <a:rPr sz="2000" spc="-15" dirty="0">
                <a:solidFill>
                  <a:srgbClr val="000099"/>
                </a:solidFill>
                <a:latin typeface="Arial"/>
                <a:cs typeface="Arial"/>
              </a:rPr>
              <a:t>a</a:t>
            </a:r>
            <a:r>
              <a:rPr sz="2000" spc="-30" dirty="0">
                <a:solidFill>
                  <a:srgbClr val="000099"/>
                </a:solidFill>
                <a:latin typeface="Arial"/>
                <a:cs typeface="Arial"/>
              </a:rPr>
              <a:t>m</a:t>
            </a:r>
            <a:r>
              <a:rPr sz="2000" spc="-10" dirty="0">
                <a:solidFill>
                  <a:srgbClr val="000099"/>
                </a:solidFill>
                <a:latin typeface="Arial"/>
                <a:cs typeface="Arial"/>
              </a:rPr>
              <a:t>puta</a:t>
            </a:r>
            <a:r>
              <a:rPr sz="2000" spc="-5" dirty="0">
                <a:solidFill>
                  <a:srgbClr val="000099"/>
                </a:solidFill>
                <a:latin typeface="Arial"/>
                <a:cs typeface="Arial"/>
              </a:rPr>
              <a:t>s</a:t>
            </a:r>
            <a:r>
              <a:rPr sz="2000" spc="-40" dirty="0">
                <a:solidFill>
                  <a:srgbClr val="000099"/>
                </a:solidFill>
                <a:latin typeface="Arial"/>
                <a:cs typeface="Arial"/>
              </a:rPr>
              <a:t>y</a:t>
            </a:r>
            <a:r>
              <a:rPr sz="2000" spc="-10" dirty="0">
                <a:solidFill>
                  <a:srgbClr val="000099"/>
                </a:solidFill>
                <a:latin typeface="Arial"/>
                <a:cs typeface="Arial"/>
              </a:rPr>
              <a:t>onla</a:t>
            </a:r>
            <a:r>
              <a:rPr sz="2000" spc="-30" dirty="0">
                <a:solidFill>
                  <a:srgbClr val="000099"/>
                </a:solidFill>
                <a:latin typeface="Arial"/>
                <a:cs typeface="Arial"/>
              </a:rPr>
              <a:t>r</a:t>
            </a:r>
            <a:r>
              <a:rPr sz="2000" spc="-20" dirty="0">
                <a:solidFill>
                  <a:srgbClr val="000099"/>
                </a:solidFill>
                <a:latin typeface="Arial"/>
                <a:cs typeface="Arial"/>
              </a:rPr>
              <a:t>ı</a:t>
            </a:r>
            <a:r>
              <a:rPr sz="2000" spc="-15" dirty="0">
                <a:solidFill>
                  <a:srgbClr val="000099"/>
                </a:solidFill>
                <a:latin typeface="Arial"/>
                <a:cs typeface="Arial"/>
              </a:rPr>
              <a:t>n</a:t>
            </a:r>
            <a:r>
              <a:rPr sz="2000" spc="-20" dirty="0">
                <a:solidFill>
                  <a:srgbClr val="000099"/>
                </a:solidFill>
                <a:latin typeface="Arial"/>
                <a:cs typeface="Arial"/>
              </a:rPr>
              <a:t>ı</a:t>
            </a:r>
            <a:r>
              <a:rPr sz="2000" spc="-15" dirty="0">
                <a:solidFill>
                  <a:srgbClr val="000099"/>
                </a:solidFill>
                <a:latin typeface="Arial"/>
                <a:cs typeface="Arial"/>
              </a:rPr>
              <a:t>n</a:t>
            </a:r>
            <a:r>
              <a:rPr sz="2000" spc="-45" dirty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r>
              <a:rPr sz="2000" spc="-15" dirty="0">
                <a:solidFill>
                  <a:srgbClr val="000099"/>
                </a:solidFill>
                <a:latin typeface="Arial"/>
                <a:cs typeface="Arial"/>
              </a:rPr>
              <a:t>en</a:t>
            </a:r>
            <a:r>
              <a:rPr sz="2000" spc="-10" dirty="0">
                <a:solidFill>
                  <a:srgbClr val="000099"/>
                </a:solidFill>
                <a:latin typeface="Arial"/>
                <a:cs typeface="Arial"/>
              </a:rPr>
              <a:t> öne</a:t>
            </a:r>
            <a:r>
              <a:rPr sz="2000" spc="-30" dirty="0">
                <a:solidFill>
                  <a:srgbClr val="000099"/>
                </a:solidFill>
                <a:latin typeface="Arial"/>
                <a:cs typeface="Arial"/>
              </a:rPr>
              <a:t>m</a:t>
            </a:r>
            <a:r>
              <a:rPr sz="2000" spc="-5" dirty="0">
                <a:solidFill>
                  <a:srgbClr val="000099"/>
                </a:solidFill>
                <a:latin typeface="Arial"/>
                <a:cs typeface="Arial"/>
              </a:rPr>
              <a:t>li</a:t>
            </a:r>
            <a:r>
              <a:rPr sz="2000" spc="-30" dirty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000099"/>
                </a:solidFill>
                <a:latin typeface="Arial"/>
                <a:cs typeface="Arial"/>
              </a:rPr>
              <a:t>s</a:t>
            </a:r>
            <a:r>
              <a:rPr sz="2000" spc="-10" dirty="0">
                <a:solidFill>
                  <a:srgbClr val="000099"/>
                </a:solidFill>
                <a:latin typeface="Arial"/>
                <a:cs typeface="Arial"/>
              </a:rPr>
              <a:t>ebebidir</a:t>
            </a:r>
            <a:r>
              <a:rPr sz="1950" spc="15" baseline="25641" dirty="0">
                <a:solidFill>
                  <a:srgbClr val="000099"/>
                </a:solidFill>
                <a:latin typeface="Arial"/>
                <a:cs typeface="Arial"/>
              </a:rPr>
              <a:t>5</a:t>
            </a:r>
            <a:endParaRPr sz="1950" baseline="25641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995724" y="5106552"/>
            <a:ext cx="2105025" cy="880110"/>
          </a:xfrm>
          <a:custGeom>
            <a:avLst/>
            <a:gdLst/>
            <a:ahLst/>
            <a:cxnLst/>
            <a:rect l="l" t="t" r="r" b="b"/>
            <a:pathLst>
              <a:path w="2105025" h="880110">
                <a:moveTo>
                  <a:pt x="0" y="879991"/>
                </a:moveTo>
                <a:lnTo>
                  <a:pt x="2104609" y="0"/>
                </a:lnTo>
              </a:path>
            </a:pathLst>
          </a:custGeom>
          <a:ln w="41181">
            <a:solidFill>
              <a:srgbClr val="9933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995724" y="2889234"/>
            <a:ext cx="2287270" cy="240665"/>
          </a:xfrm>
          <a:custGeom>
            <a:avLst/>
            <a:gdLst/>
            <a:ahLst/>
            <a:cxnLst/>
            <a:rect l="l" t="t" r="r" b="b"/>
            <a:pathLst>
              <a:path w="2287270" h="240664">
                <a:moveTo>
                  <a:pt x="0" y="240588"/>
                </a:moveTo>
                <a:lnTo>
                  <a:pt x="2286677" y="0"/>
                </a:lnTo>
              </a:path>
            </a:pathLst>
          </a:custGeom>
          <a:ln w="41181">
            <a:solidFill>
              <a:srgbClr val="9933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79010" y="1069644"/>
            <a:ext cx="11136443" cy="91467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335030" y="9489390"/>
            <a:ext cx="9004300" cy="2990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25" b="1" spc="-15" baseline="25925" dirty="0">
                <a:solidFill>
                  <a:srgbClr val="000099"/>
                </a:solidFill>
                <a:latin typeface="Tahoma"/>
                <a:cs typeface="Tahoma"/>
              </a:rPr>
              <a:t>1</a:t>
            </a:r>
            <a:r>
              <a:rPr sz="1150" b="1" spc="-10" dirty="0">
                <a:solidFill>
                  <a:srgbClr val="000099"/>
                </a:solidFill>
                <a:latin typeface="Tahoma"/>
                <a:cs typeface="Tahoma"/>
              </a:rPr>
              <a:t>F</a:t>
            </a:r>
            <a:r>
              <a:rPr sz="1150" b="1" spc="-15" dirty="0">
                <a:solidFill>
                  <a:srgbClr val="000099"/>
                </a:solidFill>
                <a:latin typeface="Tahoma"/>
                <a:cs typeface="Tahoma"/>
              </a:rPr>
              <a:t>on</a:t>
            </a:r>
            <a:r>
              <a:rPr sz="1150" b="1" spc="-10" dirty="0">
                <a:solidFill>
                  <a:srgbClr val="000099"/>
                </a:solidFill>
                <a:latin typeface="Tahoma"/>
                <a:cs typeface="Tahoma"/>
              </a:rPr>
              <a:t>g</a:t>
            </a:r>
            <a:r>
              <a:rPr sz="1150" b="1" spc="-15" dirty="0">
                <a:solidFill>
                  <a:srgbClr val="000099"/>
                </a:solidFill>
                <a:latin typeface="Tahoma"/>
                <a:cs typeface="Tahoma"/>
              </a:rPr>
              <a:t> </a:t>
            </a:r>
            <a:r>
              <a:rPr sz="1150" b="1" spc="-10" dirty="0">
                <a:solidFill>
                  <a:srgbClr val="000099"/>
                </a:solidFill>
                <a:latin typeface="Tahoma"/>
                <a:cs typeface="Tahoma"/>
              </a:rPr>
              <a:t>D</a:t>
            </a:r>
            <a:r>
              <a:rPr sz="1150" b="1" spc="-20" dirty="0">
                <a:solidFill>
                  <a:srgbClr val="000099"/>
                </a:solidFill>
                <a:latin typeface="Tahoma"/>
                <a:cs typeface="Tahoma"/>
              </a:rPr>
              <a:t>S</a:t>
            </a:r>
            <a:r>
              <a:rPr sz="1150" b="1" spc="-5" dirty="0">
                <a:solidFill>
                  <a:srgbClr val="000099"/>
                </a:solidFill>
                <a:latin typeface="Tahoma"/>
                <a:cs typeface="Tahoma"/>
              </a:rPr>
              <a:t>,</a:t>
            </a:r>
            <a:r>
              <a:rPr sz="1150" b="1" spc="5" dirty="0">
                <a:solidFill>
                  <a:srgbClr val="000099"/>
                </a:solidFill>
                <a:latin typeface="Tahoma"/>
                <a:cs typeface="Tahoma"/>
              </a:rPr>
              <a:t> </a:t>
            </a:r>
            <a:r>
              <a:rPr sz="1200" b="1" i="1" spc="-35" dirty="0">
                <a:solidFill>
                  <a:srgbClr val="000099"/>
                </a:solidFill>
                <a:latin typeface="Tahoma"/>
                <a:cs typeface="Tahoma"/>
              </a:rPr>
              <a:t>et</a:t>
            </a:r>
            <a:r>
              <a:rPr sz="1200" b="1" i="1" spc="-30" dirty="0">
                <a:solidFill>
                  <a:srgbClr val="000099"/>
                </a:solidFill>
                <a:latin typeface="Tahoma"/>
                <a:cs typeface="Tahoma"/>
              </a:rPr>
              <a:t> </a:t>
            </a:r>
            <a:r>
              <a:rPr sz="1200" b="1" i="1" spc="-40" dirty="0">
                <a:solidFill>
                  <a:srgbClr val="000099"/>
                </a:solidFill>
                <a:latin typeface="Tahoma"/>
                <a:cs typeface="Tahoma"/>
              </a:rPr>
              <a:t>a</a:t>
            </a:r>
            <a:r>
              <a:rPr sz="1200" b="1" i="1" spc="-30" dirty="0">
                <a:solidFill>
                  <a:srgbClr val="000099"/>
                </a:solidFill>
                <a:latin typeface="Tahoma"/>
                <a:cs typeface="Tahoma"/>
              </a:rPr>
              <a:t>l</a:t>
            </a:r>
            <a:r>
              <a:rPr sz="1200" b="1" i="1" spc="-20" dirty="0">
                <a:solidFill>
                  <a:srgbClr val="000099"/>
                </a:solidFill>
                <a:latin typeface="Tahoma"/>
                <a:cs typeface="Tahoma"/>
              </a:rPr>
              <a:t>.</a:t>
            </a:r>
            <a:r>
              <a:rPr sz="1200" b="1" i="1" spc="-25" dirty="0">
                <a:solidFill>
                  <a:srgbClr val="000099"/>
                </a:solidFill>
                <a:latin typeface="Tahoma"/>
                <a:cs typeface="Tahoma"/>
              </a:rPr>
              <a:t> </a:t>
            </a:r>
            <a:r>
              <a:rPr sz="1200" b="1" i="1" spc="-50" dirty="0">
                <a:solidFill>
                  <a:srgbClr val="000099"/>
                </a:solidFill>
                <a:latin typeface="Tahoma"/>
                <a:cs typeface="Tahoma"/>
              </a:rPr>
              <a:t>D</a:t>
            </a:r>
            <a:r>
              <a:rPr sz="1200" b="1" i="1" spc="-25" dirty="0">
                <a:solidFill>
                  <a:srgbClr val="000099"/>
                </a:solidFill>
                <a:latin typeface="Tahoma"/>
                <a:cs typeface="Tahoma"/>
              </a:rPr>
              <a:t>i</a:t>
            </a:r>
            <a:r>
              <a:rPr sz="1200" b="1" i="1" spc="-40" dirty="0">
                <a:solidFill>
                  <a:srgbClr val="000099"/>
                </a:solidFill>
                <a:latin typeface="Tahoma"/>
                <a:cs typeface="Tahoma"/>
              </a:rPr>
              <a:t>a</a:t>
            </a:r>
            <a:r>
              <a:rPr sz="1200" b="1" i="1" spc="-50" dirty="0">
                <a:solidFill>
                  <a:srgbClr val="000099"/>
                </a:solidFill>
                <a:latin typeface="Tahoma"/>
                <a:cs typeface="Tahoma"/>
              </a:rPr>
              <a:t>b</a:t>
            </a:r>
            <a:r>
              <a:rPr sz="1200" b="1" i="1" spc="-35" dirty="0">
                <a:solidFill>
                  <a:srgbClr val="000099"/>
                </a:solidFill>
                <a:latin typeface="Tahoma"/>
                <a:cs typeface="Tahoma"/>
              </a:rPr>
              <a:t>etes</a:t>
            </a:r>
            <a:r>
              <a:rPr sz="1200" b="1" i="1" spc="-55" dirty="0">
                <a:solidFill>
                  <a:srgbClr val="000099"/>
                </a:solidFill>
                <a:latin typeface="Tahoma"/>
                <a:cs typeface="Tahoma"/>
              </a:rPr>
              <a:t> </a:t>
            </a:r>
            <a:r>
              <a:rPr sz="1200" b="1" i="1" spc="-40" dirty="0">
                <a:solidFill>
                  <a:srgbClr val="000099"/>
                </a:solidFill>
                <a:latin typeface="Tahoma"/>
                <a:cs typeface="Tahoma"/>
              </a:rPr>
              <a:t>Ca</a:t>
            </a:r>
            <a:r>
              <a:rPr sz="1200" b="1" i="1" spc="-35" dirty="0">
                <a:solidFill>
                  <a:srgbClr val="000099"/>
                </a:solidFill>
                <a:latin typeface="Tahoma"/>
                <a:cs typeface="Tahoma"/>
              </a:rPr>
              <a:t>r</a:t>
            </a:r>
            <a:r>
              <a:rPr sz="1200" b="1" i="1" spc="-40" dirty="0">
                <a:solidFill>
                  <a:srgbClr val="000099"/>
                </a:solidFill>
                <a:latin typeface="Tahoma"/>
                <a:cs typeface="Tahoma"/>
              </a:rPr>
              <a:t>e</a:t>
            </a:r>
            <a:r>
              <a:rPr sz="1200" b="1" i="1" spc="-20" dirty="0">
                <a:solidFill>
                  <a:srgbClr val="000099"/>
                </a:solidFill>
                <a:latin typeface="Tahoma"/>
                <a:cs typeface="Tahoma"/>
              </a:rPr>
              <a:t> </a:t>
            </a:r>
            <a:r>
              <a:rPr sz="1150" b="1" spc="-10" dirty="0">
                <a:solidFill>
                  <a:srgbClr val="000099"/>
                </a:solidFill>
                <a:latin typeface="Tahoma"/>
                <a:cs typeface="Tahoma"/>
              </a:rPr>
              <a:t>2003</a:t>
            </a:r>
            <a:r>
              <a:rPr sz="1150" b="1" spc="-15" dirty="0">
                <a:solidFill>
                  <a:srgbClr val="000099"/>
                </a:solidFill>
                <a:latin typeface="Tahoma"/>
                <a:cs typeface="Tahoma"/>
              </a:rPr>
              <a:t>;</a:t>
            </a:r>
            <a:r>
              <a:rPr sz="1150" b="1" spc="-10" dirty="0">
                <a:solidFill>
                  <a:srgbClr val="000099"/>
                </a:solidFill>
                <a:latin typeface="Tahoma"/>
                <a:cs typeface="Tahoma"/>
              </a:rPr>
              <a:t>26</a:t>
            </a:r>
            <a:r>
              <a:rPr sz="1150" b="1" spc="-25" dirty="0">
                <a:solidFill>
                  <a:srgbClr val="000099"/>
                </a:solidFill>
                <a:latin typeface="Tahoma"/>
                <a:cs typeface="Tahoma"/>
              </a:rPr>
              <a:t> </a:t>
            </a:r>
            <a:r>
              <a:rPr sz="1150" b="1" spc="-20" dirty="0">
                <a:solidFill>
                  <a:srgbClr val="000099"/>
                </a:solidFill>
                <a:latin typeface="Tahoma"/>
                <a:cs typeface="Tahoma"/>
              </a:rPr>
              <a:t>(S</a:t>
            </a:r>
            <a:r>
              <a:rPr sz="1150" b="1" spc="-15" dirty="0">
                <a:solidFill>
                  <a:srgbClr val="000099"/>
                </a:solidFill>
                <a:latin typeface="Tahoma"/>
                <a:cs typeface="Tahoma"/>
              </a:rPr>
              <a:t>uppl</a:t>
            </a:r>
            <a:r>
              <a:rPr sz="1150" b="1" spc="-5" dirty="0">
                <a:solidFill>
                  <a:srgbClr val="000099"/>
                </a:solidFill>
                <a:latin typeface="Tahoma"/>
                <a:cs typeface="Tahoma"/>
              </a:rPr>
              <a:t>.</a:t>
            </a:r>
            <a:r>
              <a:rPr sz="1150" b="1" spc="-15" dirty="0">
                <a:solidFill>
                  <a:srgbClr val="000099"/>
                </a:solidFill>
                <a:latin typeface="Tahoma"/>
                <a:cs typeface="Tahoma"/>
              </a:rPr>
              <a:t> </a:t>
            </a:r>
            <a:r>
              <a:rPr sz="1150" b="1" spc="-10" dirty="0">
                <a:solidFill>
                  <a:srgbClr val="000099"/>
                </a:solidFill>
                <a:latin typeface="Tahoma"/>
                <a:cs typeface="Tahoma"/>
              </a:rPr>
              <a:t>1</a:t>
            </a:r>
            <a:r>
              <a:rPr sz="1150" b="1" spc="-20" dirty="0">
                <a:solidFill>
                  <a:srgbClr val="000099"/>
                </a:solidFill>
                <a:latin typeface="Tahoma"/>
                <a:cs typeface="Tahoma"/>
              </a:rPr>
              <a:t>):S</a:t>
            </a:r>
            <a:r>
              <a:rPr sz="1150" b="1" spc="-10" dirty="0">
                <a:solidFill>
                  <a:srgbClr val="000099"/>
                </a:solidFill>
                <a:latin typeface="Tahoma"/>
                <a:cs typeface="Tahoma"/>
              </a:rPr>
              <a:t>9</a:t>
            </a:r>
            <a:r>
              <a:rPr sz="1150" b="1" dirty="0">
                <a:solidFill>
                  <a:srgbClr val="000099"/>
                </a:solidFill>
                <a:latin typeface="Tahoma"/>
                <a:cs typeface="Tahoma"/>
              </a:rPr>
              <a:t>9</a:t>
            </a:r>
            <a:r>
              <a:rPr sz="1150" b="1" spc="-5" dirty="0">
                <a:solidFill>
                  <a:srgbClr val="000099"/>
                </a:solidFill>
                <a:latin typeface="Tahoma"/>
                <a:cs typeface="Tahoma"/>
              </a:rPr>
              <a:t>–</a:t>
            </a:r>
            <a:r>
              <a:rPr sz="1150" b="1" spc="-20" dirty="0">
                <a:solidFill>
                  <a:srgbClr val="000099"/>
                </a:solidFill>
                <a:latin typeface="Tahoma"/>
                <a:cs typeface="Tahoma"/>
              </a:rPr>
              <a:t>S</a:t>
            </a:r>
            <a:r>
              <a:rPr sz="1150" b="1" spc="-10" dirty="0">
                <a:solidFill>
                  <a:srgbClr val="000099"/>
                </a:solidFill>
                <a:latin typeface="Tahoma"/>
                <a:cs typeface="Tahoma"/>
              </a:rPr>
              <a:t>102. </a:t>
            </a:r>
            <a:r>
              <a:rPr sz="1125" b="1" spc="-15" baseline="25925" dirty="0">
                <a:solidFill>
                  <a:srgbClr val="000099"/>
                </a:solidFill>
                <a:latin typeface="Tahoma"/>
                <a:cs typeface="Tahoma"/>
              </a:rPr>
              <a:t>2</a:t>
            </a:r>
            <a:r>
              <a:rPr sz="1150" b="1" spc="-10" dirty="0">
                <a:solidFill>
                  <a:srgbClr val="000099"/>
                </a:solidFill>
                <a:latin typeface="Tahoma"/>
                <a:cs typeface="Tahoma"/>
              </a:rPr>
              <a:t>Mo</a:t>
            </a:r>
            <a:r>
              <a:rPr sz="1150" b="1" spc="-15" dirty="0">
                <a:solidFill>
                  <a:srgbClr val="000099"/>
                </a:solidFill>
                <a:latin typeface="Tahoma"/>
                <a:cs typeface="Tahoma"/>
              </a:rPr>
              <a:t>l</a:t>
            </a:r>
            <a:r>
              <a:rPr sz="1150" b="1" spc="-10" dirty="0">
                <a:solidFill>
                  <a:srgbClr val="000099"/>
                </a:solidFill>
                <a:latin typeface="Tahoma"/>
                <a:cs typeface="Tahoma"/>
              </a:rPr>
              <a:t>itch</a:t>
            </a:r>
            <a:r>
              <a:rPr sz="1150" b="1" dirty="0">
                <a:solidFill>
                  <a:srgbClr val="000099"/>
                </a:solidFill>
                <a:latin typeface="Tahoma"/>
                <a:cs typeface="Tahoma"/>
              </a:rPr>
              <a:t> </a:t>
            </a:r>
            <a:r>
              <a:rPr sz="1150" b="1" spc="-15" dirty="0">
                <a:solidFill>
                  <a:srgbClr val="000099"/>
                </a:solidFill>
                <a:latin typeface="Tahoma"/>
                <a:cs typeface="Tahoma"/>
              </a:rPr>
              <a:t>ME</a:t>
            </a:r>
            <a:r>
              <a:rPr sz="1150" b="1" spc="-5" dirty="0">
                <a:solidFill>
                  <a:srgbClr val="000099"/>
                </a:solidFill>
                <a:latin typeface="Tahoma"/>
                <a:cs typeface="Tahoma"/>
              </a:rPr>
              <a:t>,</a:t>
            </a:r>
            <a:r>
              <a:rPr sz="1150" b="1" spc="-15" dirty="0">
                <a:solidFill>
                  <a:srgbClr val="000099"/>
                </a:solidFill>
                <a:latin typeface="Tahoma"/>
                <a:cs typeface="Tahoma"/>
              </a:rPr>
              <a:t> </a:t>
            </a:r>
            <a:r>
              <a:rPr sz="1200" b="1" i="1" spc="-35" dirty="0">
                <a:solidFill>
                  <a:srgbClr val="000099"/>
                </a:solidFill>
                <a:latin typeface="Tahoma"/>
                <a:cs typeface="Tahoma"/>
              </a:rPr>
              <a:t>et</a:t>
            </a:r>
            <a:r>
              <a:rPr sz="1200" b="1" i="1" spc="-30" dirty="0">
                <a:solidFill>
                  <a:srgbClr val="000099"/>
                </a:solidFill>
                <a:latin typeface="Tahoma"/>
                <a:cs typeface="Tahoma"/>
              </a:rPr>
              <a:t> </a:t>
            </a:r>
            <a:r>
              <a:rPr sz="1200" b="1" i="1" spc="-40" dirty="0">
                <a:solidFill>
                  <a:srgbClr val="000099"/>
                </a:solidFill>
                <a:latin typeface="Tahoma"/>
                <a:cs typeface="Tahoma"/>
              </a:rPr>
              <a:t>a</a:t>
            </a:r>
            <a:r>
              <a:rPr sz="1200" b="1" i="1" spc="-30" dirty="0">
                <a:solidFill>
                  <a:srgbClr val="000099"/>
                </a:solidFill>
                <a:latin typeface="Tahoma"/>
                <a:cs typeface="Tahoma"/>
              </a:rPr>
              <a:t>l</a:t>
            </a:r>
            <a:r>
              <a:rPr sz="1200" b="1" i="1" spc="-20" dirty="0">
                <a:solidFill>
                  <a:srgbClr val="000099"/>
                </a:solidFill>
                <a:latin typeface="Tahoma"/>
                <a:cs typeface="Tahoma"/>
              </a:rPr>
              <a:t>.</a:t>
            </a:r>
            <a:r>
              <a:rPr sz="1200" b="1" i="1" spc="-25" dirty="0">
                <a:solidFill>
                  <a:srgbClr val="000099"/>
                </a:solidFill>
                <a:latin typeface="Tahoma"/>
                <a:cs typeface="Tahoma"/>
              </a:rPr>
              <a:t> </a:t>
            </a:r>
            <a:r>
              <a:rPr sz="1200" b="1" i="1" spc="-50" dirty="0">
                <a:solidFill>
                  <a:srgbClr val="000099"/>
                </a:solidFill>
                <a:latin typeface="Tahoma"/>
                <a:cs typeface="Tahoma"/>
              </a:rPr>
              <a:t>D</a:t>
            </a:r>
            <a:r>
              <a:rPr sz="1200" b="1" i="1" spc="-25" dirty="0">
                <a:solidFill>
                  <a:srgbClr val="000099"/>
                </a:solidFill>
                <a:latin typeface="Tahoma"/>
                <a:cs typeface="Tahoma"/>
              </a:rPr>
              <a:t>i</a:t>
            </a:r>
            <a:r>
              <a:rPr sz="1200" b="1" i="1" spc="-40" dirty="0">
                <a:solidFill>
                  <a:srgbClr val="000099"/>
                </a:solidFill>
                <a:latin typeface="Tahoma"/>
                <a:cs typeface="Tahoma"/>
              </a:rPr>
              <a:t>a</a:t>
            </a:r>
            <a:r>
              <a:rPr sz="1200" b="1" i="1" spc="-50" dirty="0">
                <a:solidFill>
                  <a:srgbClr val="000099"/>
                </a:solidFill>
                <a:latin typeface="Tahoma"/>
                <a:cs typeface="Tahoma"/>
              </a:rPr>
              <a:t>b</a:t>
            </a:r>
            <a:r>
              <a:rPr sz="1200" b="1" i="1" spc="-35" dirty="0">
                <a:solidFill>
                  <a:srgbClr val="000099"/>
                </a:solidFill>
                <a:latin typeface="Tahoma"/>
                <a:cs typeface="Tahoma"/>
              </a:rPr>
              <a:t>etes</a:t>
            </a:r>
            <a:r>
              <a:rPr sz="1200" b="1" i="1" spc="-55" dirty="0">
                <a:solidFill>
                  <a:srgbClr val="000099"/>
                </a:solidFill>
                <a:latin typeface="Tahoma"/>
                <a:cs typeface="Tahoma"/>
              </a:rPr>
              <a:t> </a:t>
            </a:r>
            <a:r>
              <a:rPr sz="1200" b="1" i="1" spc="-40" dirty="0">
                <a:solidFill>
                  <a:srgbClr val="000099"/>
                </a:solidFill>
                <a:latin typeface="Tahoma"/>
                <a:cs typeface="Tahoma"/>
              </a:rPr>
              <a:t>Ca</a:t>
            </a:r>
            <a:r>
              <a:rPr sz="1200" b="1" i="1" spc="-35" dirty="0">
                <a:solidFill>
                  <a:srgbClr val="000099"/>
                </a:solidFill>
                <a:latin typeface="Tahoma"/>
                <a:cs typeface="Tahoma"/>
              </a:rPr>
              <a:t>r</a:t>
            </a:r>
            <a:r>
              <a:rPr sz="1200" b="1" i="1" spc="-40" dirty="0">
                <a:solidFill>
                  <a:srgbClr val="000099"/>
                </a:solidFill>
                <a:latin typeface="Tahoma"/>
                <a:cs typeface="Tahoma"/>
              </a:rPr>
              <a:t>e</a:t>
            </a:r>
            <a:r>
              <a:rPr sz="1200" b="1" i="1" spc="-20" dirty="0">
                <a:solidFill>
                  <a:srgbClr val="000099"/>
                </a:solidFill>
                <a:latin typeface="Tahoma"/>
                <a:cs typeface="Tahoma"/>
              </a:rPr>
              <a:t> </a:t>
            </a:r>
            <a:r>
              <a:rPr sz="1150" b="1" spc="-5" dirty="0">
                <a:solidFill>
                  <a:srgbClr val="000099"/>
                </a:solidFill>
                <a:latin typeface="Tahoma"/>
                <a:cs typeface="Tahoma"/>
              </a:rPr>
              <a:t>2003</a:t>
            </a:r>
            <a:r>
              <a:rPr sz="1150" b="1" spc="-15" dirty="0">
                <a:solidFill>
                  <a:srgbClr val="000099"/>
                </a:solidFill>
                <a:latin typeface="Tahoma"/>
                <a:cs typeface="Tahoma"/>
              </a:rPr>
              <a:t>;</a:t>
            </a:r>
            <a:r>
              <a:rPr sz="1150" b="1" spc="-5" dirty="0">
                <a:solidFill>
                  <a:srgbClr val="000099"/>
                </a:solidFill>
                <a:latin typeface="Tahoma"/>
                <a:cs typeface="Tahoma"/>
              </a:rPr>
              <a:t>2</a:t>
            </a:r>
            <a:r>
              <a:rPr sz="1150" b="1" spc="-10" dirty="0">
                <a:solidFill>
                  <a:srgbClr val="000099"/>
                </a:solidFill>
                <a:latin typeface="Tahoma"/>
                <a:cs typeface="Tahoma"/>
              </a:rPr>
              <a:t>6</a:t>
            </a:r>
            <a:r>
              <a:rPr sz="1150" b="1" spc="-25" dirty="0">
                <a:solidFill>
                  <a:srgbClr val="000099"/>
                </a:solidFill>
                <a:latin typeface="Tahoma"/>
                <a:cs typeface="Tahoma"/>
              </a:rPr>
              <a:t> </a:t>
            </a:r>
            <a:r>
              <a:rPr sz="1150" b="1" spc="-20" dirty="0">
                <a:solidFill>
                  <a:srgbClr val="000099"/>
                </a:solidFill>
                <a:latin typeface="Tahoma"/>
                <a:cs typeface="Tahoma"/>
              </a:rPr>
              <a:t>(</a:t>
            </a:r>
            <a:r>
              <a:rPr sz="1150" b="1" spc="-15" dirty="0">
                <a:solidFill>
                  <a:srgbClr val="000099"/>
                </a:solidFill>
                <a:latin typeface="Tahoma"/>
                <a:cs typeface="Tahoma"/>
              </a:rPr>
              <a:t>S</a:t>
            </a:r>
            <a:r>
              <a:rPr sz="1150" b="1" spc="-10" dirty="0">
                <a:solidFill>
                  <a:srgbClr val="000099"/>
                </a:solidFill>
                <a:latin typeface="Tahoma"/>
                <a:cs typeface="Tahoma"/>
              </a:rPr>
              <a:t>u</a:t>
            </a:r>
            <a:r>
              <a:rPr sz="1150" b="1" spc="-15" dirty="0">
                <a:solidFill>
                  <a:srgbClr val="000099"/>
                </a:solidFill>
                <a:latin typeface="Tahoma"/>
                <a:cs typeface="Tahoma"/>
              </a:rPr>
              <a:t>ppl</a:t>
            </a:r>
            <a:r>
              <a:rPr sz="1150" b="1" spc="-5" dirty="0">
                <a:solidFill>
                  <a:srgbClr val="000099"/>
                </a:solidFill>
                <a:latin typeface="Tahoma"/>
                <a:cs typeface="Tahoma"/>
              </a:rPr>
              <a:t>.</a:t>
            </a:r>
            <a:r>
              <a:rPr sz="1150" b="1" spc="-15" dirty="0">
                <a:solidFill>
                  <a:srgbClr val="000099"/>
                </a:solidFill>
                <a:latin typeface="Tahoma"/>
                <a:cs typeface="Tahoma"/>
              </a:rPr>
              <a:t> </a:t>
            </a:r>
            <a:r>
              <a:rPr sz="1150" b="1" spc="-5" dirty="0">
                <a:solidFill>
                  <a:srgbClr val="000099"/>
                </a:solidFill>
                <a:latin typeface="Tahoma"/>
                <a:cs typeface="Tahoma"/>
              </a:rPr>
              <a:t>1</a:t>
            </a:r>
            <a:r>
              <a:rPr sz="1150" b="1" spc="-15" dirty="0">
                <a:solidFill>
                  <a:srgbClr val="000099"/>
                </a:solidFill>
                <a:latin typeface="Tahoma"/>
                <a:cs typeface="Tahoma"/>
              </a:rPr>
              <a:t>):S</a:t>
            </a:r>
            <a:r>
              <a:rPr sz="1150" b="1" spc="-5" dirty="0">
                <a:solidFill>
                  <a:srgbClr val="000099"/>
                </a:solidFill>
                <a:latin typeface="Tahoma"/>
                <a:cs typeface="Tahoma"/>
              </a:rPr>
              <a:t>9</a:t>
            </a:r>
            <a:r>
              <a:rPr sz="1150" b="1" spc="-40" dirty="0">
                <a:solidFill>
                  <a:srgbClr val="000099"/>
                </a:solidFill>
                <a:latin typeface="Tahoma"/>
                <a:cs typeface="Tahoma"/>
              </a:rPr>
              <a:t>4</a:t>
            </a:r>
            <a:r>
              <a:rPr sz="1150" b="1" spc="-5" dirty="0">
                <a:solidFill>
                  <a:srgbClr val="000099"/>
                </a:solidFill>
                <a:latin typeface="Tahoma"/>
                <a:cs typeface="Tahoma"/>
              </a:rPr>
              <a:t>–</a:t>
            </a:r>
            <a:r>
              <a:rPr sz="1150" b="1" spc="-20" dirty="0">
                <a:solidFill>
                  <a:srgbClr val="000099"/>
                </a:solidFill>
                <a:latin typeface="Tahoma"/>
                <a:cs typeface="Tahoma"/>
              </a:rPr>
              <a:t>S</a:t>
            </a:r>
            <a:r>
              <a:rPr sz="1150" b="1" spc="-10" dirty="0">
                <a:solidFill>
                  <a:srgbClr val="000099"/>
                </a:solidFill>
                <a:latin typeface="Tahoma"/>
                <a:cs typeface="Tahoma"/>
              </a:rPr>
              <a:t>98.</a:t>
            </a:r>
            <a:endParaRPr sz="1150">
              <a:latin typeface="Tahoma"/>
              <a:cs typeface="Tahoma"/>
            </a:endParaRPr>
          </a:p>
          <a:p>
            <a:pPr marL="1456055">
              <a:lnSpc>
                <a:spcPct val="100000"/>
              </a:lnSpc>
              <a:spcBef>
                <a:spcPts val="30"/>
              </a:spcBef>
              <a:tabLst>
                <a:tab pos="5137150" algn="l"/>
              </a:tabLst>
            </a:pPr>
            <a:r>
              <a:rPr sz="750" b="1" spc="-5" dirty="0">
                <a:solidFill>
                  <a:srgbClr val="000099"/>
                </a:solidFill>
                <a:latin typeface="Tahoma"/>
                <a:cs typeface="Tahoma"/>
              </a:rPr>
              <a:t>3	4</a:t>
            </a:r>
            <a:endParaRPr sz="750">
              <a:latin typeface="Tahoma"/>
              <a:cs typeface="Tahoma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1518900" y="406400"/>
            <a:ext cx="1485900" cy="15494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17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00" y="12698"/>
            <a:ext cx="12979400" cy="9728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82950" y="3797262"/>
            <a:ext cx="11769725" cy="16840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99415" marR="5080" indent="-386715">
              <a:lnSpc>
                <a:spcPct val="149400"/>
              </a:lnSpc>
              <a:buClr>
                <a:srgbClr val="04617B"/>
              </a:buClr>
              <a:buSzPct val="92982"/>
              <a:buFont typeface="Arial"/>
              <a:buChar char="•"/>
              <a:tabLst>
                <a:tab pos="400050" algn="l"/>
              </a:tabLst>
            </a:pP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D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iyabe</a:t>
            </a:r>
            <a:r>
              <a:rPr sz="2850" spc="-10" dirty="0">
                <a:solidFill>
                  <a:srgbClr val="04617B"/>
                </a:solidFill>
                <a:latin typeface="Arial"/>
                <a:cs typeface="Arial"/>
              </a:rPr>
              <a:t>tik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spc="-5" dirty="0">
                <a:solidFill>
                  <a:srgbClr val="04617B"/>
                </a:solidFill>
                <a:latin typeface="Arial"/>
                <a:cs typeface="Arial"/>
              </a:rPr>
              <a:t>r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etino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p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a</a:t>
            </a:r>
            <a:r>
              <a:rPr sz="2850" spc="-10" dirty="0">
                <a:solidFill>
                  <a:srgbClr val="04617B"/>
                </a:solidFill>
                <a:latin typeface="Arial"/>
                <a:cs typeface="Arial"/>
              </a:rPr>
              <a:t>ti</a:t>
            </a:r>
            <a:r>
              <a:rPr sz="2850" spc="-3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a</a:t>
            </a:r>
            <a:r>
              <a:rPr sz="2850" spc="-5" dirty="0">
                <a:solidFill>
                  <a:srgbClr val="04617B"/>
                </a:solidFill>
                <a:latin typeface="Arial"/>
                <a:cs typeface="Arial"/>
              </a:rPr>
              <a:t>ç</a:t>
            </a:r>
            <a:r>
              <a:rPr sz="2850" spc="-30" dirty="0">
                <a:solidFill>
                  <a:srgbClr val="04617B"/>
                </a:solidFill>
                <a:latin typeface="Arial"/>
                <a:cs typeface="Arial"/>
              </a:rPr>
              <a:t>ı</a:t>
            </a:r>
            <a:r>
              <a:rPr sz="2850" spc="-10" dirty="0">
                <a:solidFill>
                  <a:srgbClr val="04617B"/>
                </a:solidFill>
                <a:latin typeface="Arial"/>
                <a:cs typeface="Arial"/>
              </a:rPr>
              <a:t>s</a:t>
            </a:r>
            <a:r>
              <a:rPr sz="2850" spc="-30" dirty="0">
                <a:solidFill>
                  <a:srgbClr val="04617B"/>
                </a:solidFill>
                <a:latin typeface="Arial"/>
                <a:cs typeface="Arial"/>
              </a:rPr>
              <a:t>ı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n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d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an</a:t>
            </a:r>
            <a:r>
              <a:rPr sz="2850" spc="-3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diyab</a:t>
            </a:r>
            <a:r>
              <a:rPr sz="2850" spc="-10" dirty="0">
                <a:solidFill>
                  <a:srgbClr val="04617B"/>
                </a:solidFill>
                <a:latin typeface="Arial"/>
                <a:cs typeface="Arial"/>
              </a:rPr>
              <a:t>etli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bi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r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eyle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r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in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y</a:t>
            </a:r>
            <a:r>
              <a:rPr sz="2850" spc="-40" dirty="0">
                <a:solidFill>
                  <a:srgbClr val="04617B"/>
                </a:solidFill>
                <a:latin typeface="Arial"/>
                <a:cs typeface="Arial"/>
              </a:rPr>
              <a:t>ı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lda</a:t>
            </a:r>
            <a:r>
              <a:rPr sz="2850" spc="8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spc="-25" dirty="0">
                <a:solidFill>
                  <a:srgbClr val="04617B"/>
                </a:solidFill>
                <a:latin typeface="Arial"/>
                <a:cs typeface="Arial"/>
              </a:rPr>
              <a:t>e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n</a:t>
            </a:r>
            <a:r>
              <a:rPr sz="2850" spc="-25" dirty="0">
                <a:solidFill>
                  <a:srgbClr val="04617B"/>
                </a:solidFill>
                <a:latin typeface="Arial"/>
                <a:cs typeface="Arial"/>
              </a:rPr>
              <a:t> a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z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 1</a:t>
            </a:r>
            <a:r>
              <a:rPr sz="2850" spc="-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kez</a:t>
            </a:r>
            <a:r>
              <a:rPr sz="2850" spc="-10" dirty="0">
                <a:solidFill>
                  <a:srgbClr val="04617B"/>
                </a:solidFill>
                <a:latin typeface="Arial"/>
                <a:cs typeface="Arial"/>
              </a:rPr>
              <a:t> k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o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nuyla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spc="-10" dirty="0">
                <a:solidFill>
                  <a:srgbClr val="04617B"/>
                </a:solidFill>
                <a:latin typeface="Arial"/>
                <a:cs typeface="Arial"/>
              </a:rPr>
              <a:t>ilgili</a:t>
            </a:r>
            <a:r>
              <a:rPr sz="2850" spc="2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bir</a:t>
            </a:r>
            <a:r>
              <a:rPr sz="2850" spc="-1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g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öz 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d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o</a:t>
            </a:r>
            <a:r>
              <a:rPr sz="2850" spc="-10" dirty="0">
                <a:solidFill>
                  <a:srgbClr val="04617B"/>
                </a:solidFill>
                <a:latin typeface="Arial"/>
                <a:cs typeface="Arial"/>
              </a:rPr>
              <a:t>k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to</a:t>
            </a:r>
            <a:r>
              <a:rPr sz="2850" spc="-5" dirty="0">
                <a:solidFill>
                  <a:srgbClr val="04617B"/>
                </a:solidFill>
                <a:latin typeface="Arial"/>
                <a:cs typeface="Arial"/>
              </a:rPr>
              <a:t>r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u</a:t>
            </a:r>
            <a:r>
              <a:rPr sz="2850" spc="-5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ta</a:t>
            </a:r>
            <a:r>
              <a:rPr sz="2850" spc="-5" dirty="0">
                <a:solidFill>
                  <a:srgbClr val="04617B"/>
                </a:solidFill>
                <a:latin typeface="Arial"/>
                <a:cs typeface="Arial"/>
              </a:rPr>
              <a:t>r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af</a:t>
            </a:r>
            <a:r>
              <a:rPr sz="2850" spc="-30" dirty="0">
                <a:solidFill>
                  <a:srgbClr val="04617B"/>
                </a:solidFill>
                <a:latin typeface="Arial"/>
                <a:cs typeface="Arial"/>
              </a:rPr>
              <a:t>ı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n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d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an</a:t>
            </a:r>
            <a:r>
              <a:rPr sz="2850" spc="-3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g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öz</a:t>
            </a:r>
            <a:r>
              <a:rPr sz="2850" spc="-3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dib</a:t>
            </a:r>
            <a:r>
              <a:rPr sz="2850" spc="-10" dirty="0">
                <a:solidFill>
                  <a:srgbClr val="04617B"/>
                </a:solidFill>
                <a:latin typeface="Arial"/>
                <a:cs typeface="Arial"/>
              </a:rPr>
              <a:t>i</a:t>
            </a:r>
            <a:r>
              <a:rPr sz="2850" spc="-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muay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e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n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e</a:t>
            </a:r>
            <a:r>
              <a:rPr sz="2850" spc="-10" dirty="0">
                <a:solidFill>
                  <a:srgbClr val="04617B"/>
                </a:solidFill>
                <a:latin typeface="Arial"/>
                <a:cs typeface="Arial"/>
              </a:rPr>
              <a:t>si</a:t>
            </a:r>
            <a:r>
              <a:rPr sz="2850" spc="-4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yapt</a:t>
            </a:r>
            <a:r>
              <a:rPr sz="2850" spc="-30" dirty="0">
                <a:solidFill>
                  <a:srgbClr val="04617B"/>
                </a:solidFill>
                <a:latin typeface="Arial"/>
                <a:cs typeface="Arial"/>
              </a:rPr>
              <a:t>ı</a:t>
            </a:r>
            <a:r>
              <a:rPr sz="2850" spc="-5" dirty="0">
                <a:solidFill>
                  <a:srgbClr val="04617B"/>
                </a:solidFill>
                <a:latin typeface="Arial"/>
                <a:cs typeface="Arial"/>
              </a:rPr>
              <a:t>r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mal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a</a:t>
            </a:r>
            <a:r>
              <a:rPr sz="2850" spc="-5" dirty="0">
                <a:solidFill>
                  <a:srgbClr val="04617B"/>
                </a:solidFill>
                <a:latin typeface="Arial"/>
                <a:cs typeface="Arial"/>
              </a:rPr>
              <a:t>r</a:t>
            </a:r>
            <a:r>
              <a:rPr sz="2850" spc="-10" dirty="0">
                <a:solidFill>
                  <a:srgbClr val="04617B"/>
                </a:solidFill>
                <a:latin typeface="Arial"/>
                <a:cs typeface="Arial"/>
              </a:rPr>
              <a:t>ı </a:t>
            </a:r>
            <a:r>
              <a:rPr sz="2850" spc="-25" dirty="0">
                <a:solidFill>
                  <a:srgbClr val="04617B"/>
                </a:solidFill>
                <a:latin typeface="Arial"/>
                <a:cs typeface="Arial"/>
              </a:rPr>
              <a:t>g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e</a:t>
            </a:r>
            <a:r>
              <a:rPr sz="2850" spc="-5" dirty="0">
                <a:solidFill>
                  <a:srgbClr val="04617B"/>
                </a:solidFill>
                <a:latin typeface="Arial"/>
                <a:cs typeface="Arial"/>
              </a:rPr>
              <a:t>r</a:t>
            </a:r>
            <a:r>
              <a:rPr sz="2850" spc="-25" dirty="0">
                <a:solidFill>
                  <a:srgbClr val="04617B"/>
                </a:solidFill>
                <a:latin typeface="Arial"/>
                <a:cs typeface="Arial"/>
              </a:rPr>
              <a:t>e</a:t>
            </a:r>
            <a:r>
              <a:rPr sz="2850" spc="-5" dirty="0">
                <a:solidFill>
                  <a:srgbClr val="04617B"/>
                </a:solidFill>
                <a:latin typeface="Arial"/>
                <a:cs typeface="Arial"/>
              </a:rPr>
              <a:t>k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mekted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i</a:t>
            </a:r>
            <a:r>
              <a:rPr sz="2850" spc="-165" dirty="0">
                <a:solidFill>
                  <a:srgbClr val="04617B"/>
                </a:solidFill>
                <a:latin typeface="Arial"/>
                <a:cs typeface="Arial"/>
              </a:rPr>
              <a:t>r</a:t>
            </a:r>
            <a:r>
              <a:rPr sz="2850" spc="-10" dirty="0">
                <a:solidFill>
                  <a:srgbClr val="04617B"/>
                </a:solidFill>
                <a:latin typeface="Arial"/>
                <a:cs typeface="Arial"/>
              </a:rPr>
              <a:t>.</a:t>
            </a:r>
            <a:endParaRPr sz="285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86202" rIns="0" bIns="0" rtlCol="0">
            <a:spAutoFit/>
          </a:bodyPr>
          <a:lstStyle/>
          <a:p>
            <a:pPr marL="1576070">
              <a:lnSpc>
                <a:spcPct val="100000"/>
              </a:lnSpc>
            </a:pPr>
            <a:r>
              <a:rPr sz="3950" b="1" dirty="0">
                <a:solidFill>
                  <a:srgbClr val="04617B"/>
                </a:solidFill>
                <a:latin typeface="Arial"/>
                <a:cs typeface="Arial"/>
              </a:rPr>
              <a:t>Ret</a:t>
            </a:r>
            <a:r>
              <a:rPr sz="3950" b="1" spc="10" dirty="0">
                <a:solidFill>
                  <a:srgbClr val="04617B"/>
                </a:solidFill>
                <a:latin typeface="Arial"/>
                <a:cs typeface="Arial"/>
              </a:rPr>
              <a:t>i</a:t>
            </a:r>
            <a:r>
              <a:rPr sz="3950" b="1" dirty="0">
                <a:solidFill>
                  <a:srgbClr val="04617B"/>
                </a:solidFill>
                <a:latin typeface="Arial"/>
                <a:cs typeface="Arial"/>
              </a:rPr>
              <a:t>n</a:t>
            </a:r>
            <a:r>
              <a:rPr sz="3950" b="1" spc="-15" dirty="0">
                <a:solidFill>
                  <a:srgbClr val="04617B"/>
                </a:solidFill>
                <a:latin typeface="Arial"/>
                <a:cs typeface="Arial"/>
              </a:rPr>
              <a:t>o</a:t>
            </a:r>
            <a:r>
              <a:rPr sz="3950" b="1" dirty="0">
                <a:solidFill>
                  <a:srgbClr val="04617B"/>
                </a:solidFill>
                <a:latin typeface="Arial"/>
                <a:cs typeface="Arial"/>
              </a:rPr>
              <a:t>pati</a:t>
            </a:r>
            <a:r>
              <a:rPr sz="3950" b="1" spc="4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3950" b="1" spc="-300" dirty="0">
                <a:solidFill>
                  <a:srgbClr val="04617B"/>
                </a:solidFill>
                <a:latin typeface="Arial"/>
                <a:cs typeface="Arial"/>
              </a:rPr>
              <a:t>T</a:t>
            </a:r>
            <a:r>
              <a:rPr sz="3950" b="1" dirty="0">
                <a:solidFill>
                  <a:srgbClr val="04617B"/>
                </a:solidFill>
                <a:latin typeface="Arial"/>
                <a:cs typeface="Arial"/>
              </a:rPr>
              <a:t>anı</a:t>
            </a:r>
            <a:r>
              <a:rPr sz="3950" b="1" spc="5" dirty="0">
                <a:solidFill>
                  <a:srgbClr val="04617B"/>
                </a:solidFill>
                <a:latin typeface="Arial"/>
                <a:cs typeface="Arial"/>
              </a:rPr>
              <a:t>s</a:t>
            </a:r>
            <a:r>
              <a:rPr sz="3950" b="1" dirty="0">
                <a:solidFill>
                  <a:srgbClr val="04617B"/>
                </a:solidFill>
                <a:latin typeface="Arial"/>
                <a:cs typeface="Arial"/>
              </a:rPr>
              <a:t>ı</a:t>
            </a:r>
            <a:r>
              <a:rPr sz="3950" b="1" spc="2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3950" b="1" dirty="0">
                <a:solidFill>
                  <a:srgbClr val="04617B"/>
                </a:solidFill>
                <a:latin typeface="Arial"/>
                <a:cs typeface="Arial"/>
              </a:rPr>
              <a:t>Nas</a:t>
            </a:r>
            <a:r>
              <a:rPr sz="3950" b="1" spc="10" dirty="0">
                <a:solidFill>
                  <a:srgbClr val="04617B"/>
                </a:solidFill>
                <a:latin typeface="Arial"/>
                <a:cs typeface="Arial"/>
              </a:rPr>
              <a:t>ı</a:t>
            </a:r>
            <a:r>
              <a:rPr sz="3950" b="1" dirty="0">
                <a:solidFill>
                  <a:srgbClr val="04617B"/>
                </a:solidFill>
                <a:latin typeface="Arial"/>
                <a:cs typeface="Arial"/>
              </a:rPr>
              <a:t>l</a:t>
            </a:r>
            <a:r>
              <a:rPr sz="3950" b="1" spc="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3950" b="1" spc="-15" dirty="0">
                <a:solidFill>
                  <a:srgbClr val="04617B"/>
                </a:solidFill>
                <a:latin typeface="Arial"/>
                <a:cs typeface="Arial"/>
              </a:rPr>
              <a:t>K</a:t>
            </a:r>
            <a:r>
              <a:rPr sz="3950" b="1" dirty="0">
                <a:solidFill>
                  <a:srgbClr val="04617B"/>
                </a:solidFill>
                <a:latin typeface="Arial"/>
                <a:cs typeface="Arial"/>
              </a:rPr>
              <a:t>o</a:t>
            </a:r>
            <a:r>
              <a:rPr sz="3950" b="1" spc="-15" dirty="0">
                <a:solidFill>
                  <a:srgbClr val="04617B"/>
                </a:solidFill>
                <a:latin typeface="Arial"/>
                <a:cs typeface="Arial"/>
              </a:rPr>
              <a:t>n</a:t>
            </a:r>
            <a:r>
              <a:rPr sz="3950" b="1" dirty="0">
                <a:solidFill>
                  <a:srgbClr val="04617B"/>
                </a:solidFill>
                <a:latin typeface="Arial"/>
                <a:cs typeface="Arial"/>
              </a:rPr>
              <a:t>ulur?</a:t>
            </a:r>
            <a:endParaRPr sz="395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5400" y="12700"/>
            <a:ext cx="1803400" cy="18161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800" cy="975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74112" y="2871138"/>
            <a:ext cx="11178540" cy="1038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00685" marR="5080" indent="-387985">
              <a:lnSpc>
                <a:spcPct val="149700"/>
              </a:lnSpc>
              <a:buClr>
                <a:srgbClr val="000066"/>
              </a:buClr>
              <a:buSzPct val="94736"/>
              <a:buFont typeface="Arial"/>
              <a:buChar char="•"/>
              <a:tabLst>
                <a:tab pos="400685" algn="l"/>
              </a:tabLst>
            </a:pP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Böbrek</a:t>
            </a:r>
            <a:r>
              <a:rPr sz="2850" spc="-3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bo</a:t>
            </a:r>
            <a:r>
              <a:rPr sz="2850" spc="10" dirty="0">
                <a:solidFill>
                  <a:srgbClr val="04617B"/>
                </a:solidFill>
                <a:latin typeface="Arial"/>
                <a:cs typeface="Arial"/>
              </a:rPr>
              <a:t>z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u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k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luğu</a:t>
            </a:r>
            <a:r>
              <a:rPr sz="2850" spc="-5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k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o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ntrolü</a:t>
            </a:r>
            <a:r>
              <a:rPr sz="2850" spc="-4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s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a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ğlan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a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mayan</a:t>
            </a:r>
            <a:r>
              <a:rPr sz="2850" spc="-114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spc="-105" dirty="0">
                <a:solidFill>
                  <a:srgbClr val="04617B"/>
                </a:solidFill>
                <a:latin typeface="Arial"/>
                <a:cs typeface="Arial"/>
              </a:rPr>
              <a:t>T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ip 1</a:t>
            </a:r>
            <a:r>
              <a:rPr sz="2850" spc="-3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diyabetl</a:t>
            </a:r>
            <a:r>
              <a:rPr sz="2850" spc="-10" dirty="0">
                <a:solidFill>
                  <a:srgbClr val="04617B"/>
                </a:solidFill>
                <a:latin typeface="Arial"/>
                <a:cs typeface="Arial"/>
              </a:rPr>
              <a:t>i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lerin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%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3</a:t>
            </a:r>
            <a:r>
              <a:rPr sz="2850" spc="25" dirty="0">
                <a:solidFill>
                  <a:srgbClr val="04617B"/>
                </a:solidFill>
                <a:latin typeface="Arial"/>
                <a:cs typeface="Arial"/>
              </a:rPr>
              <a:t>0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- 35’ind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e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,</a:t>
            </a:r>
            <a:r>
              <a:rPr sz="2850" spc="-8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spc="-105" dirty="0">
                <a:solidFill>
                  <a:srgbClr val="04617B"/>
                </a:solidFill>
                <a:latin typeface="Arial"/>
                <a:cs typeface="Arial"/>
              </a:rPr>
              <a:t>T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ip 2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diyabetl</a:t>
            </a:r>
            <a:r>
              <a:rPr sz="2850" spc="-10" dirty="0">
                <a:solidFill>
                  <a:srgbClr val="04617B"/>
                </a:solidFill>
                <a:latin typeface="Arial"/>
                <a:cs typeface="Arial"/>
              </a:rPr>
              <a:t>i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lerin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%</a:t>
            </a:r>
            <a:r>
              <a:rPr sz="2850" spc="-4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spc="10" dirty="0">
                <a:solidFill>
                  <a:srgbClr val="04617B"/>
                </a:solidFill>
                <a:latin typeface="Arial"/>
                <a:cs typeface="Arial"/>
              </a:rPr>
              <a:t>5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-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10’u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n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da</a:t>
            </a:r>
            <a:r>
              <a:rPr sz="2850" spc="-4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nefro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p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ati</a:t>
            </a:r>
            <a:r>
              <a:rPr sz="2850" spc="-5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geli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ş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me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k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tedi</a:t>
            </a:r>
            <a:r>
              <a:rPr sz="2850" spc="-155" dirty="0">
                <a:solidFill>
                  <a:srgbClr val="04617B"/>
                </a:solidFill>
                <a:latin typeface="Arial"/>
                <a:cs typeface="Arial"/>
              </a:rPr>
              <a:t>r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.</a:t>
            </a:r>
            <a:endParaRPr sz="28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74112" y="4995617"/>
            <a:ext cx="11548745" cy="1038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00685" marR="5080" indent="-387985">
              <a:lnSpc>
                <a:spcPct val="149700"/>
              </a:lnSpc>
              <a:buClr>
                <a:srgbClr val="000066"/>
              </a:buClr>
              <a:buSzPct val="94736"/>
              <a:buFont typeface="Arial"/>
              <a:buChar char="•"/>
              <a:tabLst>
                <a:tab pos="400685" algn="l"/>
              </a:tabLst>
            </a:pP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Metabolik</a:t>
            </a:r>
            <a:r>
              <a:rPr sz="2850" spc="-3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k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o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ntrolü</a:t>
            </a:r>
            <a:r>
              <a:rPr sz="2850" spc="-4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s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a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ğlam</a:t>
            </a:r>
            <a:r>
              <a:rPr sz="2850" spc="-25" dirty="0">
                <a:solidFill>
                  <a:srgbClr val="04617B"/>
                </a:solidFill>
                <a:latin typeface="Arial"/>
                <a:cs typeface="Arial"/>
              </a:rPr>
              <a:t>ı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ş</a:t>
            </a:r>
            <a:r>
              <a:rPr sz="2850" spc="-3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diyabetl</a:t>
            </a:r>
            <a:r>
              <a:rPr sz="2850" spc="-10" dirty="0">
                <a:solidFill>
                  <a:srgbClr val="04617B"/>
                </a:solidFill>
                <a:latin typeface="Arial"/>
                <a:cs typeface="Arial"/>
              </a:rPr>
              <a:t>i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ler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d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e nefropatinin</a:t>
            </a:r>
            <a:r>
              <a:rPr sz="2850" spc="-6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gö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r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ülme</a:t>
            </a:r>
            <a:r>
              <a:rPr sz="2850" spc="-4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s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ı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kl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ı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ğı dü</a:t>
            </a:r>
            <a:r>
              <a:rPr sz="2850" spc="10" dirty="0">
                <a:solidFill>
                  <a:srgbClr val="04617B"/>
                </a:solidFill>
                <a:latin typeface="Arial"/>
                <a:cs typeface="Arial"/>
              </a:rPr>
              <a:t>ş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ü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k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tü</a:t>
            </a:r>
            <a:r>
              <a:rPr sz="2850" spc="-170" dirty="0">
                <a:solidFill>
                  <a:srgbClr val="04617B"/>
                </a:solidFill>
                <a:latin typeface="Arial"/>
                <a:cs typeface="Arial"/>
              </a:rPr>
              <a:t>r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.</a:t>
            </a:r>
            <a:endParaRPr sz="285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92472" rIns="0" bIns="0" rtlCol="0">
            <a:spAutoFit/>
          </a:bodyPr>
          <a:lstStyle/>
          <a:p>
            <a:pPr marL="1515745">
              <a:lnSpc>
                <a:spcPct val="100000"/>
              </a:lnSpc>
            </a:pPr>
            <a:r>
              <a:rPr sz="3950" b="1" spc="-5" dirty="0">
                <a:solidFill>
                  <a:srgbClr val="04617B"/>
                </a:solidFill>
                <a:latin typeface="Arial"/>
                <a:cs typeface="Arial"/>
              </a:rPr>
              <a:t>Di</a:t>
            </a:r>
            <a:r>
              <a:rPr sz="3950" b="1" spc="-50" dirty="0">
                <a:solidFill>
                  <a:srgbClr val="04617B"/>
                </a:solidFill>
                <a:latin typeface="Arial"/>
                <a:cs typeface="Arial"/>
              </a:rPr>
              <a:t>y</a:t>
            </a:r>
            <a:r>
              <a:rPr sz="3950" b="1" spc="-5" dirty="0">
                <a:solidFill>
                  <a:srgbClr val="04617B"/>
                </a:solidFill>
                <a:latin typeface="Arial"/>
                <a:cs typeface="Arial"/>
              </a:rPr>
              <a:t>abet</a:t>
            </a:r>
            <a:r>
              <a:rPr sz="3950" b="1" spc="10" dirty="0">
                <a:solidFill>
                  <a:srgbClr val="04617B"/>
                </a:solidFill>
                <a:latin typeface="Arial"/>
                <a:cs typeface="Arial"/>
              </a:rPr>
              <a:t>i</a:t>
            </a:r>
            <a:r>
              <a:rPr sz="3950" b="1" dirty="0">
                <a:solidFill>
                  <a:srgbClr val="04617B"/>
                </a:solidFill>
                <a:latin typeface="Arial"/>
                <a:cs typeface="Arial"/>
              </a:rPr>
              <a:t>k</a:t>
            </a:r>
            <a:r>
              <a:rPr sz="3950" b="1" spc="7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3950" b="1" spc="-5" dirty="0">
                <a:solidFill>
                  <a:srgbClr val="04617B"/>
                </a:solidFill>
                <a:latin typeface="Arial"/>
                <a:cs typeface="Arial"/>
              </a:rPr>
              <a:t>Nefropat</a:t>
            </a:r>
            <a:r>
              <a:rPr sz="3950" b="1" dirty="0">
                <a:solidFill>
                  <a:srgbClr val="04617B"/>
                </a:solidFill>
                <a:latin typeface="Arial"/>
                <a:cs typeface="Arial"/>
              </a:rPr>
              <a:t>i</a:t>
            </a:r>
            <a:r>
              <a:rPr sz="3950" b="1" spc="5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3950" b="1" spc="-5" dirty="0">
                <a:solidFill>
                  <a:srgbClr val="04617B"/>
                </a:solidFill>
                <a:latin typeface="Arial"/>
                <a:cs typeface="Arial"/>
              </a:rPr>
              <a:t>Nedir?</a:t>
            </a:r>
            <a:endParaRPr sz="395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5400" y="12700"/>
            <a:ext cx="1803400" cy="18161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00" y="0"/>
            <a:ext cx="12979400" cy="975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85862" y="2358171"/>
            <a:ext cx="11991975" cy="38131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99415" marR="5080" indent="-386715">
              <a:lnSpc>
                <a:spcPct val="149800"/>
              </a:lnSpc>
              <a:buClr>
                <a:srgbClr val="04617B"/>
              </a:buClr>
              <a:buSzPct val="94736"/>
              <a:buFont typeface="Arial"/>
              <a:buChar char="•"/>
              <a:tabLst>
                <a:tab pos="400050" algn="l"/>
              </a:tabLst>
            </a:pP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Gün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ü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mü</a:t>
            </a:r>
            <a:r>
              <a:rPr sz="2850" spc="-10" dirty="0">
                <a:solidFill>
                  <a:srgbClr val="04617B"/>
                </a:solidFill>
                <a:latin typeface="Arial"/>
                <a:cs typeface="Arial"/>
              </a:rPr>
              <a:t>z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de</a:t>
            </a:r>
            <a:r>
              <a:rPr sz="2850" spc="-7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ise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has</a:t>
            </a:r>
            <a:r>
              <a:rPr sz="2850" spc="-5" dirty="0">
                <a:solidFill>
                  <a:srgbClr val="04617B"/>
                </a:solidFill>
                <a:latin typeface="Arial"/>
                <a:cs typeface="Arial"/>
              </a:rPr>
              <a:t>s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as</a:t>
            </a:r>
            <a:r>
              <a:rPr sz="2850" spc="-7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labo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r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atuar</a:t>
            </a:r>
            <a:r>
              <a:rPr sz="2850" spc="-5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yön</a:t>
            </a:r>
            <a:r>
              <a:rPr sz="2850" spc="-25" dirty="0">
                <a:solidFill>
                  <a:srgbClr val="04617B"/>
                </a:solidFill>
                <a:latin typeface="Arial"/>
                <a:cs typeface="Arial"/>
              </a:rPr>
              <a:t>t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emleri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spc="-10" dirty="0">
                <a:solidFill>
                  <a:srgbClr val="04617B"/>
                </a:solidFill>
                <a:latin typeface="Arial"/>
                <a:cs typeface="Arial"/>
              </a:rPr>
              <a:t>ile</a:t>
            </a:r>
            <a:r>
              <a:rPr sz="2850" spc="-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idra</a:t>
            </a:r>
            <a:r>
              <a:rPr sz="2850" spc="-5" dirty="0">
                <a:solidFill>
                  <a:srgbClr val="04617B"/>
                </a:solidFill>
                <a:latin typeface="Arial"/>
                <a:cs typeface="Arial"/>
              </a:rPr>
              <a:t>r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da</a:t>
            </a:r>
            <a:r>
              <a:rPr sz="2850" spc="-4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mik</a:t>
            </a:r>
            <a:r>
              <a:rPr sz="2850" spc="-5" dirty="0">
                <a:solidFill>
                  <a:srgbClr val="04617B"/>
                </a:solidFill>
                <a:latin typeface="Arial"/>
                <a:cs typeface="Arial"/>
              </a:rPr>
              <a:t>r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oalbüminüri adlı</a:t>
            </a:r>
            <a:r>
              <a:rPr sz="2850" spc="-2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bir</a:t>
            </a:r>
            <a:r>
              <a:rPr sz="2850" spc="-2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tes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te</a:t>
            </a:r>
            <a:r>
              <a:rPr sz="2850" spc="-4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bak</a:t>
            </a:r>
            <a:r>
              <a:rPr sz="2850" spc="-30" dirty="0">
                <a:solidFill>
                  <a:srgbClr val="04617B"/>
                </a:solidFill>
                <a:latin typeface="Arial"/>
                <a:cs typeface="Arial"/>
              </a:rPr>
              <a:t>ı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lmak</a:t>
            </a:r>
            <a:r>
              <a:rPr sz="2850" spc="-3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su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r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et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i</a:t>
            </a:r>
            <a:r>
              <a:rPr sz="2850" spc="-30" dirty="0">
                <a:solidFill>
                  <a:srgbClr val="04617B"/>
                </a:solidFill>
                <a:latin typeface="Arial"/>
                <a:cs typeface="Arial"/>
              </a:rPr>
              <a:t>y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le</a:t>
            </a:r>
            <a:r>
              <a:rPr sz="2850" spc="-4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nefropat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i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nin</a:t>
            </a:r>
            <a:r>
              <a:rPr sz="2850" spc="-4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er</a:t>
            </a:r>
            <a:r>
              <a:rPr sz="2850" spc="-5" dirty="0">
                <a:solidFill>
                  <a:srgbClr val="04617B"/>
                </a:solidFill>
                <a:latin typeface="Arial"/>
                <a:cs typeface="Arial"/>
              </a:rPr>
              <a:t>k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en</a:t>
            </a:r>
            <a:r>
              <a:rPr sz="2850" spc="-6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dönemde</a:t>
            </a:r>
            <a:r>
              <a:rPr sz="2850" spc="-4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spc="-5" dirty="0">
                <a:solidFill>
                  <a:srgbClr val="04617B"/>
                </a:solidFill>
                <a:latin typeface="Arial"/>
                <a:cs typeface="Arial"/>
              </a:rPr>
              <a:t>8-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10</a:t>
            </a:r>
            <a:r>
              <a:rPr sz="2850" spc="-4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spc="-30" dirty="0">
                <a:solidFill>
                  <a:srgbClr val="04617B"/>
                </a:solidFill>
                <a:latin typeface="Arial"/>
                <a:cs typeface="Arial"/>
              </a:rPr>
              <a:t>y</a:t>
            </a:r>
            <a:r>
              <a:rPr sz="2850" spc="-40" dirty="0">
                <a:solidFill>
                  <a:srgbClr val="04617B"/>
                </a:solidFill>
                <a:latin typeface="Arial"/>
                <a:cs typeface="Arial"/>
              </a:rPr>
              <a:t>ı</a:t>
            </a:r>
            <a:r>
              <a:rPr sz="2850" spc="-10" dirty="0">
                <a:solidFill>
                  <a:srgbClr val="04617B"/>
                </a:solidFill>
                <a:latin typeface="Arial"/>
                <a:cs typeface="Arial"/>
              </a:rPr>
              <a:t>l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 ön</a:t>
            </a:r>
            <a:r>
              <a:rPr sz="2850" spc="-5" dirty="0">
                <a:solidFill>
                  <a:srgbClr val="04617B"/>
                </a:solidFill>
                <a:latin typeface="Arial"/>
                <a:cs typeface="Arial"/>
              </a:rPr>
              <a:t>c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eden</a:t>
            </a:r>
            <a:r>
              <a:rPr sz="2850" spc="-5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tan</a:t>
            </a:r>
            <a:r>
              <a:rPr sz="2850" spc="-40" dirty="0">
                <a:solidFill>
                  <a:srgbClr val="04617B"/>
                </a:solidFill>
                <a:latin typeface="Arial"/>
                <a:cs typeface="Arial"/>
              </a:rPr>
              <a:t>ı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sı konulabilmektedi</a:t>
            </a:r>
            <a:r>
              <a:rPr sz="2850" spc="-170" dirty="0">
                <a:solidFill>
                  <a:srgbClr val="04617B"/>
                </a:solidFill>
                <a:latin typeface="Arial"/>
                <a:cs typeface="Arial"/>
              </a:rPr>
              <a:t>r</a:t>
            </a:r>
            <a:r>
              <a:rPr sz="2850" spc="-10" dirty="0">
                <a:solidFill>
                  <a:srgbClr val="04617B"/>
                </a:solidFill>
                <a:latin typeface="Arial"/>
                <a:cs typeface="Arial"/>
              </a:rPr>
              <a:t>.</a:t>
            </a:r>
            <a:endParaRPr sz="2850">
              <a:latin typeface="Arial"/>
              <a:cs typeface="Arial"/>
            </a:endParaRPr>
          </a:p>
          <a:p>
            <a:pPr>
              <a:lnSpc>
                <a:spcPct val="100000"/>
              </a:lnSpc>
              <a:buClr>
                <a:srgbClr val="04617B"/>
              </a:buClr>
              <a:buFont typeface="Arial"/>
              <a:buChar char="•"/>
            </a:pP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buClr>
                <a:srgbClr val="04617B"/>
              </a:buClr>
              <a:buFont typeface="Arial"/>
              <a:buChar char="•"/>
            </a:pPr>
            <a:endParaRPr sz="2800">
              <a:latin typeface="Times New Roman"/>
              <a:cs typeface="Times New Roman"/>
            </a:endParaRPr>
          </a:p>
          <a:p>
            <a:pPr marL="399415" indent="-386715">
              <a:lnSpc>
                <a:spcPct val="100000"/>
              </a:lnSpc>
              <a:spcBef>
                <a:spcPts val="1745"/>
              </a:spcBef>
              <a:buClr>
                <a:srgbClr val="04617B"/>
              </a:buClr>
              <a:buSzPct val="94736"/>
              <a:buFont typeface="Arial"/>
              <a:buChar char="•"/>
              <a:tabLst>
                <a:tab pos="400050" algn="l"/>
              </a:tabLst>
            </a:pP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Diyabe</a:t>
            </a:r>
            <a:r>
              <a:rPr sz="2850" spc="-25" dirty="0">
                <a:solidFill>
                  <a:srgbClr val="04617B"/>
                </a:solidFill>
                <a:latin typeface="Arial"/>
                <a:cs typeface="Arial"/>
              </a:rPr>
              <a:t>t</a:t>
            </a:r>
            <a:r>
              <a:rPr sz="2850" spc="-10" dirty="0">
                <a:solidFill>
                  <a:srgbClr val="04617B"/>
                </a:solidFill>
                <a:latin typeface="Arial"/>
                <a:cs typeface="Arial"/>
              </a:rPr>
              <a:t>lilerin </a:t>
            </a:r>
            <a:r>
              <a:rPr sz="2850" spc="-30" dirty="0">
                <a:solidFill>
                  <a:srgbClr val="04617B"/>
                </a:solidFill>
                <a:latin typeface="Arial"/>
                <a:cs typeface="Arial"/>
              </a:rPr>
              <a:t>y</a:t>
            </a:r>
            <a:r>
              <a:rPr sz="2850" spc="-40" dirty="0">
                <a:solidFill>
                  <a:srgbClr val="04617B"/>
                </a:solidFill>
                <a:latin typeface="Arial"/>
                <a:cs typeface="Arial"/>
              </a:rPr>
              <a:t>ı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lda</a:t>
            </a:r>
            <a:r>
              <a:rPr sz="2850" spc="-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e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n</a:t>
            </a:r>
            <a:r>
              <a:rPr sz="2850" spc="-3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az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 2</a:t>
            </a:r>
            <a:r>
              <a:rPr sz="2850" spc="-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kez</a:t>
            </a:r>
            <a:r>
              <a:rPr sz="2850" spc="-3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mikroalbuminü</a:t>
            </a:r>
            <a:r>
              <a:rPr sz="2850" spc="-25" dirty="0">
                <a:solidFill>
                  <a:srgbClr val="04617B"/>
                </a:solidFill>
                <a:latin typeface="Arial"/>
                <a:cs typeface="Arial"/>
              </a:rPr>
              <a:t>r</a:t>
            </a:r>
            <a:r>
              <a:rPr sz="2850" spc="-10" dirty="0">
                <a:solidFill>
                  <a:srgbClr val="04617B"/>
                </a:solidFill>
                <a:latin typeface="Arial"/>
                <a:cs typeface="Arial"/>
              </a:rPr>
              <a:t>i</a:t>
            </a:r>
            <a:r>
              <a:rPr sz="2850" spc="-5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ölçümü</a:t>
            </a:r>
            <a:r>
              <a:rPr sz="2850" spc="-4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spc="-30" dirty="0">
                <a:solidFill>
                  <a:srgbClr val="04617B"/>
                </a:solidFill>
                <a:latin typeface="Arial"/>
                <a:cs typeface="Arial"/>
              </a:rPr>
              <a:t>y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apt</a:t>
            </a:r>
            <a:r>
              <a:rPr sz="2850" spc="-45" dirty="0">
                <a:solidFill>
                  <a:srgbClr val="04617B"/>
                </a:solidFill>
                <a:latin typeface="Arial"/>
                <a:cs typeface="Arial"/>
              </a:rPr>
              <a:t>ı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rması</a:t>
            </a:r>
            <a:r>
              <a:rPr sz="2850" spc="-4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er</a:t>
            </a:r>
            <a:r>
              <a:rPr sz="2850" spc="-5" dirty="0">
                <a:solidFill>
                  <a:srgbClr val="04617B"/>
                </a:solidFill>
                <a:latin typeface="Arial"/>
                <a:cs typeface="Arial"/>
              </a:rPr>
              <a:t>k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en</a:t>
            </a:r>
            <a:endParaRPr sz="2850">
              <a:latin typeface="Arial"/>
              <a:cs typeface="Arial"/>
            </a:endParaRPr>
          </a:p>
          <a:p>
            <a:pPr marL="399415">
              <a:lnSpc>
                <a:spcPct val="100000"/>
              </a:lnSpc>
              <a:spcBef>
                <a:spcPts val="1700"/>
              </a:spcBef>
            </a:pP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tanı</a:t>
            </a:r>
            <a:r>
              <a:rPr sz="2850" spc="-3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için</a:t>
            </a:r>
            <a:r>
              <a:rPr sz="2850" spc="-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gere</a:t>
            </a:r>
            <a:r>
              <a:rPr sz="2850" spc="-5" dirty="0">
                <a:solidFill>
                  <a:srgbClr val="04617B"/>
                </a:solidFill>
                <a:latin typeface="Arial"/>
                <a:cs typeface="Arial"/>
              </a:rPr>
              <a:t>k</a:t>
            </a:r>
            <a:r>
              <a:rPr sz="2850" spc="-10" dirty="0">
                <a:solidFill>
                  <a:srgbClr val="04617B"/>
                </a:solidFill>
                <a:latin typeface="Arial"/>
                <a:cs typeface="Arial"/>
              </a:rPr>
              <a:t>lidi</a:t>
            </a:r>
            <a:r>
              <a:rPr sz="2850" spc="-160" dirty="0">
                <a:solidFill>
                  <a:srgbClr val="04617B"/>
                </a:solidFill>
                <a:latin typeface="Arial"/>
                <a:cs typeface="Arial"/>
              </a:rPr>
              <a:t>r</a:t>
            </a:r>
            <a:r>
              <a:rPr sz="2850" spc="-10" dirty="0">
                <a:solidFill>
                  <a:srgbClr val="04617B"/>
                </a:solidFill>
                <a:latin typeface="Arial"/>
                <a:cs typeface="Arial"/>
              </a:rPr>
              <a:t>.</a:t>
            </a:r>
            <a:endParaRPr sz="285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92472" rIns="0" bIns="0" rtlCol="0">
            <a:spAutoFit/>
          </a:bodyPr>
          <a:lstStyle/>
          <a:p>
            <a:pPr marL="1524000">
              <a:lnSpc>
                <a:spcPct val="100000"/>
              </a:lnSpc>
            </a:pPr>
            <a:r>
              <a:rPr sz="3950" b="1" spc="-5" dirty="0">
                <a:solidFill>
                  <a:srgbClr val="04617B"/>
                </a:solidFill>
                <a:latin typeface="Arial"/>
                <a:cs typeface="Arial"/>
              </a:rPr>
              <a:t>Di</a:t>
            </a:r>
            <a:r>
              <a:rPr sz="3950" b="1" spc="-50" dirty="0">
                <a:solidFill>
                  <a:srgbClr val="04617B"/>
                </a:solidFill>
                <a:latin typeface="Arial"/>
                <a:cs typeface="Arial"/>
              </a:rPr>
              <a:t>y</a:t>
            </a:r>
            <a:r>
              <a:rPr sz="3950" b="1" spc="-5" dirty="0">
                <a:solidFill>
                  <a:srgbClr val="04617B"/>
                </a:solidFill>
                <a:latin typeface="Arial"/>
                <a:cs typeface="Arial"/>
              </a:rPr>
              <a:t>abet</a:t>
            </a:r>
            <a:r>
              <a:rPr sz="3950" b="1" spc="10" dirty="0">
                <a:solidFill>
                  <a:srgbClr val="04617B"/>
                </a:solidFill>
                <a:latin typeface="Arial"/>
                <a:cs typeface="Arial"/>
              </a:rPr>
              <a:t>i</a:t>
            </a:r>
            <a:r>
              <a:rPr sz="3950" b="1" dirty="0">
                <a:solidFill>
                  <a:srgbClr val="04617B"/>
                </a:solidFill>
                <a:latin typeface="Arial"/>
                <a:cs typeface="Arial"/>
              </a:rPr>
              <a:t>k</a:t>
            </a:r>
            <a:r>
              <a:rPr sz="3950" b="1" spc="7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3950" b="1" spc="-5" dirty="0">
                <a:solidFill>
                  <a:srgbClr val="04617B"/>
                </a:solidFill>
                <a:latin typeface="Arial"/>
                <a:cs typeface="Arial"/>
              </a:rPr>
              <a:t>Nefropat</a:t>
            </a:r>
            <a:r>
              <a:rPr sz="3950" b="1" dirty="0">
                <a:solidFill>
                  <a:srgbClr val="04617B"/>
                </a:solidFill>
                <a:latin typeface="Arial"/>
                <a:cs typeface="Arial"/>
              </a:rPr>
              <a:t>i</a:t>
            </a:r>
            <a:r>
              <a:rPr sz="3950" b="1" spc="5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3950" b="1" spc="-5" dirty="0">
                <a:solidFill>
                  <a:srgbClr val="04617B"/>
                </a:solidFill>
                <a:latin typeface="Arial"/>
                <a:cs typeface="Arial"/>
              </a:rPr>
              <a:t>Nedir?</a:t>
            </a:r>
            <a:endParaRPr sz="395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5400" y="12700"/>
            <a:ext cx="1803400" cy="18161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00" y="12698"/>
            <a:ext cx="12979400" cy="9728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89697" y="2332266"/>
            <a:ext cx="7339965" cy="40627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99415" marR="160020" indent="-386715">
              <a:lnSpc>
                <a:spcPts val="3400"/>
              </a:lnSpc>
              <a:buClr>
                <a:srgbClr val="04617B"/>
              </a:buClr>
              <a:buSzPct val="92982"/>
              <a:buFont typeface="Arial"/>
              <a:buChar char="•"/>
              <a:tabLst>
                <a:tab pos="400050" algn="l"/>
              </a:tabLst>
            </a:pP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Kan</a:t>
            </a:r>
            <a:r>
              <a:rPr sz="2850" spc="-1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şeke</a:t>
            </a:r>
            <a:r>
              <a:rPr sz="2850" spc="-10" dirty="0">
                <a:solidFill>
                  <a:srgbClr val="04617B"/>
                </a:solidFill>
                <a:latin typeface="Arial"/>
                <a:cs typeface="Arial"/>
              </a:rPr>
              <a:t>ri</a:t>
            </a:r>
            <a:r>
              <a:rPr sz="2850" spc="-6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kontrolünü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n</a:t>
            </a:r>
            <a:r>
              <a:rPr sz="2850" spc="-6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sağlana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maması</a:t>
            </a:r>
            <a:r>
              <a:rPr sz="2850" spc="-10" dirty="0">
                <a:solidFill>
                  <a:srgbClr val="04617B"/>
                </a:solidFill>
                <a:latin typeface="Arial"/>
                <a:cs typeface="Arial"/>
              </a:rPr>
              <a:t> si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n</a:t>
            </a:r>
            <a:r>
              <a:rPr sz="2850" spc="-10" dirty="0">
                <a:solidFill>
                  <a:srgbClr val="04617B"/>
                </a:solidFill>
                <a:latin typeface="Arial"/>
                <a:cs typeface="Arial"/>
              </a:rPr>
              <a:t>ir</a:t>
            </a:r>
            <a:r>
              <a:rPr sz="2850" spc="-2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hü</a:t>
            </a:r>
            <a:r>
              <a:rPr sz="2850" spc="-5" dirty="0">
                <a:solidFill>
                  <a:srgbClr val="04617B"/>
                </a:solidFill>
                <a:latin typeface="Arial"/>
                <a:cs typeface="Arial"/>
              </a:rPr>
              <a:t>c</a:t>
            </a:r>
            <a:r>
              <a:rPr sz="2850" spc="-10" dirty="0">
                <a:solidFill>
                  <a:srgbClr val="04617B"/>
                </a:solidFill>
                <a:latin typeface="Arial"/>
                <a:cs typeface="Arial"/>
              </a:rPr>
              <a:t>r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e</a:t>
            </a:r>
            <a:r>
              <a:rPr sz="2850" spc="-10" dirty="0">
                <a:solidFill>
                  <a:srgbClr val="04617B"/>
                </a:solidFill>
                <a:latin typeface="Arial"/>
                <a:cs typeface="Arial"/>
              </a:rPr>
              <a:t>leri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n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e</a:t>
            </a:r>
            <a:r>
              <a:rPr sz="2850" spc="-6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za</a:t>
            </a:r>
            <a:r>
              <a:rPr sz="2850" spc="-10" dirty="0">
                <a:solidFill>
                  <a:srgbClr val="04617B"/>
                </a:solidFill>
                <a:latin typeface="Arial"/>
                <a:cs typeface="Arial"/>
              </a:rPr>
              <a:t>r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a</a:t>
            </a:r>
            <a:r>
              <a:rPr sz="2850" spc="-10" dirty="0">
                <a:solidFill>
                  <a:srgbClr val="04617B"/>
                </a:solidFill>
                <a:latin typeface="Arial"/>
                <a:cs typeface="Arial"/>
              </a:rPr>
              <a:t>r</a:t>
            </a:r>
            <a:r>
              <a:rPr sz="2850" spc="-5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verebili</a:t>
            </a:r>
            <a:r>
              <a:rPr sz="2850" spc="-155" dirty="0">
                <a:solidFill>
                  <a:srgbClr val="04617B"/>
                </a:solidFill>
                <a:latin typeface="Arial"/>
                <a:cs typeface="Arial"/>
              </a:rPr>
              <a:t>r</a:t>
            </a:r>
            <a:r>
              <a:rPr sz="2850" spc="-10" dirty="0">
                <a:solidFill>
                  <a:srgbClr val="04617B"/>
                </a:solidFill>
                <a:latin typeface="Arial"/>
                <a:cs typeface="Arial"/>
              </a:rPr>
              <a:t>.</a:t>
            </a:r>
            <a:r>
              <a:rPr sz="2850" spc="-3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Bu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du</a:t>
            </a:r>
            <a:r>
              <a:rPr sz="2850" spc="-5" dirty="0">
                <a:solidFill>
                  <a:srgbClr val="04617B"/>
                </a:solidFill>
                <a:latin typeface="Arial"/>
                <a:cs typeface="Arial"/>
              </a:rPr>
              <a:t>r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uma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 Nö</a:t>
            </a:r>
            <a:r>
              <a:rPr sz="2850" spc="-10" dirty="0">
                <a:solidFill>
                  <a:srgbClr val="04617B"/>
                </a:solidFill>
                <a:latin typeface="Arial"/>
                <a:cs typeface="Arial"/>
              </a:rPr>
              <a:t>r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opati</a:t>
            </a:r>
            <a:r>
              <a:rPr sz="2850" spc="-5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adı</a:t>
            </a:r>
            <a:r>
              <a:rPr sz="2850" spc="-2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spc="-35" dirty="0">
                <a:solidFill>
                  <a:srgbClr val="04617B"/>
                </a:solidFill>
                <a:latin typeface="Arial"/>
                <a:cs typeface="Arial"/>
              </a:rPr>
              <a:t>v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e</a:t>
            </a:r>
            <a:r>
              <a:rPr sz="2850" spc="-5" dirty="0">
                <a:solidFill>
                  <a:srgbClr val="04617B"/>
                </a:solidFill>
                <a:latin typeface="Arial"/>
                <a:cs typeface="Arial"/>
              </a:rPr>
              <a:t>r</a:t>
            </a:r>
            <a:r>
              <a:rPr sz="2850" spc="-10" dirty="0">
                <a:solidFill>
                  <a:srgbClr val="04617B"/>
                </a:solidFill>
                <a:latin typeface="Arial"/>
                <a:cs typeface="Arial"/>
              </a:rPr>
              <a:t>ili</a:t>
            </a:r>
            <a:r>
              <a:rPr sz="2850" spc="-165" dirty="0">
                <a:solidFill>
                  <a:srgbClr val="04617B"/>
                </a:solidFill>
                <a:latin typeface="Arial"/>
                <a:cs typeface="Arial"/>
              </a:rPr>
              <a:t>r</a:t>
            </a:r>
            <a:r>
              <a:rPr sz="2850" spc="-10" dirty="0">
                <a:solidFill>
                  <a:srgbClr val="04617B"/>
                </a:solidFill>
                <a:latin typeface="Arial"/>
                <a:cs typeface="Arial"/>
              </a:rPr>
              <a:t>.</a:t>
            </a:r>
            <a:endParaRPr sz="2850">
              <a:latin typeface="Arial"/>
              <a:cs typeface="Arial"/>
            </a:endParaRPr>
          </a:p>
          <a:p>
            <a:pPr marL="399415" marR="5080" indent="-386715">
              <a:lnSpc>
                <a:spcPct val="99600"/>
              </a:lnSpc>
              <a:spcBef>
                <a:spcPts val="1590"/>
              </a:spcBef>
              <a:buClr>
                <a:srgbClr val="04617B"/>
              </a:buClr>
              <a:buSzPct val="92982"/>
              <a:buFont typeface="Arial"/>
              <a:buChar char="•"/>
              <a:tabLst>
                <a:tab pos="400050" algn="l"/>
                <a:tab pos="5364480" algn="l"/>
              </a:tabLst>
            </a:pPr>
            <a:r>
              <a:rPr sz="2850" spc="-30" dirty="0">
                <a:solidFill>
                  <a:srgbClr val="04617B"/>
                </a:solidFill>
                <a:latin typeface="Arial"/>
                <a:cs typeface="Arial"/>
              </a:rPr>
              <a:t>K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asla</a:t>
            </a:r>
            <a:r>
              <a:rPr sz="2850" spc="-5" dirty="0">
                <a:solidFill>
                  <a:srgbClr val="04617B"/>
                </a:solidFill>
                <a:latin typeface="Arial"/>
                <a:cs typeface="Arial"/>
              </a:rPr>
              <a:t>r</a:t>
            </a:r>
            <a:r>
              <a:rPr sz="2850" spc="-10" dirty="0">
                <a:solidFill>
                  <a:srgbClr val="04617B"/>
                </a:solidFill>
                <a:latin typeface="Arial"/>
                <a:cs typeface="Arial"/>
              </a:rPr>
              <a:t>ı</a:t>
            </a:r>
            <a:r>
              <a:rPr sz="2850" spc="-3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hareket</a:t>
            </a:r>
            <a:r>
              <a:rPr sz="2850" spc="-6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et</a:t>
            </a:r>
            <a:r>
              <a:rPr sz="2850" spc="-30" dirty="0">
                <a:solidFill>
                  <a:srgbClr val="04617B"/>
                </a:solidFill>
                <a:latin typeface="Arial"/>
                <a:cs typeface="Arial"/>
              </a:rPr>
              <a:t>t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iren</a:t>
            </a:r>
            <a:r>
              <a:rPr sz="2850" spc="-4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sini</a:t>
            </a:r>
            <a:r>
              <a:rPr sz="2850" spc="-5" dirty="0">
                <a:solidFill>
                  <a:srgbClr val="04617B"/>
                </a:solidFill>
                <a:latin typeface="Arial"/>
                <a:cs typeface="Arial"/>
              </a:rPr>
              <a:t>r</a:t>
            </a:r>
            <a:r>
              <a:rPr sz="2850" spc="-10" dirty="0">
                <a:solidFill>
                  <a:srgbClr val="04617B"/>
                </a:solidFill>
                <a:latin typeface="Arial"/>
                <a:cs typeface="Arial"/>
              </a:rPr>
              <a:t>leri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	</a:t>
            </a:r>
            <a:r>
              <a:rPr sz="2850" spc="-10" dirty="0">
                <a:solidFill>
                  <a:srgbClr val="04617B"/>
                </a:solidFill>
                <a:latin typeface="Arial"/>
                <a:cs typeface="Arial"/>
              </a:rPr>
              <a:t>(</a:t>
            </a:r>
            <a:r>
              <a:rPr sz="2850" spc="-35" dirty="0">
                <a:solidFill>
                  <a:srgbClr val="04617B"/>
                </a:solidFill>
                <a:latin typeface="Arial"/>
                <a:cs typeface="Arial"/>
              </a:rPr>
              <a:t>K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as gü</a:t>
            </a:r>
            <a:r>
              <a:rPr sz="2850" spc="-5" dirty="0">
                <a:solidFill>
                  <a:srgbClr val="04617B"/>
                </a:solidFill>
                <a:latin typeface="Arial"/>
                <a:cs typeface="Arial"/>
              </a:rPr>
              <a:t>ç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süzlüğü,</a:t>
            </a:r>
            <a:r>
              <a:rPr sz="2850" spc="-8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pa</a:t>
            </a:r>
            <a:r>
              <a:rPr sz="2850" spc="-5" dirty="0">
                <a:solidFill>
                  <a:srgbClr val="04617B"/>
                </a:solidFill>
                <a:latin typeface="Arial"/>
                <a:cs typeface="Arial"/>
              </a:rPr>
              <a:t>r</a:t>
            </a:r>
            <a:r>
              <a:rPr sz="2850" spc="-10" dirty="0">
                <a:solidFill>
                  <a:srgbClr val="04617B"/>
                </a:solidFill>
                <a:latin typeface="Arial"/>
                <a:cs typeface="Arial"/>
              </a:rPr>
              <a:t>alizi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spc="-10" dirty="0">
                <a:solidFill>
                  <a:srgbClr val="04617B"/>
                </a:solidFill>
                <a:latin typeface="Arial"/>
                <a:cs typeface="Arial"/>
              </a:rPr>
              <a:t>)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 ön</a:t>
            </a:r>
            <a:r>
              <a:rPr sz="2850" spc="-5" dirty="0">
                <a:solidFill>
                  <a:srgbClr val="04617B"/>
                </a:solidFill>
                <a:latin typeface="Arial"/>
                <a:cs typeface="Arial"/>
              </a:rPr>
              <a:t>c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elikle</a:t>
            </a:r>
            <a:r>
              <a:rPr sz="2850" spc="-2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ba</a:t>
            </a:r>
            <a:r>
              <a:rPr sz="2850" spc="-5" dirty="0">
                <a:solidFill>
                  <a:srgbClr val="04617B"/>
                </a:solidFill>
                <a:latin typeface="Arial"/>
                <a:cs typeface="Arial"/>
              </a:rPr>
              <a:t>ş</a:t>
            </a:r>
            <a:r>
              <a:rPr sz="2850" spc="-40" dirty="0">
                <a:solidFill>
                  <a:srgbClr val="04617B"/>
                </a:solidFill>
                <a:latin typeface="Arial"/>
                <a:cs typeface="Arial"/>
              </a:rPr>
              <a:t>ı</a:t>
            </a:r>
            <a:r>
              <a:rPr sz="2850" spc="-25" dirty="0">
                <a:solidFill>
                  <a:srgbClr val="04617B"/>
                </a:solidFill>
                <a:latin typeface="Arial"/>
                <a:cs typeface="Arial"/>
              </a:rPr>
              <a:t>m</a:t>
            </a:r>
            <a:r>
              <a:rPr sz="2850" spc="-40" dirty="0">
                <a:solidFill>
                  <a:srgbClr val="04617B"/>
                </a:solidFill>
                <a:latin typeface="Arial"/>
                <a:cs typeface="Arial"/>
              </a:rPr>
              <a:t>ı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zd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a</a:t>
            </a:r>
            <a:r>
              <a:rPr sz="2850" spc="-10" dirty="0">
                <a:solidFill>
                  <a:srgbClr val="04617B"/>
                </a:solidFill>
                <a:latin typeface="Arial"/>
                <a:cs typeface="Arial"/>
              </a:rPr>
              <a:t>ki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 kafa</a:t>
            </a:r>
            <a:r>
              <a:rPr sz="2850" spc="-5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sin</a:t>
            </a:r>
            <a:r>
              <a:rPr sz="2850" spc="-10" dirty="0">
                <a:solidFill>
                  <a:srgbClr val="04617B"/>
                </a:solidFill>
                <a:latin typeface="Arial"/>
                <a:cs typeface="Arial"/>
              </a:rPr>
              <a:t>irle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r</a:t>
            </a:r>
            <a:r>
              <a:rPr sz="2850" spc="-10" dirty="0">
                <a:solidFill>
                  <a:srgbClr val="04617B"/>
                </a:solidFill>
                <a:latin typeface="Arial"/>
                <a:cs typeface="Arial"/>
              </a:rPr>
              <a:t>ini</a:t>
            </a:r>
            <a:r>
              <a:rPr sz="2850" spc="-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e</a:t>
            </a:r>
            <a:r>
              <a:rPr sz="2850" spc="-25" dirty="0">
                <a:solidFill>
                  <a:srgbClr val="04617B"/>
                </a:solidFill>
                <a:latin typeface="Arial"/>
                <a:cs typeface="Arial"/>
              </a:rPr>
              <a:t>t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kiler</a:t>
            </a:r>
            <a:r>
              <a:rPr sz="2850" spc="-3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(yüz</a:t>
            </a:r>
            <a:r>
              <a:rPr sz="2850" spc="-2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ve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 gö</a:t>
            </a:r>
            <a:r>
              <a:rPr sz="2850" spc="-5" dirty="0">
                <a:solidFill>
                  <a:srgbClr val="04617B"/>
                </a:solidFill>
                <a:latin typeface="Arial"/>
                <a:cs typeface="Arial"/>
              </a:rPr>
              <a:t>r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me</a:t>
            </a:r>
            <a:r>
              <a:rPr sz="2850" spc="-6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kasla</a:t>
            </a:r>
            <a:r>
              <a:rPr sz="2850" spc="-10" dirty="0">
                <a:solidFill>
                  <a:srgbClr val="04617B"/>
                </a:solidFill>
                <a:latin typeface="Arial"/>
                <a:cs typeface="Arial"/>
              </a:rPr>
              <a:t>r</a:t>
            </a:r>
            <a:r>
              <a:rPr sz="2850" spc="-30" dirty="0">
                <a:solidFill>
                  <a:srgbClr val="04617B"/>
                </a:solidFill>
                <a:latin typeface="Arial"/>
                <a:cs typeface="Arial"/>
              </a:rPr>
              <a:t>ı</a:t>
            </a:r>
            <a:r>
              <a:rPr sz="2850" spc="-10" dirty="0">
                <a:solidFill>
                  <a:srgbClr val="04617B"/>
                </a:solidFill>
                <a:latin typeface="Arial"/>
                <a:cs typeface="Arial"/>
              </a:rPr>
              <a:t>)</a:t>
            </a:r>
            <a:endParaRPr sz="2850">
              <a:latin typeface="Arial"/>
              <a:cs typeface="Arial"/>
            </a:endParaRPr>
          </a:p>
          <a:p>
            <a:pPr marL="399415" indent="-386715">
              <a:lnSpc>
                <a:spcPct val="100000"/>
              </a:lnSpc>
              <a:spcBef>
                <a:spcPts val="1685"/>
              </a:spcBef>
              <a:buClr>
                <a:srgbClr val="04617B"/>
              </a:buClr>
              <a:buSzPct val="92982"/>
              <a:buFont typeface="Arial"/>
              <a:buChar char="•"/>
              <a:tabLst>
                <a:tab pos="400050" algn="l"/>
              </a:tabLst>
            </a:pPr>
            <a:r>
              <a:rPr sz="2850" spc="-30" dirty="0">
                <a:solidFill>
                  <a:srgbClr val="04617B"/>
                </a:solidFill>
                <a:latin typeface="Arial"/>
                <a:cs typeface="Arial"/>
              </a:rPr>
              <a:t>D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uyu</a:t>
            </a:r>
            <a:r>
              <a:rPr sz="2850" spc="-3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sinirle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r</a:t>
            </a:r>
            <a:r>
              <a:rPr sz="2850" spc="-10" dirty="0">
                <a:solidFill>
                  <a:srgbClr val="04617B"/>
                </a:solidFill>
                <a:latin typeface="Arial"/>
                <a:cs typeface="Arial"/>
              </a:rPr>
              <a:t>i</a:t>
            </a:r>
            <a:endParaRPr sz="2850">
              <a:latin typeface="Arial"/>
              <a:cs typeface="Arial"/>
            </a:endParaRPr>
          </a:p>
          <a:p>
            <a:pPr marL="399415" indent="-386715">
              <a:lnSpc>
                <a:spcPct val="100000"/>
              </a:lnSpc>
              <a:spcBef>
                <a:spcPts val="1685"/>
              </a:spcBef>
              <a:buClr>
                <a:srgbClr val="04617B"/>
              </a:buClr>
              <a:buSzPct val="92982"/>
              <a:buFont typeface="Arial"/>
              <a:buChar char="•"/>
              <a:tabLst>
                <a:tab pos="400050" algn="l"/>
              </a:tabLst>
            </a:pPr>
            <a:r>
              <a:rPr sz="2850" spc="-25" dirty="0">
                <a:solidFill>
                  <a:srgbClr val="04617B"/>
                </a:solidFill>
                <a:latin typeface="Arial"/>
                <a:cs typeface="Arial"/>
              </a:rPr>
              <a:t>O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tonom</a:t>
            </a:r>
            <a:r>
              <a:rPr sz="2850" spc="-6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(Kendiliğ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inden</a:t>
            </a:r>
            <a:r>
              <a:rPr sz="2850" spc="-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çal</a:t>
            </a:r>
            <a:r>
              <a:rPr sz="2850" spc="-40" dirty="0">
                <a:solidFill>
                  <a:srgbClr val="04617B"/>
                </a:solidFill>
                <a:latin typeface="Arial"/>
                <a:cs typeface="Arial"/>
              </a:rPr>
              <a:t>ı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şan 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sini</a:t>
            </a:r>
            <a:r>
              <a:rPr sz="2850" spc="-5" dirty="0">
                <a:solidFill>
                  <a:srgbClr val="04617B"/>
                </a:solidFill>
                <a:latin typeface="Arial"/>
                <a:cs typeface="Arial"/>
              </a:rPr>
              <a:t>r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ler)</a:t>
            </a:r>
            <a:endParaRPr sz="285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516370" y="2866304"/>
            <a:ext cx="3705860" cy="5041900"/>
          </a:xfrm>
          <a:custGeom>
            <a:avLst/>
            <a:gdLst/>
            <a:ahLst/>
            <a:cxnLst/>
            <a:rect l="l" t="t" r="r" b="b"/>
            <a:pathLst>
              <a:path w="3705859" h="5041900">
                <a:moveTo>
                  <a:pt x="1852809" y="0"/>
                </a:moveTo>
                <a:lnTo>
                  <a:pt x="1700859" y="8355"/>
                </a:lnTo>
                <a:lnTo>
                  <a:pt x="1552291" y="32989"/>
                </a:lnTo>
                <a:lnTo>
                  <a:pt x="1407580" y="73253"/>
                </a:lnTo>
                <a:lnTo>
                  <a:pt x="1267205" y="128498"/>
                </a:lnTo>
                <a:lnTo>
                  <a:pt x="1131641" y="198076"/>
                </a:lnTo>
                <a:lnTo>
                  <a:pt x="1001367" y="281339"/>
                </a:lnTo>
                <a:lnTo>
                  <a:pt x="876859" y="377637"/>
                </a:lnTo>
                <a:lnTo>
                  <a:pt x="758594" y="486323"/>
                </a:lnTo>
                <a:lnTo>
                  <a:pt x="647049" y="606747"/>
                </a:lnTo>
                <a:lnTo>
                  <a:pt x="542701" y="738262"/>
                </a:lnTo>
                <a:lnTo>
                  <a:pt x="446027" y="880218"/>
                </a:lnTo>
                <a:lnTo>
                  <a:pt x="357504" y="1031967"/>
                </a:lnTo>
                <a:lnTo>
                  <a:pt x="277610" y="1192861"/>
                </a:lnTo>
                <a:lnTo>
                  <a:pt x="206820" y="1362250"/>
                </a:lnTo>
                <a:lnTo>
                  <a:pt x="145612" y="1539487"/>
                </a:lnTo>
                <a:lnTo>
                  <a:pt x="94464" y="1723923"/>
                </a:lnTo>
                <a:lnTo>
                  <a:pt x="53851" y="1914909"/>
                </a:lnTo>
                <a:lnTo>
                  <a:pt x="24252" y="2111797"/>
                </a:lnTo>
                <a:lnTo>
                  <a:pt x="6142" y="2313938"/>
                </a:lnTo>
                <a:lnTo>
                  <a:pt x="0" y="2520684"/>
                </a:lnTo>
                <a:lnTo>
                  <a:pt x="6142" y="2727430"/>
                </a:lnTo>
                <a:lnTo>
                  <a:pt x="24252" y="2929571"/>
                </a:lnTo>
                <a:lnTo>
                  <a:pt x="53851" y="3126460"/>
                </a:lnTo>
                <a:lnTo>
                  <a:pt x="94464" y="3317446"/>
                </a:lnTo>
                <a:lnTo>
                  <a:pt x="145612" y="3501882"/>
                </a:lnTo>
                <a:lnTo>
                  <a:pt x="206820" y="3679119"/>
                </a:lnTo>
                <a:lnTo>
                  <a:pt x="277610" y="3848509"/>
                </a:lnTo>
                <a:lnTo>
                  <a:pt x="357504" y="4009402"/>
                </a:lnTo>
                <a:lnTo>
                  <a:pt x="446027" y="4161151"/>
                </a:lnTo>
                <a:lnTo>
                  <a:pt x="542701" y="4303107"/>
                </a:lnTo>
                <a:lnTo>
                  <a:pt x="647049" y="4434622"/>
                </a:lnTo>
                <a:lnTo>
                  <a:pt x="758594" y="4555046"/>
                </a:lnTo>
                <a:lnTo>
                  <a:pt x="876859" y="4663732"/>
                </a:lnTo>
                <a:lnTo>
                  <a:pt x="1001367" y="4760030"/>
                </a:lnTo>
                <a:lnTo>
                  <a:pt x="1131641" y="4843293"/>
                </a:lnTo>
                <a:lnTo>
                  <a:pt x="1267205" y="4912871"/>
                </a:lnTo>
                <a:lnTo>
                  <a:pt x="1407580" y="4968117"/>
                </a:lnTo>
                <a:lnTo>
                  <a:pt x="1552291" y="5008381"/>
                </a:lnTo>
                <a:lnTo>
                  <a:pt x="1700859" y="5033014"/>
                </a:lnTo>
                <a:lnTo>
                  <a:pt x="1852809" y="5041370"/>
                </a:lnTo>
                <a:lnTo>
                  <a:pt x="2004759" y="5033014"/>
                </a:lnTo>
                <a:lnTo>
                  <a:pt x="2153327" y="5008381"/>
                </a:lnTo>
                <a:lnTo>
                  <a:pt x="2298038" y="4968117"/>
                </a:lnTo>
                <a:lnTo>
                  <a:pt x="2438414" y="4912871"/>
                </a:lnTo>
                <a:lnTo>
                  <a:pt x="2573977" y="4843293"/>
                </a:lnTo>
                <a:lnTo>
                  <a:pt x="2704251" y="4760030"/>
                </a:lnTo>
                <a:lnTo>
                  <a:pt x="2828759" y="4663732"/>
                </a:lnTo>
                <a:lnTo>
                  <a:pt x="2947024" y="4555046"/>
                </a:lnTo>
                <a:lnTo>
                  <a:pt x="3058569" y="4434622"/>
                </a:lnTo>
                <a:lnTo>
                  <a:pt x="3162917" y="4303107"/>
                </a:lnTo>
                <a:lnTo>
                  <a:pt x="3259591" y="4161151"/>
                </a:lnTo>
                <a:lnTo>
                  <a:pt x="3348114" y="4009402"/>
                </a:lnTo>
                <a:lnTo>
                  <a:pt x="3428008" y="3848509"/>
                </a:lnTo>
                <a:lnTo>
                  <a:pt x="3498798" y="3679119"/>
                </a:lnTo>
                <a:lnTo>
                  <a:pt x="3560006" y="3501882"/>
                </a:lnTo>
                <a:lnTo>
                  <a:pt x="3611154" y="3317446"/>
                </a:lnTo>
                <a:lnTo>
                  <a:pt x="3651767" y="3126460"/>
                </a:lnTo>
                <a:lnTo>
                  <a:pt x="3681366" y="2929571"/>
                </a:lnTo>
                <a:lnTo>
                  <a:pt x="3699476" y="2727430"/>
                </a:lnTo>
                <a:lnTo>
                  <a:pt x="3705618" y="2520684"/>
                </a:lnTo>
                <a:lnTo>
                  <a:pt x="3699476" y="2313938"/>
                </a:lnTo>
                <a:lnTo>
                  <a:pt x="3681366" y="2111797"/>
                </a:lnTo>
                <a:lnTo>
                  <a:pt x="3651767" y="1914909"/>
                </a:lnTo>
                <a:lnTo>
                  <a:pt x="3611154" y="1723923"/>
                </a:lnTo>
                <a:lnTo>
                  <a:pt x="3560006" y="1539487"/>
                </a:lnTo>
                <a:lnTo>
                  <a:pt x="3498798" y="1362250"/>
                </a:lnTo>
                <a:lnTo>
                  <a:pt x="3428008" y="1192861"/>
                </a:lnTo>
                <a:lnTo>
                  <a:pt x="3348114" y="1031967"/>
                </a:lnTo>
                <a:lnTo>
                  <a:pt x="3259591" y="880218"/>
                </a:lnTo>
                <a:lnTo>
                  <a:pt x="3162917" y="738262"/>
                </a:lnTo>
                <a:lnTo>
                  <a:pt x="3058569" y="606747"/>
                </a:lnTo>
                <a:lnTo>
                  <a:pt x="2947024" y="486323"/>
                </a:lnTo>
                <a:lnTo>
                  <a:pt x="2828759" y="377637"/>
                </a:lnTo>
                <a:lnTo>
                  <a:pt x="2704251" y="281339"/>
                </a:lnTo>
                <a:lnTo>
                  <a:pt x="2573977" y="198076"/>
                </a:lnTo>
                <a:lnTo>
                  <a:pt x="2438414" y="128498"/>
                </a:lnTo>
                <a:lnTo>
                  <a:pt x="2298038" y="73253"/>
                </a:lnTo>
                <a:lnTo>
                  <a:pt x="2153327" y="32989"/>
                </a:lnTo>
                <a:lnTo>
                  <a:pt x="2004759" y="8355"/>
                </a:lnTo>
                <a:lnTo>
                  <a:pt x="185280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516366" y="2866302"/>
            <a:ext cx="3705860" cy="5041900"/>
          </a:xfrm>
          <a:custGeom>
            <a:avLst/>
            <a:gdLst/>
            <a:ahLst/>
            <a:cxnLst/>
            <a:rect l="l" t="t" r="r" b="b"/>
            <a:pathLst>
              <a:path w="3705859" h="5041900">
                <a:moveTo>
                  <a:pt x="0" y="2520685"/>
                </a:moveTo>
                <a:lnTo>
                  <a:pt x="6142" y="2313939"/>
                </a:lnTo>
                <a:lnTo>
                  <a:pt x="24252" y="2111798"/>
                </a:lnTo>
                <a:lnTo>
                  <a:pt x="53851" y="1914910"/>
                </a:lnTo>
                <a:lnTo>
                  <a:pt x="94464" y="1723924"/>
                </a:lnTo>
                <a:lnTo>
                  <a:pt x="145612" y="1539488"/>
                </a:lnTo>
                <a:lnTo>
                  <a:pt x="206820" y="1362251"/>
                </a:lnTo>
                <a:lnTo>
                  <a:pt x="277609" y="1192861"/>
                </a:lnTo>
                <a:lnTo>
                  <a:pt x="357504" y="1031967"/>
                </a:lnTo>
                <a:lnTo>
                  <a:pt x="446027" y="880218"/>
                </a:lnTo>
                <a:lnTo>
                  <a:pt x="542700" y="738262"/>
                </a:lnTo>
                <a:lnTo>
                  <a:pt x="647048" y="606748"/>
                </a:lnTo>
                <a:lnTo>
                  <a:pt x="758593" y="486323"/>
                </a:lnTo>
                <a:lnTo>
                  <a:pt x="876858" y="377638"/>
                </a:lnTo>
                <a:lnTo>
                  <a:pt x="1001366" y="281339"/>
                </a:lnTo>
                <a:lnTo>
                  <a:pt x="1131641" y="198077"/>
                </a:lnTo>
                <a:lnTo>
                  <a:pt x="1267204" y="128498"/>
                </a:lnTo>
                <a:lnTo>
                  <a:pt x="1407579" y="73253"/>
                </a:lnTo>
                <a:lnTo>
                  <a:pt x="1552290" y="32989"/>
                </a:lnTo>
                <a:lnTo>
                  <a:pt x="1700858" y="8355"/>
                </a:lnTo>
                <a:lnTo>
                  <a:pt x="1852808" y="0"/>
                </a:lnTo>
                <a:lnTo>
                  <a:pt x="2004758" y="8355"/>
                </a:lnTo>
                <a:lnTo>
                  <a:pt x="2153327" y="32989"/>
                </a:lnTo>
                <a:lnTo>
                  <a:pt x="2298037" y="73253"/>
                </a:lnTo>
                <a:lnTo>
                  <a:pt x="2438413" y="128498"/>
                </a:lnTo>
                <a:lnTo>
                  <a:pt x="2573976" y="198077"/>
                </a:lnTo>
                <a:lnTo>
                  <a:pt x="2704250" y="281339"/>
                </a:lnTo>
                <a:lnTo>
                  <a:pt x="2828758" y="377638"/>
                </a:lnTo>
                <a:lnTo>
                  <a:pt x="2947023" y="486323"/>
                </a:lnTo>
                <a:lnTo>
                  <a:pt x="3058568" y="606748"/>
                </a:lnTo>
                <a:lnTo>
                  <a:pt x="3162916" y="738262"/>
                </a:lnTo>
                <a:lnTo>
                  <a:pt x="3259590" y="880218"/>
                </a:lnTo>
                <a:lnTo>
                  <a:pt x="3348112" y="1031967"/>
                </a:lnTo>
                <a:lnTo>
                  <a:pt x="3428007" y="1192861"/>
                </a:lnTo>
                <a:lnTo>
                  <a:pt x="3498797" y="1362251"/>
                </a:lnTo>
                <a:lnTo>
                  <a:pt x="3560004" y="1539488"/>
                </a:lnTo>
                <a:lnTo>
                  <a:pt x="3611153" y="1723924"/>
                </a:lnTo>
                <a:lnTo>
                  <a:pt x="3651765" y="1914910"/>
                </a:lnTo>
                <a:lnTo>
                  <a:pt x="3681365" y="2111798"/>
                </a:lnTo>
                <a:lnTo>
                  <a:pt x="3699474" y="2313939"/>
                </a:lnTo>
                <a:lnTo>
                  <a:pt x="3705617" y="2520685"/>
                </a:lnTo>
                <a:lnTo>
                  <a:pt x="3699474" y="2727431"/>
                </a:lnTo>
                <a:lnTo>
                  <a:pt x="3681365" y="2929572"/>
                </a:lnTo>
                <a:lnTo>
                  <a:pt x="3651765" y="3126460"/>
                </a:lnTo>
                <a:lnTo>
                  <a:pt x="3611153" y="3317447"/>
                </a:lnTo>
                <a:lnTo>
                  <a:pt x="3560004" y="3501883"/>
                </a:lnTo>
                <a:lnTo>
                  <a:pt x="3498797" y="3679120"/>
                </a:lnTo>
                <a:lnTo>
                  <a:pt x="3428007" y="3848509"/>
                </a:lnTo>
                <a:lnTo>
                  <a:pt x="3348112" y="4009403"/>
                </a:lnTo>
                <a:lnTo>
                  <a:pt x="3259590" y="4161152"/>
                </a:lnTo>
                <a:lnTo>
                  <a:pt x="3162916" y="4303108"/>
                </a:lnTo>
                <a:lnTo>
                  <a:pt x="3058568" y="4434623"/>
                </a:lnTo>
                <a:lnTo>
                  <a:pt x="2947023" y="4555047"/>
                </a:lnTo>
                <a:lnTo>
                  <a:pt x="2828758" y="4663733"/>
                </a:lnTo>
                <a:lnTo>
                  <a:pt x="2704250" y="4760031"/>
                </a:lnTo>
                <a:lnTo>
                  <a:pt x="2573976" y="4843294"/>
                </a:lnTo>
                <a:lnTo>
                  <a:pt x="2438413" y="4912872"/>
                </a:lnTo>
                <a:lnTo>
                  <a:pt x="2298037" y="4968117"/>
                </a:lnTo>
                <a:lnTo>
                  <a:pt x="2153327" y="5008381"/>
                </a:lnTo>
                <a:lnTo>
                  <a:pt x="2004758" y="5033015"/>
                </a:lnTo>
                <a:lnTo>
                  <a:pt x="1852808" y="5041371"/>
                </a:lnTo>
                <a:lnTo>
                  <a:pt x="1700858" y="5033015"/>
                </a:lnTo>
                <a:lnTo>
                  <a:pt x="1552290" y="5008381"/>
                </a:lnTo>
                <a:lnTo>
                  <a:pt x="1407579" y="4968117"/>
                </a:lnTo>
                <a:lnTo>
                  <a:pt x="1267204" y="4912872"/>
                </a:lnTo>
                <a:lnTo>
                  <a:pt x="1131641" y="4843294"/>
                </a:lnTo>
                <a:lnTo>
                  <a:pt x="1001366" y="4760031"/>
                </a:lnTo>
                <a:lnTo>
                  <a:pt x="876858" y="4663733"/>
                </a:lnTo>
                <a:lnTo>
                  <a:pt x="758593" y="4555047"/>
                </a:lnTo>
                <a:lnTo>
                  <a:pt x="647048" y="4434623"/>
                </a:lnTo>
                <a:lnTo>
                  <a:pt x="542700" y="4303108"/>
                </a:lnTo>
                <a:lnTo>
                  <a:pt x="446027" y="4161152"/>
                </a:lnTo>
                <a:lnTo>
                  <a:pt x="357504" y="4009403"/>
                </a:lnTo>
                <a:lnTo>
                  <a:pt x="277609" y="3848509"/>
                </a:lnTo>
                <a:lnTo>
                  <a:pt x="206820" y="3679120"/>
                </a:lnTo>
                <a:lnTo>
                  <a:pt x="145612" y="3501883"/>
                </a:lnTo>
                <a:lnTo>
                  <a:pt x="94464" y="3317447"/>
                </a:lnTo>
                <a:lnTo>
                  <a:pt x="53851" y="3126460"/>
                </a:lnTo>
                <a:lnTo>
                  <a:pt x="24252" y="2929572"/>
                </a:lnTo>
                <a:lnTo>
                  <a:pt x="6142" y="2727431"/>
                </a:lnTo>
                <a:lnTo>
                  <a:pt x="0" y="2520685"/>
                </a:lnTo>
                <a:close/>
              </a:path>
            </a:pathLst>
          </a:custGeom>
          <a:ln w="129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116172" y="8396244"/>
            <a:ext cx="4590380" cy="134465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137804" y="2628505"/>
            <a:ext cx="4547235" cy="5782945"/>
          </a:xfrm>
          <a:custGeom>
            <a:avLst/>
            <a:gdLst/>
            <a:ahLst/>
            <a:cxnLst/>
            <a:rect l="l" t="t" r="r" b="b"/>
            <a:pathLst>
              <a:path w="4547234" h="5782945">
                <a:moveTo>
                  <a:pt x="4156292" y="0"/>
                </a:moveTo>
                <a:lnTo>
                  <a:pt x="390824" y="0"/>
                </a:lnTo>
                <a:lnTo>
                  <a:pt x="358779" y="1295"/>
                </a:lnTo>
                <a:lnTo>
                  <a:pt x="296925" y="11354"/>
                </a:lnTo>
                <a:lnTo>
                  <a:pt x="238724" y="30701"/>
                </a:lnTo>
                <a:lnTo>
                  <a:pt x="184983" y="58531"/>
                </a:lnTo>
                <a:lnTo>
                  <a:pt x="136506" y="94038"/>
                </a:lnTo>
                <a:lnTo>
                  <a:pt x="94099" y="136416"/>
                </a:lnTo>
                <a:lnTo>
                  <a:pt x="58569" y="184862"/>
                </a:lnTo>
                <a:lnTo>
                  <a:pt x="30721" y="238568"/>
                </a:lnTo>
                <a:lnTo>
                  <a:pt x="11362" y="296731"/>
                </a:lnTo>
                <a:lnTo>
                  <a:pt x="1296" y="358545"/>
                </a:lnTo>
                <a:lnTo>
                  <a:pt x="0" y="390569"/>
                </a:lnTo>
                <a:lnTo>
                  <a:pt x="0" y="5392359"/>
                </a:lnTo>
                <a:lnTo>
                  <a:pt x="5116" y="5455703"/>
                </a:lnTo>
                <a:lnTo>
                  <a:pt x="19930" y="5515792"/>
                </a:lnTo>
                <a:lnTo>
                  <a:pt x="43635" y="5571824"/>
                </a:lnTo>
                <a:lnTo>
                  <a:pt x="75424" y="5622993"/>
                </a:lnTo>
                <a:lnTo>
                  <a:pt x="114493" y="5668495"/>
                </a:lnTo>
                <a:lnTo>
                  <a:pt x="160036" y="5707527"/>
                </a:lnTo>
                <a:lnTo>
                  <a:pt x="211246" y="5739285"/>
                </a:lnTo>
                <a:lnTo>
                  <a:pt x="267318" y="5762965"/>
                </a:lnTo>
                <a:lnTo>
                  <a:pt x="327446" y="5777762"/>
                </a:lnTo>
                <a:lnTo>
                  <a:pt x="390824" y="5782873"/>
                </a:lnTo>
                <a:lnTo>
                  <a:pt x="4156292" y="5782873"/>
                </a:lnTo>
                <a:lnTo>
                  <a:pt x="4219670" y="5777762"/>
                </a:lnTo>
                <a:lnTo>
                  <a:pt x="4279798" y="5762965"/>
                </a:lnTo>
                <a:lnTo>
                  <a:pt x="4335870" y="5739285"/>
                </a:lnTo>
                <a:lnTo>
                  <a:pt x="4387080" y="5707527"/>
                </a:lnTo>
                <a:lnTo>
                  <a:pt x="4432623" y="5668495"/>
                </a:lnTo>
                <a:lnTo>
                  <a:pt x="4471692" y="5622993"/>
                </a:lnTo>
                <a:lnTo>
                  <a:pt x="4503481" y="5571824"/>
                </a:lnTo>
                <a:lnTo>
                  <a:pt x="4527186" y="5515792"/>
                </a:lnTo>
                <a:lnTo>
                  <a:pt x="4541999" y="5455703"/>
                </a:lnTo>
                <a:lnTo>
                  <a:pt x="4547116" y="5392359"/>
                </a:lnTo>
                <a:lnTo>
                  <a:pt x="4547116" y="390569"/>
                </a:lnTo>
                <a:lnTo>
                  <a:pt x="4541999" y="327232"/>
                </a:lnTo>
                <a:lnTo>
                  <a:pt x="4527186" y="267143"/>
                </a:lnTo>
                <a:lnTo>
                  <a:pt x="4503481" y="211108"/>
                </a:lnTo>
                <a:lnTo>
                  <a:pt x="4471692" y="159931"/>
                </a:lnTo>
                <a:lnTo>
                  <a:pt x="4432623" y="114418"/>
                </a:lnTo>
                <a:lnTo>
                  <a:pt x="4387080" y="75375"/>
                </a:lnTo>
                <a:lnTo>
                  <a:pt x="4335870" y="43606"/>
                </a:lnTo>
                <a:lnTo>
                  <a:pt x="4279798" y="19917"/>
                </a:lnTo>
                <a:lnTo>
                  <a:pt x="4219670" y="5113"/>
                </a:lnTo>
                <a:lnTo>
                  <a:pt x="4156292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137804" y="2628505"/>
            <a:ext cx="4547116" cy="578287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83181" rIns="0" bIns="0" rtlCol="0">
            <a:spAutoFit/>
          </a:bodyPr>
          <a:lstStyle/>
          <a:p>
            <a:pPr marL="1524000">
              <a:lnSpc>
                <a:spcPct val="100000"/>
              </a:lnSpc>
            </a:pPr>
            <a:r>
              <a:rPr sz="3950" b="1" dirty="0">
                <a:solidFill>
                  <a:srgbClr val="04617B"/>
                </a:solidFill>
                <a:latin typeface="Arial"/>
                <a:cs typeface="Arial"/>
              </a:rPr>
              <a:t>Di</a:t>
            </a:r>
            <a:r>
              <a:rPr sz="3950" b="1" spc="-50" dirty="0">
                <a:solidFill>
                  <a:srgbClr val="04617B"/>
                </a:solidFill>
                <a:latin typeface="Arial"/>
                <a:cs typeface="Arial"/>
              </a:rPr>
              <a:t>y</a:t>
            </a:r>
            <a:r>
              <a:rPr sz="3950" b="1" dirty="0">
                <a:solidFill>
                  <a:srgbClr val="04617B"/>
                </a:solidFill>
                <a:latin typeface="Arial"/>
                <a:cs typeface="Arial"/>
              </a:rPr>
              <a:t>abet</a:t>
            </a:r>
            <a:r>
              <a:rPr sz="3950" b="1" spc="5" dirty="0">
                <a:solidFill>
                  <a:srgbClr val="04617B"/>
                </a:solidFill>
                <a:latin typeface="Arial"/>
                <a:cs typeface="Arial"/>
              </a:rPr>
              <a:t>i</a:t>
            </a:r>
            <a:r>
              <a:rPr sz="3950" b="1" dirty="0">
                <a:solidFill>
                  <a:srgbClr val="04617B"/>
                </a:solidFill>
                <a:latin typeface="Arial"/>
                <a:cs typeface="Arial"/>
              </a:rPr>
              <a:t>k</a:t>
            </a:r>
            <a:r>
              <a:rPr sz="3950" b="1" spc="7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3950" b="1" dirty="0">
                <a:solidFill>
                  <a:srgbClr val="04617B"/>
                </a:solidFill>
                <a:latin typeface="Arial"/>
                <a:cs typeface="Arial"/>
              </a:rPr>
              <a:t>N</a:t>
            </a:r>
            <a:r>
              <a:rPr sz="3950" b="1" spc="-20" dirty="0">
                <a:solidFill>
                  <a:srgbClr val="04617B"/>
                </a:solidFill>
                <a:latin typeface="Arial"/>
                <a:cs typeface="Arial"/>
              </a:rPr>
              <a:t>ö</a:t>
            </a:r>
            <a:r>
              <a:rPr sz="3950" b="1" dirty="0">
                <a:solidFill>
                  <a:srgbClr val="04617B"/>
                </a:solidFill>
                <a:latin typeface="Arial"/>
                <a:cs typeface="Arial"/>
              </a:rPr>
              <a:t>ropati</a:t>
            </a:r>
            <a:endParaRPr sz="3950">
              <a:latin typeface="Arial"/>
              <a:cs typeface="Arial"/>
            </a:endParaRPr>
          </a:p>
          <a:p>
            <a:pPr marL="1524000">
              <a:lnSpc>
                <a:spcPct val="100000"/>
              </a:lnSpc>
              <a:spcBef>
                <a:spcPts val="30"/>
              </a:spcBef>
            </a:pPr>
            <a:r>
              <a:rPr sz="3950" b="1" dirty="0">
                <a:solidFill>
                  <a:srgbClr val="04617B"/>
                </a:solidFill>
                <a:latin typeface="Arial"/>
                <a:cs typeface="Arial"/>
              </a:rPr>
              <a:t>(Sinirl</a:t>
            </a:r>
            <a:r>
              <a:rPr sz="3950" b="1" spc="15" dirty="0">
                <a:solidFill>
                  <a:srgbClr val="04617B"/>
                </a:solidFill>
                <a:latin typeface="Arial"/>
                <a:cs typeface="Arial"/>
              </a:rPr>
              <a:t>e</a:t>
            </a:r>
            <a:r>
              <a:rPr sz="3950" b="1" dirty="0">
                <a:solidFill>
                  <a:srgbClr val="04617B"/>
                </a:solidFill>
                <a:latin typeface="Arial"/>
                <a:cs typeface="Arial"/>
              </a:rPr>
              <a:t>rin</a:t>
            </a:r>
            <a:r>
              <a:rPr sz="3950" b="1" spc="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3950" b="1" spc="-15" dirty="0">
                <a:solidFill>
                  <a:srgbClr val="04617B"/>
                </a:solidFill>
                <a:latin typeface="Arial"/>
                <a:cs typeface="Arial"/>
              </a:rPr>
              <a:t>H</a:t>
            </a:r>
            <a:r>
              <a:rPr sz="3950" b="1" dirty="0">
                <a:solidFill>
                  <a:srgbClr val="04617B"/>
                </a:solidFill>
                <a:latin typeface="Arial"/>
                <a:cs typeface="Arial"/>
              </a:rPr>
              <a:t>a</a:t>
            </a:r>
            <a:r>
              <a:rPr sz="3950" b="1" spc="10" dirty="0">
                <a:solidFill>
                  <a:srgbClr val="04617B"/>
                </a:solidFill>
                <a:latin typeface="Arial"/>
                <a:cs typeface="Arial"/>
              </a:rPr>
              <a:t>s</a:t>
            </a:r>
            <a:r>
              <a:rPr sz="3950" b="1" dirty="0">
                <a:solidFill>
                  <a:srgbClr val="04617B"/>
                </a:solidFill>
                <a:latin typeface="Arial"/>
                <a:cs typeface="Arial"/>
              </a:rPr>
              <a:t>a</a:t>
            </a:r>
            <a:r>
              <a:rPr sz="3950" b="1" spc="5" dirty="0">
                <a:solidFill>
                  <a:srgbClr val="04617B"/>
                </a:solidFill>
                <a:latin typeface="Arial"/>
                <a:cs typeface="Arial"/>
              </a:rPr>
              <a:t>r</a:t>
            </a:r>
            <a:r>
              <a:rPr sz="3950" b="1" dirty="0">
                <a:solidFill>
                  <a:srgbClr val="04617B"/>
                </a:solidFill>
                <a:latin typeface="Arial"/>
                <a:cs typeface="Arial"/>
              </a:rPr>
              <a:t>lanma</a:t>
            </a:r>
            <a:r>
              <a:rPr sz="3950" b="1" spc="15" dirty="0">
                <a:solidFill>
                  <a:srgbClr val="04617B"/>
                </a:solidFill>
                <a:latin typeface="Arial"/>
                <a:cs typeface="Arial"/>
              </a:rPr>
              <a:t>s</a:t>
            </a:r>
            <a:r>
              <a:rPr sz="3950" b="1" dirty="0">
                <a:solidFill>
                  <a:srgbClr val="04617B"/>
                </a:solidFill>
                <a:latin typeface="Arial"/>
                <a:cs typeface="Arial"/>
              </a:rPr>
              <a:t>ı)</a:t>
            </a:r>
            <a:endParaRPr sz="395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5400" y="12700"/>
            <a:ext cx="1803400" cy="18161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800" cy="975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79588" y="2389058"/>
            <a:ext cx="8218170" cy="58070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00685" indent="-387985">
              <a:lnSpc>
                <a:spcPct val="100000"/>
              </a:lnSpc>
              <a:buClr>
                <a:srgbClr val="04617B"/>
              </a:buClr>
              <a:buSzPct val="94736"/>
              <a:buFont typeface="Arial"/>
              <a:buChar char="•"/>
              <a:tabLst>
                <a:tab pos="400685" algn="l"/>
              </a:tabLst>
            </a:pP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Eldi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v</a:t>
            </a:r>
            <a:r>
              <a:rPr sz="2850" spc="-5" dirty="0">
                <a:solidFill>
                  <a:srgbClr val="04617B"/>
                </a:solidFill>
                <a:latin typeface="Arial"/>
                <a:cs typeface="Arial"/>
              </a:rPr>
              <a:t>e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n-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ç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o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r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a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p</a:t>
            </a:r>
            <a:r>
              <a:rPr sz="2850" spc="-4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tar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z</a:t>
            </a:r>
            <a:r>
              <a:rPr sz="2850" spc="-30" dirty="0">
                <a:solidFill>
                  <a:srgbClr val="04617B"/>
                </a:solidFill>
                <a:latin typeface="Arial"/>
                <a:cs typeface="Arial"/>
              </a:rPr>
              <a:t>ı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nda</a:t>
            </a:r>
            <a:r>
              <a:rPr sz="2850" spc="-3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ağ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r</a:t>
            </a:r>
            <a:r>
              <a:rPr sz="2850" spc="-30" dirty="0">
                <a:solidFill>
                  <a:srgbClr val="04617B"/>
                </a:solidFill>
                <a:latin typeface="Arial"/>
                <a:cs typeface="Arial"/>
              </a:rPr>
              <a:t>ı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,</a:t>
            </a:r>
            <a:r>
              <a:rPr sz="2850" spc="-3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uyuşma</a:t>
            </a:r>
            <a:endParaRPr sz="2850">
              <a:latin typeface="Arial"/>
              <a:cs typeface="Arial"/>
            </a:endParaRPr>
          </a:p>
          <a:p>
            <a:pPr marL="400685" marR="699135" indent="-387985">
              <a:lnSpc>
                <a:spcPct val="100000"/>
              </a:lnSpc>
              <a:spcBef>
                <a:spcPts val="1700"/>
              </a:spcBef>
              <a:buClr>
                <a:srgbClr val="04617B"/>
              </a:buClr>
              <a:buSzPct val="94736"/>
              <a:buFont typeface="Arial"/>
              <a:buChar char="•"/>
              <a:tabLst>
                <a:tab pos="400685" algn="l"/>
              </a:tabLst>
            </a:pP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Kas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gü</a:t>
            </a:r>
            <a:r>
              <a:rPr sz="2850" spc="10" dirty="0">
                <a:solidFill>
                  <a:srgbClr val="04617B"/>
                </a:solidFill>
                <a:latin typeface="Arial"/>
                <a:cs typeface="Arial"/>
              </a:rPr>
              <a:t>ç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s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ü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zl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ü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ğü,</a:t>
            </a:r>
            <a:r>
              <a:rPr sz="2850" spc="-6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k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a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s</a:t>
            </a:r>
            <a:r>
              <a:rPr sz="2850" spc="-3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e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r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imesi,</a:t>
            </a:r>
            <a:r>
              <a:rPr sz="2850" spc="-4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den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g</a:t>
            </a:r>
            <a:r>
              <a:rPr sz="2850" spc="30" dirty="0">
                <a:solidFill>
                  <a:srgbClr val="04617B"/>
                </a:solidFill>
                <a:latin typeface="Arial"/>
                <a:cs typeface="Arial"/>
              </a:rPr>
              <a:t>e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-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yürü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m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e s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o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r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u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nla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r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ı</a:t>
            </a:r>
            <a:endParaRPr sz="2850">
              <a:latin typeface="Arial"/>
              <a:cs typeface="Arial"/>
            </a:endParaRPr>
          </a:p>
          <a:p>
            <a:pPr marL="400685" indent="-387985">
              <a:lnSpc>
                <a:spcPts val="3420"/>
              </a:lnSpc>
              <a:spcBef>
                <a:spcPts val="1700"/>
              </a:spcBef>
              <a:buClr>
                <a:srgbClr val="04617B"/>
              </a:buClr>
              <a:buSzPct val="94736"/>
              <a:buFont typeface="Arial"/>
              <a:buChar char="•"/>
              <a:tabLst>
                <a:tab pos="400685" algn="l"/>
              </a:tabLst>
            </a:pPr>
            <a:r>
              <a:rPr sz="2850" spc="-10" dirty="0">
                <a:solidFill>
                  <a:srgbClr val="04617B"/>
                </a:solidFill>
                <a:latin typeface="Arial"/>
                <a:cs typeface="Arial"/>
              </a:rPr>
              <a:t>E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gze</a:t>
            </a:r>
            <a:r>
              <a:rPr sz="2850" spc="10" dirty="0">
                <a:solidFill>
                  <a:srgbClr val="04617B"/>
                </a:solidFill>
                <a:latin typeface="Arial"/>
                <a:cs typeface="Arial"/>
              </a:rPr>
              <a:t>r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siz</a:t>
            </a:r>
            <a:r>
              <a:rPr sz="2850" spc="-5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y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apma</a:t>
            </a:r>
            <a:r>
              <a:rPr sz="2850" spc="-3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kap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a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sitesinde</a:t>
            </a:r>
            <a:r>
              <a:rPr sz="2850" spc="-5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azalma,</a:t>
            </a:r>
            <a:r>
              <a:rPr sz="2850" spc="-5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kalp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at</a:t>
            </a:r>
            <a:r>
              <a:rPr sz="2850" spc="-35" dirty="0">
                <a:solidFill>
                  <a:srgbClr val="04617B"/>
                </a:solidFill>
                <a:latin typeface="Arial"/>
                <a:cs typeface="Arial"/>
              </a:rPr>
              <a:t>ı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m</a:t>
            </a:r>
            <a:endParaRPr sz="2850">
              <a:latin typeface="Arial"/>
              <a:cs typeface="Arial"/>
            </a:endParaRPr>
          </a:p>
          <a:p>
            <a:pPr marL="400050">
              <a:lnSpc>
                <a:spcPts val="3420"/>
              </a:lnSpc>
            </a:pP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bo</a:t>
            </a:r>
            <a:r>
              <a:rPr sz="2850" spc="10" dirty="0">
                <a:solidFill>
                  <a:srgbClr val="04617B"/>
                </a:solidFill>
                <a:latin typeface="Arial"/>
                <a:cs typeface="Arial"/>
              </a:rPr>
              <a:t>z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u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k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lu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k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ları</a:t>
            </a:r>
            <a:endParaRPr sz="2850">
              <a:latin typeface="Arial"/>
              <a:cs typeface="Arial"/>
            </a:endParaRPr>
          </a:p>
          <a:p>
            <a:pPr marL="400685" indent="-387985">
              <a:lnSpc>
                <a:spcPct val="100000"/>
              </a:lnSpc>
              <a:spcBef>
                <a:spcPts val="1700"/>
              </a:spcBef>
              <a:buClr>
                <a:srgbClr val="04617B"/>
              </a:buClr>
              <a:buSzPct val="94736"/>
              <a:buFont typeface="Arial"/>
              <a:buChar char="•"/>
              <a:tabLst>
                <a:tab pos="400685" algn="l"/>
              </a:tabLst>
            </a:pP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Bulant</a:t>
            </a:r>
            <a:r>
              <a:rPr sz="2850" spc="-35" dirty="0">
                <a:solidFill>
                  <a:srgbClr val="04617B"/>
                </a:solidFill>
                <a:latin typeface="Arial"/>
                <a:cs typeface="Arial"/>
              </a:rPr>
              <a:t>ı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,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k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u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sm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a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,</a:t>
            </a:r>
            <a:r>
              <a:rPr sz="2850" spc="-5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is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h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al,</a:t>
            </a:r>
            <a:r>
              <a:rPr sz="2850" spc="-3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k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a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b</a:t>
            </a:r>
            <a:r>
              <a:rPr sz="2850" spc="-25" dirty="0">
                <a:solidFill>
                  <a:srgbClr val="04617B"/>
                </a:solidFill>
                <a:latin typeface="Arial"/>
                <a:cs typeface="Arial"/>
              </a:rPr>
              <a:t>ı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zl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ı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k</a:t>
            </a:r>
            <a:endParaRPr sz="2850">
              <a:latin typeface="Arial"/>
              <a:cs typeface="Arial"/>
            </a:endParaRPr>
          </a:p>
          <a:p>
            <a:pPr marL="400685" indent="-387985">
              <a:lnSpc>
                <a:spcPct val="100000"/>
              </a:lnSpc>
              <a:spcBef>
                <a:spcPts val="1700"/>
              </a:spcBef>
              <a:buClr>
                <a:srgbClr val="04617B"/>
              </a:buClr>
              <a:buSzPct val="94736"/>
              <a:buFont typeface="Arial"/>
              <a:buChar char="•"/>
              <a:tabLst>
                <a:tab pos="400685" algn="l"/>
              </a:tabLst>
            </a:pP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Me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s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ane</a:t>
            </a:r>
            <a:r>
              <a:rPr sz="2850" spc="-3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k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o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ntrol</a:t>
            </a:r>
            <a:r>
              <a:rPr sz="2850" spc="-5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bo</a:t>
            </a:r>
            <a:r>
              <a:rPr sz="2850" spc="10" dirty="0">
                <a:solidFill>
                  <a:srgbClr val="04617B"/>
                </a:solidFill>
                <a:latin typeface="Arial"/>
                <a:cs typeface="Arial"/>
              </a:rPr>
              <a:t>z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u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k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luğu</a:t>
            </a:r>
            <a:endParaRPr sz="2850">
              <a:latin typeface="Arial"/>
              <a:cs typeface="Arial"/>
            </a:endParaRPr>
          </a:p>
          <a:p>
            <a:pPr marL="400685" indent="-387985">
              <a:lnSpc>
                <a:spcPct val="100000"/>
              </a:lnSpc>
              <a:spcBef>
                <a:spcPts val="1700"/>
              </a:spcBef>
              <a:buClr>
                <a:srgbClr val="04617B"/>
              </a:buClr>
              <a:buSzPct val="94736"/>
              <a:buFont typeface="Arial"/>
              <a:buChar char="•"/>
              <a:tabLst>
                <a:tab pos="400685" algn="l"/>
              </a:tabLst>
            </a:pPr>
            <a:r>
              <a:rPr sz="2850" spc="-5" dirty="0">
                <a:solidFill>
                  <a:srgbClr val="04617B"/>
                </a:solidFill>
                <a:latin typeface="Arial"/>
                <a:cs typeface="Arial"/>
              </a:rPr>
              <a:t>Cin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s</a:t>
            </a:r>
            <a:r>
              <a:rPr sz="2850" spc="-5" dirty="0">
                <a:solidFill>
                  <a:srgbClr val="04617B"/>
                </a:solidFill>
                <a:latin typeface="Arial"/>
                <a:cs typeface="Arial"/>
              </a:rPr>
              <a:t>e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l</a:t>
            </a:r>
            <a:r>
              <a:rPr sz="2850" spc="-2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so</a:t>
            </a:r>
            <a:r>
              <a:rPr sz="2850" spc="10" dirty="0">
                <a:solidFill>
                  <a:srgbClr val="04617B"/>
                </a:solidFill>
                <a:latin typeface="Arial"/>
                <a:cs typeface="Arial"/>
              </a:rPr>
              <a:t>r</a:t>
            </a:r>
            <a:r>
              <a:rPr sz="2850" spc="-5" dirty="0">
                <a:solidFill>
                  <a:srgbClr val="04617B"/>
                </a:solidFill>
                <a:latin typeface="Arial"/>
                <a:cs typeface="Arial"/>
              </a:rPr>
              <a:t>unlar</a:t>
            </a:r>
            <a:endParaRPr sz="2850">
              <a:latin typeface="Arial"/>
              <a:cs typeface="Arial"/>
            </a:endParaRPr>
          </a:p>
          <a:p>
            <a:pPr marL="400685" indent="-387985">
              <a:lnSpc>
                <a:spcPct val="100000"/>
              </a:lnSpc>
              <a:spcBef>
                <a:spcPts val="1705"/>
              </a:spcBef>
              <a:buClr>
                <a:srgbClr val="04617B"/>
              </a:buClr>
              <a:buSzPct val="94736"/>
              <a:buFont typeface="Arial"/>
              <a:buChar char="•"/>
              <a:tabLst>
                <a:tab pos="400685" algn="l"/>
              </a:tabLst>
            </a:pP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Kaş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ı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nt</a:t>
            </a:r>
            <a:r>
              <a:rPr sz="2850" spc="-30" dirty="0">
                <a:solidFill>
                  <a:srgbClr val="04617B"/>
                </a:solidFill>
                <a:latin typeface="Arial"/>
                <a:cs typeface="Arial"/>
              </a:rPr>
              <a:t>ı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,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cilt ku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r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uluğu</a:t>
            </a:r>
            <a:endParaRPr sz="2850">
              <a:latin typeface="Arial"/>
              <a:cs typeface="Arial"/>
            </a:endParaRPr>
          </a:p>
          <a:p>
            <a:pPr marL="400685" indent="-387985">
              <a:lnSpc>
                <a:spcPct val="100000"/>
              </a:lnSpc>
              <a:spcBef>
                <a:spcPts val="1700"/>
              </a:spcBef>
              <a:buClr>
                <a:srgbClr val="04617B"/>
              </a:buClr>
              <a:buSzPct val="94736"/>
              <a:buFont typeface="Arial"/>
              <a:buChar char="•"/>
              <a:tabLst>
                <a:tab pos="400685" algn="l"/>
              </a:tabLst>
            </a:pP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D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e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p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r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e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s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yon,</a:t>
            </a:r>
            <a:r>
              <a:rPr sz="2850" spc="-7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a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ş</a:t>
            </a:r>
            <a:r>
              <a:rPr sz="2850" spc="-30" dirty="0">
                <a:solidFill>
                  <a:srgbClr val="04617B"/>
                </a:solidFill>
                <a:latin typeface="Arial"/>
                <a:cs typeface="Arial"/>
              </a:rPr>
              <a:t>ı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rı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sinirlili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k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,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uyku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bo</a:t>
            </a:r>
            <a:r>
              <a:rPr sz="2850" spc="10" dirty="0">
                <a:solidFill>
                  <a:srgbClr val="04617B"/>
                </a:solidFill>
                <a:latin typeface="Arial"/>
                <a:cs typeface="Arial"/>
              </a:rPr>
              <a:t>z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u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k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lu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k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ları</a:t>
            </a:r>
            <a:endParaRPr sz="285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824328" y="7644655"/>
            <a:ext cx="1343828" cy="175998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015863" y="7685836"/>
            <a:ext cx="1343828" cy="17578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287023" y="5069343"/>
            <a:ext cx="1364214" cy="173010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433909" y="4696630"/>
            <a:ext cx="1570890" cy="195658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268087" y="1601757"/>
            <a:ext cx="3736712" cy="769884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692910" y="5338469"/>
            <a:ext cx="3149329" cy="396212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438520" y="8082483"/>
            <a:ext cx="693588" cy="117043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218808" y="8093319"/>
            <a:ext cx="639401" cy="108590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1981755" y="5357977"/>
            <a:ext cx="639403" cy="79979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666900" y="5518369"/>
            <a:ext cx="639403" cy="79979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72105" rIns="0" bIns="0" rtlCol="0">
            <a:spAutoFit/>
          </a:bodyPr>
          <a:lstStyle/>
          <a:p>
            <a:pPr marL="1515745">
              <a:lnSpc>
                <a:spcPct val="100000"/>
              </a:lnSpc>
            </a:pPr>
            <a:r>
              <a:rPr sz="3950" b="1" dirty="0">
                <a:solidFill>
                  <a:srgbClr val="04617B"/>
                </a:solidFill>
                <a:latin typeface="Arial"/>
                <a:cs typeface="Arial"/>
              </a:rPr>
              <a:t>Di</a:t>
            </a:r>
            <a:r>
              <a:rPr sz="3950" b="1" spc="-50" dirty="0">
                <a:solidFill>
                  <a:srgbClr val="04617B"/>
                </a:solidFill>
                <a:latin typeface="Arial"/>
                <a:cs typeface="Arial"/>
              </a:rPr>
              <a:t>y</a:t>
            </a:r>
            <a:r>
              <a:rPr sz="3950" b="1" dirty="0">
                <a:solidFill>
                  <a:srgbClr val="04617B"/>
                </a:solidFill>
                <a:latin typeface="Arial"/>
                <a:cs typeface="Arial"/>
              </a:rPr>
              <a:t>abet</a:t>
            </a:r>
            <a:r>
              <a:rPr sz="3950" b="1" spc="5" dirty="0">
                <a:solidFill>
                  <a:srgbClr val="04617B"/>
                </a:solidFill>
                <a:latin typeface="Arial"/>
                <a:cs typeface="Arial"/>
              </a:rPr>
              <a:t>i</a:t>
            </a:r>
            <a:r>
              <a:rPr sz="3950" b="1" dirty="0">
                <a:solidFill>
                  <a:srgbClr val="04617B"/>
                </a:solidFill>
                <a:latin typeface="Arial"/>
                <a:cs typeface="Arial"/>
              </a:rPr>
              <a:t>k</a:t>
            </a:r>
            <a:r>
              <a:rPr sz="3950" b="1" spc="8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3950" b="1" dirty="0">
                <a:solidFill>
                  <a:srgbClr val="04617B"/>
                </a:solidFill>
                <a:latin typeface="Arial"/>
                <a:cs typeface="Arial"/>
              </a:rPr>
              <a:t>N</a:t>
            </a:r>
            <a:r>
              <a:rPr sz="3950" b="1" spc="-20" dirty="0">
                <a:solidFill>
                  <a:srgbClr val="04617B"/>
                </a:solidFill>
                <a:latin typeface="Arial"/>
                <a:cs typeface="Arial"/>
              </a:rPr>
              <a:t>ö</a:t>
            </a:r>
            <a:r>
              <a:rPr sz="3950" b="1" dirty="0">
                <a:solidFill>
                  <a:srgbClr val="04617B"/>
                </a:solidFill>
                <a:latin typeface="Arial"/>
                <a:cs typeface="Arial"/>
              </a:rPr>
              <a:t>ropati</a:t>
            </a:r>
            <a:r>
              <a:rPr sz="3950" b="1" spc="4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3950" b="1" dirty="0">
                <a:solidFill>
                  <a:srgbClr val="04617B"/>
                </a:solidFill>
                <a:latin typeface="Arial"/>
                <a:cs typeface="Arial"/>
              </a:rPr>
              <a:t>Belir</a:t>
            </a:r>
            <a:r>
              <a:rPr sz="3950" b="1" spc="10" dirty="0">
                <a:solidFill>
                  <a:srgbClr val="04617B"/>
                </a:solidFill>
                <a:latin typeface="Arial"/>
                <a:cs typeface="Arial"/>
              </a:rPr>
              <a:t>t</a:t>
            </a:r>
            <a:r>
              <a:rPr sz="3950" b="1" dirty="0">
                <a:solidFill>
                  <a:srgbClr val="04617B"/>
                </a:solidFill>
                <a:latin typeface="Arial"/>
                <a:cs typeface="Arial"/>
              </a:rPr>
              <a:t>ile</a:t>
            </a:r>
            <a:r>
              <a:rPr sz="3950" b="1" spc="10" dirty="0">
                <a:solidFill>
                  <a:srgbClr val="04617B"/>
                </a:solidFill>
                <a:latin typeface="Arial"/>
                <a:cs typeface="Arial"/>
              </a:rPr>
              <a:t>r</a:t>
            </a:r>
            <a:r>
              <a:rPr sz="3950" b="1" dirty="0">
                <a:solidFill>
                  <a:srgbClr val="04617B"/>
                </a:solidFill>
                <a:latin typeface="Arial"/>
                <a:cs typeface="Arial"/>
              </a:rPr>
              <a:t>i</a:t>
            </a:r>
            <a:endParaRPr sz="395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5400" y="12700"/>
            <a:ext cx="1803400" cy="18161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00" y="12698"/>
            <a:ext cx="12979400" cy="9728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303996" y="2245748"/>
            <a:ext cx="4071620" cy="3139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99415" indent="-386715">
              <a:lnSpc>
                <a:spcPct val="100000"/>
              </a:lnSpc>
              <a:buClr>
                <a:srgbClr val="04617B"/>
              </a:buClr>
              <a:buSzPct val="92982"/>
              <a:buFont typeface="Arial"/>
              <a:buChar char="•"/>
              <a:tabLst>
                <a:tab pos="400050" algn="l"/>
              </a:tabLst>
            </a:pPr>
            <a:r>
              <a:rPr sz="2850" b="1" spc="-20" dirty="0">
                <a:solidFill>
                  <a:srgbClr val="04617B"/>
                </a:solidFill>
                <a:latin typeface="Arial"/>
                <a:cs typeface="Arial"/>
              </a:rPr>
              <a:t>EL</a:t>
            </a:r>
            <a:r>
              <a:rPr sz="2850" b="1" spc="-65" dirty="0">
                <a:solidFill>
                  <a:srgbClr val="04617B"/>
                </a:solidFill>
                <a:latin typeface="Arial"/>
                <a:cs typeface="Arial"/>
              </a:rPr>
              <a:t> v</a:t>
            </a:r>
            <a:r>
              <a:rPr sz="2850" b="1" spc="-20" dirty="0">
                <a:solidFill>
                  <a:srgbClr val="04617B"/>
                </a:solidFill>
                <a:latin typeface="Arial"/>
                <a:cs typeface="Arial"/>
              </a:rPr>
              <a:t>e</a:t>
            </a:r>
            <a:r>
              <a:rPr sz="2850" b="1" spc="-9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b="1" spc="-275" dirty="0">
                <a:solidFill>
                  <a:srgbClr val="04617B"/>
                </a:solidFill>
                <a:latin typeface="Arial"/>
                <a:cs typeface="Arial"/>
              </a:rPr>
              <a:t>A</a:t>
            </a:r>
            <a:r>
              <a:rPr sz="2850" b="1" spc="-285" dirty="0">
                <a:solidFill>
                  <a:srgbClr val="04617B"/>
                </a:solidFill>
                <a:latin typeface="Arial"/>
                <a:cs typeface="Arial"/>
              </a:rPr>
              <a:t>Y</a:t>
            </a:r>
            <a:r>
              <a:rPr sz="2850" b="1" spc="-30" dirty="0">
                <a:solidFill>
                  <a:srgbClr val="04617B"/>
                </a:solidFill>
                <a:latin typeface="Arial"/>
                <a:cs typeface="Arial"/>
              </a:rPr>
              <a:t>A</a:t>
            </a:r>
            <a:r>
              <a:rPr sz="2850" b="1" spc="-15" dirty="0">
                <a:solidFill>
                  <a:srgbClr val="04617B"/>
                </a:solidFill>
                <a:latin typeface="Arial"/>
                <a:cs typeface="Arial"/>
              </a:rPr>
              <a:t>K</a:t>
            </a:r>
            <a:r>
              <a:rPr sz="2850" b="1" spc="-20" dirty="0">
                <a:solidFill>
                  <a:srgbClr val="04617B"/>
                </a:solidFill>
                <a:latin typeface="Arial"/>
                <a:cs typeface="Arial"/>
              </a:rPr>
              <a:t>LA</a:t>
            </a:r>
            <a:r>
              <a:rPr sz="2850" b="1" spc="-15" dirty="0">
                <a:solidFill>
                  <a:srgbClr val="04617B"/>
                </a:solidFill>
                <a:latin typeface="Arial"/>
                <a:cs typeface="Arial"/>
              </a:rPr>
              <a:t>R</a:t>
            </a:r>
            <a:r>
              <a:rPr sz="2850" b="1" spc="-30" dirty="0">
                <a:solidFill>
                  <a:srgbClr val="04617B"/>
                </a:solidFill>
                <a:latin typeface="Arial"/>
                <a:cs typeface="Arial"/>
              </a:rPr>
              <a:t>DA</a:t>
            </a:r>
            <a:endParaRPr sz="2850">
              <a:latin typeface="Arial"/>
              <a:cs typeface="Arial"/>
            </a:endParaRPr>
          </a:p>
          <a:p>
            <a:pPr marL="570865" marR="1905000">
              <a:lnSpc>
                <a:spcPct val="159300"/>
              </a:lnSpc>
            </a:pP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Uyu</a:t>
            </a:r>
            <a:r>
              <a:rPr sz="2850" spc="-10" dirty="0">
                <a:solidFill>
                  <a:srgbClr val="04617B"/>
                </a:solidFill>
                <a:latin typeface="Arial"/>
                <a:cs typeface="Arial"/>
              </a:rPr>
              <a:t>ş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ma</a:t>
            </a:r>
            <a:r>
              <a:rPr sz="2850" spc="-1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spc="-235" dirty="0">
                <a:solidFill>
                  <a:srgbClr val="04617B"/>
                </a:solidFill>
                <a:latin typeface="Arial"/>
                <a:cs typeface="Arial"/>
              </a:rPr>
              <a:t>Y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anma</a:t>
            </a:r>
            <a:endParaRPr sz="2850">
              <a:latin typeface="Arial"/>
              <a:cs typeface="Arial"/>
            </a:endParaRPr>
          </a:p>
          <a:p>
            <a:pPr marL="570865">
              <a:lnSpc>
                <a:spcPct val="100000"/>
              </a:lnSpc>
              <a:spcBef>
                <a:spcPts val="2030"/>
              </a:spcBef>
            </a:pP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Zon</a:t>
            </a:r>
            <a:r>
              <a:rPr sz="2850" spc="-5" dirty="0">
                <a:solidFill>
                  <a:srgbClr val="04617B"/>
                </a:solidFill>
                <a:latin typeface="Arial"/>
                <a:cs typeface="Arial"/>
              </a:rPr>
              <a:t>k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lama</a:t>
            </a:r>
            <a:endParaRPr sz="2850">
              <a:latin typeface="Arial"/>
              <a:cs typeface="Arial"/>
            </a:endParaRPr>
          </a:p>
          <a:p>
            <a:pPr marL="570865">
              <a:lnSpc>
                <a:spcPct val="100000"/>
              </a:lnSpc>
              <a:spcBef>
                <a:spcPts val="2025"/>
              </a:spcBef>
            </a:pP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Ağrı</a:t>
            </a:r>
            <a:r>
              <a:rPr sz="2850" spc="-2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du</a:t>
            </a:r>
            <a:r>
              <a:rPr sz="2850" spc="-30" dirty="0">
                <a:solidFill>
                  <a:srgbClr val="04617B"/>
                </a:solidFill>
                <a:latin typeface="Arial"/>
                <a:cs typeface="Arial"/>
              </a:rPr>
              <a:t>y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u</a:t>
            </a:r>
            <a:r>
              <a:rPr sz="2850" spc="-10" dirty="0">
                <a:solidFill>
                  <a:srgbClr val="04617B"/>
                </a:solidFill>
                <a:latin typeface="Arial"/>
                <a:cs typeface="Arial"/>
              </a:rPr>
              <a:t>s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unun</a:t>
            </a:r>
            <a:r>
              <a:rPr sz="2850" spc="-4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kaybı</a:t>
            </a:r>
            <a:endParaRPr sz="28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629400" y="2922984"/>
            <a:ext cx="3369310" cy="1770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1089025" indent="8255">
              <a:lnSpc>
                <a:spcPct val="159300"/>
              </a:lnSpc>
            </a:pPr>
            <a:r>
              <a:rPr sz="2850" spc="-35" dirty="0">
                <a:solidFill>
                  <a:srgbClr val="04617B"/>
                </a:solidFill>
                <a:latin typeface="Arial"/>
                <a:cs typeface="Arial"/>
              </a:rPr>
              <a:t>K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a</a:t>
            </a:r>
            <a:r>
              <a:rPr sz="2850" spc="-5" dirty="0">
                <a:solidFill>
                  <a:srgbClr val="04617B"/>
                </a:solidFill>
                <a:latin typeface="Arial"/>
                <a:cs typeface="Arial"/>
              </a:rPr>
              <a:t>r</a:t>
            </a:r>
            <a:r>
              <a:rPr sz="2850" spc="-40" dirty="0">
                <a:solidFill>
                  <a:srgbClr val="04617B"/>
                </a:solidFill>
                <a:latin typeface="Arial"/>
                <a:cs typeface="Arial"/>
              </a:rPr>
              <a:t>ı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n</a:t>
            </a:r>
            <a:r>
              <a:rPr sz="2850" spc="-10" dirty="0">
                <a:solidFill>
                  <a:srgbClr val="04617B"/>
                </a:solidFill>
                <a:latin typeface="Arial"/>
                <a:cs typeface="Arial"/>
              </a:rPr>
              <a:t>c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alanma</a:t>
            </a:r>
            <a:r>
              <a:rPr sz="2850" spc="-1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spc="-35" dirty="0">
                <a:solidFill>
                  <a:srgbClr val="04617B"/>
                </a:solidFill>
                <a:latin typeface="Arial"/>
                <a:cs typeface="Arial"/>
              </a:rPr>
              <a:t>S</a:t>
            </a:r>
            <a:r>
              <a:rPr sz="2850" spc="-40" dirty="0">
                <a:solidFill>
                  <a:srgbClr val="04617B"/>
                </a:solidFill>
                <a:latin typeface="Arial"/>
                <a:cs typeface="Arial"/>
              </a:rPr>
              <a:t>ı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zı</a:t>
            </a:r>
            <a:endParaRPr sz="28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030"/>
              </a:spcBef>
            </a:pP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Ça</a:t>
            </a:r>
            <a:r>
              <a:rPr sz="2850" spc="-10" dirty="0">
                <a:solidFill>
                  <a:srgbClr val="04617B"/>
                </a:solidFill>
                <a:latin typeface="Arial"/>
                <a:cs typeface="Arial"/>
              </a:rPr>
              <a:t>k</a:t>
            </a:r>
            <a:r>
              <a:rPr sz="2850" spc="-40" dirty="0">
                <a:solidFill>
                  <a:srgbClr val="04617B"/>
                </a:solidFill>
                <a:latin typeface="Arial"/>
                <a:cs typeface="Arial"/>
              </a:rPr>
              <a:t>ı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lda</a:t>
            </a:r>
            <a:r>
              <a:rPr sz="2850" spc="-2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yürüme</a:t>
            </a:r>
            <a:r>
              <a:rPr sz="2850" spc="-4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hi</a:t>
            </a:r>
            <a:r>
              <a:rPr sz="2850" spc="-10" dirty="0">
                <a:solidFill>
                  <a:srgbClr val="04617B"/>
                </a:solidFill>
                <a:latin typeface="Arial"/>
                <a:cs typeface="Arial"/>
              </a:rPr>
              <a:t>s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si</a:t>
            </a:r>
            <a:endParaRPr sz="285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2700" y="6619226"/>
            <a:ext cx="12979400" cy="31087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03495" rIns="0" bIns="0" rtlCol="0">
            <a:spAutoFit/>
          </a:bodyPr>
          <a:lstStyle/>
          <a:p>
            <a:pPr marL="1524000">
              <a:lnSpc>
                <a:spcPct val="100000"/>
              </a:lnSpc>
            </a:pPr>
            <a:r>
              <a:rPr sz="3950" b="1" dirty="0">
                <a:solidFill>
                  <a:srgbClr val="04617B"/>
                </a:solidFill>
                <a:latin typeface="Arial"/>
                <a:cs typeface="Arial"/>
              </a:rPr>
              <a:t>Si</a:t>
            </a:r>
            <a:r>
              <a:rPr sz="3950" b="1" spc="-15" dirty="0">
                <a:solidFill>
                  <a:srgbClr val="04617B"/>
                </a:solidFill>
                <a:latin typeface="Arial"/>
                <a:cs typeface="Arial"/>
              </a:rPr>
              <a:t>n</a:t>
            </a:r>
            <a:r>
              <a:rPr sz="3950" b="1" dirty="0">
                <a:solidFill>
                  <a:srgbClr val="04617B"/>
                </a:solidFill>
                <a:latin typeface="Arial"/>
                <a:cs typeface="Arial"/>
              </a:rPr>
              <a:t>ir </a:t>
            </a:r>
            <a:r>
              <a:rPr sz="3950" b="1" spc="-20" dirty="0">
                <a:solidFill>
                  <a:srgbClr val="04617B"/>
                </a:solidFill>
                <a:latin typeface="Arial"/>
                <a:cs typeface="Arial"/>
              </a:rPr>
              <a:t>S</a:t>
            </a:r>
            <a:r>
              <a:rPr sz="3950" b="1" dirty="0">
                <a:solidFill>
                  <a:srgbClr val="04617B"/>
                </a:solidFill>
                <a:latin typeface="Arial"/>
                <a:cs typeface="Arial"/>
              </a:rPr>
              <a:t>is</a:t>
            </a:r>
            <a:r>
              <a:rPr sz="3950" b="1" spc="10" dirty="0">
                <a:solidFill>
                  <a:srgbClr val="04617B"/>
                </a:solidFill>
                <a:latin typeface="Arial"/>
                <a:cs typeface="Arial"/>
              </a:rPr>
              <a:t>t</a:t>
            </a:r>
            <a:r>
              <a:rPr sz="3950" b="1" spc="-5" dirty="0">
                <a:solidFill>
                  <a:srgbClr val="04617B"/>
                </a:solidFill>
                <a:latin typeface="Arial"/>
                <a:cs typeface="Arial"/>
              </a:rPr>
              <a:t>em</a:t>
            </a:r>
            <a:r>
              <a:rPr sz="3950" b="1" dirty="0">
                <a:solidFill>
                  <a:srgbClr val="04617B"/>
                </a:solidFill>
                <a:latin typeface="Arial"/>
                <a:cs typeface="Arial"/>
              </a:rPr>
              <a:t>i</a:t>
            </a:r>
            <a:r>
              <a:rPr sz="3950" b="1" spc="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3950" b="1" dirty="0">
                <a:solidFill>
                  <a:srgbClr val="04617B"/>
                </a:solidFill>
                <a:latin typeface="Arial"/>
                <a:cs typeface="Arial"/>
              </a:rPr>
              <a:t>Pro</a:t>
            </a:r>
            <a:r>
              <a:rPr sz="3950" b="1" spc="-20" dirty="0">
                <a:solidFill>
                  <a:srgbClr val="04617B"/>
                </a:solidFill>
                <a:latin typeface="Arial"/>
                <a:cs typeface="Arial"/>
              </a:rPr>
              <a:t>b</a:t>
            </a:r>
            <a:r>
              <a:rPr sz="3950" b="1" dirty="0">
                <a:solidFill>
                  <a:srgbClr val="04617B"/>
                </a:solidFill>
                <a:latin typeface="Arial"/>
                <a:cs typeface="Arial"/>
              </a:rPr>
              <a:t>lemle</a:t>
            </a:r>
            <a:r>
              <a:rPr sz="3950" b="1" spc="-5" dirty="0">
                <a:solidFill>
                  <a:srgbClr val="04617B"/>
                </a:solidFill>
                <a:latin typeface="Arial"/>
                <a:cs typeface="Arial"/>
              </a:rPr>
              <a:t>ri</a:t>
            </a:r>
            <a:endParaRPr sz="395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5400" y="12700"/>
            <a:ext cx="1803400" cy="18161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800" cy="975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65150" y="336973"/>
            <a:ext cx="9366250" cy="1152139"/>
          </a:xfrm>
          <a:prstGeom prst="rect">
            <a:avLst/>
          </a:prstGeom>
        </p:spPr>
        <p:txBody>
          <a:bodyPr vert="horz" wrap="square" lIns="0" tIns="493296" rIns="0" bIns="0" rtlCol="0">
            <a:spAutoFit/>
          </a:bodyPr>
          <a:lstStyle/>
          <a:p>
            <a:pPr marL="83820">
              <a:lnSpc>
                <a:spcPct val="100000"/>
              </a:lnSpc>
            </a:pPr>
            <a:r>
              <a:rPr sz="4250" b="1" dirty="0" err="1" smtClean="0">
                <a:solidFill>
                  <a:srgbClr val="FFFF00"/>
                </a:solidFill>
                <a:latin typeface="Arial Narrow"/>
                <a:cs typeface="Arial Narrow"/>
              </a:rPr>
              <a:t>Pankreas</a:t>
            </a:r>
            <a:r>
              <a:rPr lang="tr-TR" sz="4250" b="1" dirty="0" smtClean="0">
                <a:solidFill>
                  <a:srgbClr val="FFFF00"/>
                </a:solidFill>
                <a:latin typeface="Arial Narrow"/>
                <a:cs typeface="Arial Narrow"/>
              </a:rPr>
              <a:t>;</a:t>
            </a:r>
            <a:endParaRPr sz="4250" dirty="0">
              <a:latin typeface="Arial Narrow"/>
              <a:cs typeface="Arial Narrow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628921" y="2862552"/>
            <a:ext cx="5457825" cy="3594100"/>
          </a:xfrm>
          <a:custGeom>
            <a:avLst/>
            <a:gdLst/>
            <a:ahLst/>
            <a:cxnLst/>
            <a:rect l="l" t="t" r="r" b="b"/>
            <a:pathLst>
              <a:path w="5457825" h="3594100">
                <a:moveTo>
                  <a:pt x="3639611" y="2311400"/>
                </a:moveTo>
                <a:lnTo>
                  <a:pt x="3086742" y="2311400"/>
                </a:lnTo>
                <a:lnTo>
                  <a:pt x="3097984" y="2324100"/>
                </a:lnTo>
                <a:lnTo>
                  <a:pt x="3109408" y="2324100"/>
                </a:lnTo>
                <a:lnTo>
                  <a:pt x="3120651" y="2336800"/>
                </a:lnTo>
                <a:lnTo>
                  <a:pt x="3125184" y="2349500"/>
                </a:lnTo>
                <a:lnTo>
                  <a:pt x="3132075" y="2362200"/>
                </a:lnTo>
                <a:lnTo>
                  <a:pt x="3163807" y="2552700"/>
                </a:lnTo>
                <a:lnTo>
                  <a:pt x="3197715" y="2730500"/>
                </a:lnTo>
                <a:lnTo>
                  <a:pt x="3243047" y="2908300"/>
                </a:lnTo>
                <a:lnTo>
                  <a:pt x="3281669" y="3098800"/>
                </a:lnTo>
                <a:lnTo>
                  <a:pt x="3331535" y="3276600"/>
                </a:lnTo>
                <a:lnTo>
                  <a:pt x="3374509" y="3454400"/>
                </a:lnTo>
                <a:lnTo>
                  <a:pt x="3412951" y="3594100"/>
                </a:lnTo>
                <a:lnTo>
                  <a:pt x="3988667" y="3594100"/>
                </a:lnTo>
                <a:lnTo>
                  <a:pt x="3977425" y="3568700"/>
                </a:lnTo>
                <a:lnTo>
                  <a:pt x="3932092" y="3454400"/>
                </a:lnTo>
                <a:lnTo>
                  <a:pt x="3893469" y="3352800"/>
                </a:lnTo>
                <a:lnTo>
                  <a:pt x="3855029" y="3238500"/>
                </a:lnTo>
                <a:lnTo>
                  <a:pt x="3816405" y="3124200"/>
                </a:lnTo>
                <a:lnTo>
                  <a:pt x="3782496" y="3009900"/>
                </a:lnTo>
                <a:lnTo>
                  <a:pt x="3750764" y="2895600"/>
                </a:lnTo>
                <a:lnTo>
                  <a:pt x="3723566" y="2781300"/>
                </a:lnTo>
                <a:lnTo>
                  <a:pt x="3655567" y="2438400"/>
                </a:lnTo>
                <a:lnTo>
                  <a:pt x="3639611" y="2311400"/>
                </a:lnTo>
                <a:close/>
              </a:path>
              <a:path w="5457825" h="3594100">
                <a:moveTo>
                  <a:pt x="1475282" y="469900"/>
                </a:moveTo>
                <a:lnTo>
                  <a:pt x="1386975" y="469900"/>
                </a:lnTo>
                <a:lnTo>
                  <a:pt x="1357600" y="482600"/>
                </a:lnTo>
                <a:lnTo>
                  <a:pt x="1260047" y="482600"/>
                </a:lnTo>
                <a:lnTo>
                  <a:pt x="1214714" y="495300"/>
                </a:lnTo>
                <a:lnTo>
                  <a:pt x="1060585" y="546100"/>
                </a:lnTo>
                <a:lnTo>
                  <a:pt x="1022144" y="571500"/>
                </a:lnTo>
                <a:lnTo>
                  <a:pt x="988054" y="596900"/>
                </a:lnTo>
                <a:lnTo>
                  <a:pt x="956322" y="609600"/>
                </a:lnTo>
                <a:lnTo>
                  <a:pt x="922414" y="635000"/>
                </a:lnTo>
                <a:lnTo>
                  <a:pt x="888324" y="673100"/>
                </a:lnTo>
                <a:lnTo>
                  <a:pt x="868015" y="698500"/>
                </a:lnTo>
                <a:lnTo>
                  <a:pt x="811260" y="711200"/>
                </a:lnTo>
                <a:lnTo>
                  <a:pt x="756861" y="736600"/>
                </a:lnTo>
                <a:lnTo>
                  <a:pt x="706997" y="762000"/>
                </a:lnTo>
                <a:lnTo>
                  <a:pt x="650422" y="787400"/>
                </a:lnTo>
                <a:lnTo>
                  <a:pt x="602914" y="812800"/>
                </a:lnTo>
                <a:lnTo>
                  <a:pt x="557583" y="850900"/>
                </a:lnTo>
                <a:lnTo>
                  <a:pt x="507718" y="876300"/>
                </a:lnTo>
                <a:lnTo>
                  <a:pt x="464562" y="914400"/>
                </a:lnTo>
                <a:lnTo>
                  <a:pt x="419229" y="952500"/>
                </a:lnTo>
                <a:lnTo>
                  <a:pt x="380787" y="990600"/>
                </a:lnTo>
                <a:lnTo>
                  <a:pt x="342165" y="1041400"/>
                </a:lnTo>
                <a:lnTo>
                  <a:pt x="303724" y="1079500"/>
                </a:lnTo>
                <a:lnTo>
                  <a:pt x="269634" y="1130300"/>
                </a:lnTo>
                <a:lnTo>
                  <a:pt x="237901" y="1168400"/>
                </a:lnTo>
                <a:lnTo>
                  <a:pt x="203993" y="1219200"/>
                </a:lnTo>
                <a:lnTo>
                  <a:pt x="176794" y="1270000"/>
                </a:lnTo>
                <a:lnTo>
                  <a:pt x="154128" y="1320800"/>
                </a:lnTo>
                <a:lnTo>
                  <a:pt x="126928" y="1371600"/>
                </a:lnTo>
                <a:lnTo>
                  <a:pt x="110972" y="1422400"/>
                </a:lnTo>
                <a:lnTo>
                  <a:pt x="88306" y="1485900"/>
                </a:lnTo>
                <a:lnTo>
                  <a:pt x="81597" y="1498600"/>
                </a:lnTo>
                <a:lnTo>
                  <a:pt x="65641" y="1549400"/>
                </a:lnTo>
                <a:lnTo>
                  <a:pt x="49865" y="1587500"/>
                </a:lnTo>
                <a:lnTo>
                  <a:pt x="31732" y="1625600"/>
                </a:lnTo>
                <a:lnTo>
                  <a:pt x="27199" y="1676400"/>
                </a:lnTo>
                <a:lnTo>
                  <a:pt x="15775" y="1714500"/>
                </a:lnTo>
                <a:lnTo>
                  <a:pt x="11242" y="1765300"/>
                </a:lnTo>
                <a:lnTo>
                  <a:pt x="4532" y="1816100"/>
                </a:lnTo>
                <a:lnTo>
                  <a:pt x="4532" y="1854200"/>
                </a:lnTo>
                <a:lnTo>
                  <a:pt x="11242" y="1905000"/>
                </a:lnTo>
                <a:lnTo>
                  <a:pt x="15775" y="1955800"/>
                </a:lnTo>
                <a:lnTo>
                  <a:pt x="22665" y="1955800"/>
                </a:lnTo>
                <a:lnTo>
                  <a:pt x="11242" y="2006600"/>
                </a:lnTo>
                <a:lnTo>
                  <a:pt x="4532" y="2044700"/>
                </a:lnTo>
                <a:lnTo>
                  <a:pt x="0" y="2082800"/>
                </a:lnTo>
                <a:lnTo>
                  <a:pt x="0" y="2159000"/>
                </a:lnTo>
                <a:lnTo>
                  <a:pt x="4532" y="2197100"/>
                </a:lnTo>
                <a:lnTo>
                  <a:pt x="11242" y="2235200"/>
                </a:lnTo>
                <a:lnTo>
                  <a:pt x="22665" y="2273300"/>
                </a:lnTo>
                <a:lnTo>
                  <a:pt x="38441" y="2311400"/>
                </a:lnTo>
                <a:lnTo>
                  <a:pt x="49865" y="2349500"/>
                </a:lnTo>
                <a:lnTo>
                  <a:pt x="54397" y="2400300"/>
                </a:lnTo>
                <a:lnTo>
                  <a:pt x="61107" y="2451100"/>
                </a:lnTo>
                <a:lnTo>
                  <a:pt x="65641" y="2489200"/>
                </a:lnTo>
                <a:lnTo>
                  <a:pt x="77064" y="2540000"/>
                </a:lnTo>
                <a:lnTo>
                  <a:pt x="92839" y="2590800"/>
                </a:lnTo>
                <a:lnTo>
                  <a:pt x="110972" y="2628900"/>
                </a:lnTo>
                <a:lnTo>
                  <a:pt x="126928" y="2679700"/>
                </a:lnTo>
                <a:lnTo>
                  <a:pt x="149595" y="2730500"/>
                </a:lnTo>
                <a:lnTo>
                  <a:pt x="169904" y="2768600"/>
                </a:lnTo>
                <a:lnTo>
                  <a:pt x="199461" y="2806700"/>
                </a:lnTo>
                <a:lnTo>
                  <a:pt x="226659" y="2844800"/>
                </a:lnTo>
                <a:lnTo>
                  <a:pt x="258391" y="2882900"/>
                </a:lnTo>
                <a:lnTo>
                  <a:pt x="326389" y="2959100"/>
                </a:lnTo>
                <a:lnTo>
                  <a:pt x="364831" y="2984500"/>
                </a:lnTo>
                <a:lnTo>
                  <a:pt x="403454" y="3022600"/>
                </a:lnTo>
                <a:lnTo>
                  <a:pt x="435187" y="3048000"/>
                </a:lnTo>
                <a:lnTo>
                  <a:pt x="453318" y="3086100"/>
                </a:lnTo>
                <a:lnTo>
                  <a:pt x="469094" y="3124200"/>
                </a:lnTo>
                <a:lnTo>
                  <a:pt x="496294" y="3162300"/>
                </a:lnTo>
                <a:lnTo>
                  <a:pt x="518960" y="3200400"/>
                </a:lnTo>
                <a:lnTo>
                  <a:pt x="546159" y="3238500"/>
                </a:lnTo>
                <a:lnTo>
                  <a:pt x="573358" y="3263900"/>
                </a:lnTo>
                <a:lnTo>
                  <a:pt x="607448" y="3302000"/>
                </a:lnTo>
                <a:lnTo>
                  <a:pt x="641356" y="3327400"/>
                </a:lnTo>
                <a:lnTo>
                  <a:pt x="673088" y="3352800"/>
                </a:lnTo>
                <a:lnTo>
                  <a:pt x="711530" y="3390900"/>
                </a:lnTo>
                <a:lnTo>
                  <a:pt x="750153" y="3403600"/>
                </a:lnTo>
                <a:lnTo>
                  <a:pt x="788595" y="3429000"/>
                </a:lnTo>
                <a:lnTo>
                  <a:pt x="833926" y="3454400"/>
                </a:lnTo>
                <a:lnTo>
                  <a:pt x="872549" y="3467100"/>
                </a:lnTo>
                <a:lnTo>
                  <a:pt x="915523" y="3479800"/>
                </a:lnTo>
                <a:lnTo>
                  <a:pt x="960855" y="3492500"/>
                </a:lnTo>
                <a:lnTo>
                  <a:pt x="1004012" y="3492500"/>
                </a:lnTo>
                <a:lnTo>
                  <a:pt x="1049343" y="3505200"/>
                </a:lnTo>
                <a:lnTo>
                  <a:pt x="1153607" y="3505200"/>
                </a:lnTo>
                <a:lnTo>
                  <a:pt x="1198939" y="3530600"/>
                </a:lnTo>
                <a:lnTo>
                  <a:pt x="1348534" y="3568700"/>
                </a:lnTo>
                <a:lnTo>
                  <a:pt x="1398217" y="3568700"/>
                </a:lnTo>
                <a:lnTo>
                  <a:pt x="1445907" y="3581400"/>
                </a:lnTo>
                <a:lnTo>
                  <a:pt x="1652076" y="3581400"/>
                </a:lnTo>
                <a:lnTo>
                  <a:pt x="1751807" y="3556000"/>
                </a:lnTo>
                <a:lnTo>
                  <a:pt x="1799497" y="3543300"/>
                </a:lnTo>
                <a:lnTo>
                  <a:pt x="1849362" y="3530600"/>
                </a:lnTo>
                <a:lnTo>
                  <a:pt x="2182460" y="3530600"/>
                </a:lnTo>
                <a:lnTo>
                  <a:pt x="2220902" y="3517900"/>
                </a:lnTo>
                <a:lnTo>
                  <a:pt x="2259525" y="3492500"/>
                </a:lnTo>
                <a:lnTo>
                  <a:pt x="2291257" y="3479800"/>
                </a:lnTo>
                <a:lnTo>
                  <a:pt x="2329699" y="3454400"/>
                </a:lnTo>
                <a:lnTo>
                  <a:pt x="2363788" y="3441700"/>
                </a:lnTo>
                <a:lnTo>
                  <a:pt x="2390988" y="3416300"/>
                </a:lnTo>
                <a:lnTo>
                  <a:pt x="2424896" y="3390900"/>
                </a:lnTo>
                <a:lnTo>
                  <a:pt x="2452095" y="3365500"/>
                </a:lnTo>
                <a:lnTo>
                  <a:pt x="2474761" y="3340100"/>
                </a:lnTo>
                <a:lnTo>
                  <a:pt x="2513384" y="3327400"/>
                </a:lnTo>
                <a:lnTo>
                  <a:pt x="2547292" y="3314700"/>
                </a:lnTo>
                <a:lnTo>
                  <a:pt x="2579024" y="3289300"/>
                </a:lnTo>
                <a:lnTo>
                  <a:pt x="2613115" y="3263900"/>
                </a:lnTo>
                <a:lnTo>
                  <a:pt x="2640313" y="3251200"/>
                </a:lnTo>
                <a:lnTo>
                  <a:pt x="2667513" y="3225800"/>
                </a:lnTo>
                <a:lnTo>
                  <a:pt x="2694712" y="3187700"/>
                </a:lnTo>
                <a:lnTo>
                  <a:pt x="2717378" y="3162300"/>
                </a:lnTo>
                <a:lnTo>
                  <a:pt x="2744396" y="3136900"/>
                </a:lnTo>
                <a:lnTo>
                  <a:pt x="2762528" y="3098800"/>
                </a:lnTo>
                <a:lnTo>
                  <a:pt x="2778485" y="3073400"/>
                </a:lnTo>
                <a:lnTo>
                  <a:pt x="2794261" y="3035300"/>
                </a:lnTo>
                <a:lnTo>
                  <a:pt x="2805685" y="2997200"/>
                </a:lnTo>
                <a:lnTo>
                  <a:pt x="2816927" y="2971800"/>
                </a:lnTo>
                <a:lnTo>
                  <a:pt x="2821459" y="2933700"/>
                </a:lnTo>
                <a:lnTo>
                  <a:pt x="2828350" y="2921000"/>
                </a:lnTo>
                <a:lnTo>
                  <a:pt x="2871325" y="2882900"/>
                </a:lnTo>
                <a:lnTo>
                  <a:pt x="2889458" y="2857500"/>
                </a:lnTo>
                <a:lnTo>
                  <a:pt x="2905414" y="2832100"/>
                </a:lnTo>
                <a:lnTo>
                  <a:pt x="2921190" y="2806700"/>
                </a:lnTo>
                <a:lnTo>
                  <a:pt x="2932614" y="2768600"/>
                </a:lnTo>
                <a:lnTo>
                  <a:pt x="2943856" y="2743200"/>
                </a:lnTo>
                <a:lnTo>
                  <a:pt x="2948390" y="2717800"/>
                </a:lnTo>
                <a:lnTo>
                  <a:pt x="2955279" y="2692400"/>
                </a:lnTo>
                <a:lnTo>
                  <a:pt x="2955279" y="2616200"/>
                </a:lnTo>
                <a:lnTo>
                  <a:pt x="3032344" y="2400300"/>
                </a:lnTo>
                <a:lnTo>
                  <a:pt x="3048119" y="2336800"/>
                </a:lnTo>
                <a:lnTo>
                  <a:pt x="3059543" y="2324100"/>
                </a:lnTo>
                <a:lnTo>
                  <a:pt x="3066252" y="2324100"/>
                </a:lnTo>
                <a:lnTo>
                  <a:pt x="3075318" y="2311400"/>
                </a:lnTo>
                <a:lnTo>
                  <a:pt x="3639611" y="2311400"/>
                </a:lnTo>
                <a:lnTo>
                  <a:pt x="3646501" y="2298700"/>
                </a:lnTo>
                <a:lnTo>
                  <a:pt x="3646501" y="2222500"/>
                </a:lnTo>
                <a:lnTo>
                  <a:pt x="3635077" y="2197100"/>
                </a:lnTo>
                <a:lnTo>
                  <a:pt x="3628368" y="2171700"/>
                </a:lnTo>
                <a:lnTo>
                  <a:pt x="3616944" y="2159000"/>
                </a:lnTo>
                <a:lnTo>
                  <a:pt x="3605702" y="2133600"/>
                </a:lnTo>
                <a:lnTo>
                  <a:pt x="3589746" y="2120900"/>
                </a:lnTo>
                <a:lnTo>
                  <a:pt x="3589746" y="2057400"/>
                </a:lnTo>
                <a:lnTo>
                  <a:pt x="3585212" y="2032000"/>
                </a:lnTo>
                <a:lnTo>
                  <a:pt x="3573970" y="2006600"/>
                </a:lnTo>
                <a:lnTo>
                  <a:pt x="3567079" y="1981200"/>
                </a:lnTo>
                <a:lnTo>
                  <a:pt x="3551304" y="1955800"/>
                </a:lnTo>
                <a:lnTo>
                  <a:pt x="3535347" y="1930400"/>
                </a:lnTo>
                <a:lnTo>
                  <a:pt x="3517215" y="1905000"/>
                </a:lnTo>
                <a:lnTo>
                  <a:pt x="3501439" y="1879600"/>
                </a:lnTo>
                <a:lnTo>
                  <a:pt x="3478773" y="1854200"/>
                </a:lnTo>
                <a:lnTo>
                  <a:pt x="3451574" y="1841500"/>
                </a:lnTo>
                <a:lnTo>
                  <a:pt x="3447041" y="1841500"/>
                </a:lnTo>
                <a:lnTo>
                  <a:pt x="3524105" y="1816100"/>
                </a:lnTo>
                <a:lnTo>
                  <a:pt x="3596636" y="1803400"/>
                </a:lnTo>
                <a:lnTo>
                  <a:pt x="3666810" y="1778000"/>
                </a:lnTo>
                <a:lnTo>
                  <a:pt x="3739341" y="1752600"/>
                </a:lnTo>
                <a:lnTo>
                  <a:pt x="3805163" y="1727200"/>
                </a:lnTo>
                <a:lnTo>
                  <a:pt x="3877694" y="1701800"/>
                </a:lnTo>
                <a:lnTo>
                  <a:pt x="3911602" y="1689100"/>
                </a:lnTo>
                <a:lnTo>
                  <a:pt x="3954758" y="1676400"/>
                </a:lnTo>
                <a:lnTo>
                  <a:pt x="3993200" y="1663700"/>
                </a:lnTo>
                <a:lnTo>
                  <a:pt x="4038532" y="1651000"/>
                </a:lnTo>
                <a:lnTo>
                  <a:pt x="4077154" y="1625600"/>
                </a:lnTo>
                <a:lnTo>
                  <a:pt x="4115596" y="1612900"/>
                </a:lnTo>
                <a:lnTo>
                  <a:pt x="4154037" y="1587500"/>
                </a:lnTo>
                <a:lnTo>
                  <a:pt x="4185770" y="1562100"/>
                </a:lnTo>
                <a:lnTo>
                  <a:pt x="4219859" y="1536700"/>
                </a:lnTo>
                <a:lnTo>
                  <a:pt x="4274258" y="1485900"/>
                </a:lnTo>
                <a:lnTo>
                  <a:pt x="4330832" y="1460500"/>
                </a:lnTo>
                <a:lnTo>
                  <a:pt x="4380697" y="1435100"/>
                </a:lnTo>
                <a:lnTo>
                  <a:pt x="4423853" y="1409700"/>
                </a:lnTo>
                <a:lnTo>
                  <a:pt x="4473718" y="1384300"/>
                </a:lnTo>
                <a:lnTo>
                  <a:pt x="4519051" y="1358900"/>
                </a:lnTo>
                <a:lnTo>
                  <a:pt x="4562025" y="1333500"/>
                </a:lnTo>
                <a:lnTo>
                  <a:pt x="4607358" y="1295400"/>
                </a:lnTo>
                <a:lnTo>
                  <a:pt x="4723044" y="1181100"/>
                </a:lnTo>
                <a:lnTo>
                  <a:pt x="4754777" y="1130300"/>
                </a:lnTo>
                <a:lnTo>
                  <a:pt x="4772910" y="1117600"/>
                </a:lnTo>
                <a:lnTo>
                  <a:pt x="4815884" y="1079500"/>
                </a:lnTo>
                <a:lnTo>
                  <a:pt x="4861215" y="1041400"/>
                </a:lnTo>
                <a:lnTo>
                  <a:pt x="4899657" y="1016000"/>
                </a:lnTo>
                <a:lnTo>
                  <a:pt x="4938280" y="965200"/>
                </a:lnTo>
                <a:lnTo>
                  <a:pt x="4976722" y="927100"/>
                </a:lnTo>
                <a:lnTo>
                  <a:pt x="5010811" y="889000"/>
                </a:lnTo>
                <a:lnTo>
                  <a:pt x="5042543" y="850900"/>
                </a:lnTo>
                <a:lnTo>
                  <a:pt x="5076452" y="800100"/>
                </a:lnTo>
                <a:lnTo>
                  <a:pt x="5090052" y="774700"/>
                </a:lnTo>
                <a:lnTo>
                  <a:pt x="1740565" y="774700"/>
                </a:lnTo>
                <a:lnTo>
                  <a:pt x="1740565" y="736600"/>
                </a:lnTo>
                <a:lnTo>
                  <a:pt x="1733674" y="711200"/>
                </a:lnTo>
                <a:lnTo>
                  <a:pt x="1729141" y="685800"/>
                </a:lnTo>
                <a:lnTo>
                  <a:pt x="1717899" y="660400"/>
                </a:lnTo>
                <a:lnTo>
                  <a:pt x="1706476" y="635000"/>
                </a:lnTo>
                <a:lnTo>
                  <a:pt x="1690700" y="609600"/>
                </a:lnTo>
                <a:lnTo>
                  <a:pt x="1672567" y="584200"/>
                </a:lnTo>
                <a:lnTo>
                  <a:pt x="1656610" y="571500"/>
                </a:lnTo>
                <a:lnTo>
                  <a:pt x="1633945" y="546100"/>
                </a:lnTo>
                <a:lnTo>
                  <a:pt x="1613635" y="533400"/>
                </a:lnTo>
                <a:lnTo>
                  <a:pt x="1584079" y="508000"/>
                </a:lnTo>
                <a:lnTo>
                  <a:pt x="1556880" y="508000"/>
                </a:lnTo>
                <a:lnTo>
                  <a:pt x="1475282" y="469900"/>
                </a:lnTo>
                <a:close/>
              </a:path>
              <a:path w="5457825" h="3594100">
                <a:moveTo>
                  <a:pt x="2182460" y="3530600"/>
                </a:moveTo>
                <a:lnTo>
                  <a:pt x="1910469" y="3530600"/>
                </a:lnTo>
                <a:lnTo>
                  <a:pt x="1944559" y="3543300"/>
                </a:lnTo>
                <a:lnTo>
                  <a:pt x="2143838" y="3543300"/>
                </a:lnTo>
                <a:lnTo>
                  <a:pt x="2182460" y="3530600"/>
                </a:lnTo>
                <a:close/>
              </a:path>
              <a:path w="5457825" h="3594100">
                <a:moveTo>
                  <a:pt x="2379564" y="596900"/>
                </a:moveTo>
                <a:lnTo>
                  <a:pt x="2105397" y="596900"/>
                </a:lnTo>
                <a:lnTo>
                  <a:pt x="2060064" y="609600"/>
                </a:lnTo>
                <a:lnTo>
                  <a:pt x="2017090" y="622300"/>
                </a:lnTo>
                <a:lnTo>
                  <a:pt x="1976291" y="635000"/>
                </a:lnTo>
                <a:lnTo>
                  <a:pt x="1933135" y="647700"/>
                </a:lnTo>
                <a:lnTo>
                  <a:pt x="1887802" y="673100"/>
                </a:lnTo>
                <a:lnTo>
                  <a:pt x="1810739" y="723900"/>
                </a:lnTo>
                <a:lnTo>
                  <a:pt x="1779007" y="749300"/>
                </a:lnTo>
                <a:lnTo>
                  <a:pt x="1740565" y="774700"/>
                </a:lnTo>
                <a:lnTo>
                  <a:pt x="5090052" y="774700"/>
                </a:lnTo>
                <a:lnTo>
                  <a:pt x="5103651" y="749300"/>
                </a:lnTo>
                <a:lnTo>
                  <a:pt x="5126318" y="698500"/>
                </a:lnTo>
                <a:lnTo>
                  <a:pt x="5153516" y="647700"/>
                </a:lnTo>
                <a:lnTo>
                  <a:pt x="2556358" y="647700"/>
                </a:lnTo>
                <a:lnTo>
                  <a:pt x="2513384" y="635000"/>
                </a:lnTo>
                <a:lnTo>
                  <a:pt x="2468051" y="622300"/>
                </a:lnTo>
                <a:lnTo>
                  <a:pt x="2424896" y="609600"/>
                </a:lnTo>
                <a:lnTo>
                  <a:pt x="2379564" y="596900"/>
                </a:lnTo>
                <a:close/>
              </a:path>
              <a:path w="5457825" h="3594100">
                <a:moveTo>
                  <a:pt x="5457240" y="0"/>
                </a:moveTo>
                <a:lnTo>
                  <a:pt x="3252113" y="0"/>
                </a:lnTo>
                <a:lnTo>
                  <a:pt x="3231804" y="12700"/>
                </a:lnTo>
                <a:lnTo>
                  <a:pt x="3186473" y="38100"/>
                </a:lnTo>
                <a:lnTo>
                  <a:pt x="3154740" y="76200"/>
                </a:lnTo>
                <a:lnTo>
                  <a:pt x="3136607" y="88900"/>
                </a:lnTo>
                <a:lnTo>
                  <a:pt x="3120651" y="114300"/>
                </a:lnTo>
                <a:lnTo>
                  <a:pt x="3109408" y="139700"/>
                </a:lnTo>
                <a:lnTo>
                  <a:pt x="3104875" y="165100"/>
                </a:lnTo>
                <a:lnTo>
                  <a:pt x="3097984" y="190500"/>
                </a:lnTo>
                <a:lnTo>
                  <a:pt x="3097984" y="203200"/>
                </a:lnTo>
                <a:lnTo>
                  <a:pt x="3093452" y="215900"/>
                </a:lnTo>
                <a:lnTo>
                  <a:pt x="3086742" y="241300"/>
                </a:lnTo>
                <a:lnTo>
                  <a:pt x="3070786" y="266700"/>
                </a:lnTo>
                <a:lnTo>
                  <a:pt x="3059543" y="292100"/>
                </a:lnTo>
                <a:lnTo>
                  <a:pt x="3043586" y="317500"/>
                </a:lnTo>
                <a:lnTo>
                  <a:pt x="3020921" y="330200"/>
                </a:lnTo>
                <a:lnTo>
                  <a:pt x="2998255" y="355600"/>
                </a:lnTo>
                <a:lnTo>
                  <a:pt x="2977945" y="381000"/>
                </a:lnTo>
                <a:lnTo>
                  <a:pt x="2955279" y="393700"/>
                </a:lnTo>
                <a:lnTo>
                  <a:pt x="2928081" y="406400"/>
                </a:lnTo>
                <a:lnTo>
                  <a:pt x="2898524" y="419100"/>
                </a:lnTo>
                <a:lnTo>
                  <a:pt x="2871325" y="419100"/>
                </a:lnTo>
                <a:lnTo>
                  <a:pt x="2844125" y="431800"/>
                </a:lnTo>
                <a:lnTo>
                  <a:pt x="2805685" y="444500"/>
                </a:lnTo>
                <a:lnTo>
                  <a:pt x="2771594" y="457200"/>
                </a:lnTo>
                <a:lnTo>
                  <a:pt x="2744396" y="469900"/>
                </a:lnTo>
                <a:lnTo>
                  <a:pt x="2712844" y="482600"/>
                </a:lnTo>
                <a:lnTo>
                  <a:pt x="2683289" y="508000"/>
                </a:lnTo>
                <a:lnTo>
                  <a:pt x="2656089" y="533400"/>
                </a:lnTo>
                <a:lnTo>
                  <a:pt x="2628889" y="546100"/>
                </a:lnTo>
                <a:lnTo>
                  <a:pt x="2606224" y="571500"/>
                </a:lnTo>
                <a:lnTo>
                  <a:pt x="2585915" y="609600"/>
                </a:lnTo>
                <a:lnTo>
                  <a:pt x="2567782" y="635000"/>
                </a:lnTo>
                <a:lnTo>
                  <a:pt x="2556358" y="647700"/>
                </a:lnTo>
                <a:lnTo>
                  <a:pt x="5153516" y="647700"/>
                </a:lnTo>
                <a:lnTo>
                  <a:pt x="5169474" y="609600"/>
                </a:lnTo>
                <a:lnTo>
                  <a:pt x="5192139" y="546100"/>
                </a:lnTo>
                <a:lnTo>
                  <a:pt x="5203381" y="508000"/>
                </a:lnTo>
                <a:lnTo>
                  <a:pt x="5246537" y="444500"/>
                </a:lnTo>
                <a:lnTo>
                  <a:pt x="5284979" y="381000"/>
                </a:lnTo>
                <a:lnTo>
                  <a:pt x="5325778" y="304800"/>
                </a:lnTo>
                <a:lnTo>
                  <a:pt x="5357510" y="228600"/>
                </a:lnTo>
                <a:lnTo>
                  <a:pt x="5396133" y="165100"/>
                </a:lnTo>
                <a:lnTo>
                  <a:pt x="5423333" y="88900"/>
                </a:lnTo>
                <a:lnTo>
                  <a:pt x="5452708" y="12700"/>
                </a:lnTo>
                <a:lnTo>
                  <a:pt x="5457240" y="0"/>
                </a:lnTo>
                <a:close/>
              </a:path>
              <a:path w="5457825" h="3594100">
                <a:moveTo>
                  <a:pt x="2291257" y="584200"/>
                </a:moveTo>
                <a:lnTo>
                  <a:pt x="2198236" y="584200"/>
                </a:lnTo>
                <a:lnTo>
                  <a:pt x="2152905" y="596900"/>
                </a:lnTo>
                <a:lnTo>
                  <a:pt x="2336589" y="596900"/>
                </a:lnTo>
                <a:lnTo>
                  <a:pt x="2291257" y="584200"/>
                </a:lnTo>
                <a:close/>
              </a:path>
            </a:pathLst>
          </a:custGeom>
          <a:solidFill>
            <a:srgbClr val="FF33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630010" y="2859066"/>
            <a:ext cx="5457825" cy="3599179"/>
          </a:xfrm>
          <a:custGeom>
            <a:avLst/>
            <a:gdLst/>
            <a:ahLst/>
            <a:cxnLst/>
            <a:rect l="l" t="t" r="r" b="b"/>
            <a:pathLst>
              <a:path w="5457825" h="3599179">
                <a:moveTo>
                  <a:pt x="3252114" y="0"/>
                </a:moveTo>
                <a:lnTo>
                  <a:pt x="3231805" y="11227"/>
                </a:lnTo>
                <a:lnTo>
                  <a:pt x="3209139" y="20282"/>
                </a:lnTo>
                <a:lnTo>
                  <a:pt x="3186473" y="38391"/>
                </a:lnTo>
                <a:lnTo>
                  <a:pt x="3154741" y="70082"/>
                </a:lnTo>
                <a:lnTo>
                  <a:pt x="3120651" y="113182"/>
                </a:lnTo>
                <a:lnTo>
                  <a:pt x="3104876" y="160629"/>
                </a:lnTo>
                <a:lnTo>
                  <a:pt x="3097985" y="187793"/>
                </a:lnTo>
                <a:lnTo>
                  <a:pt x="3097985" y="199201"/>
                </a:lnTo>
                <a:lnTo>
                  <a:pt x="3093452" y="210429"/>
                </a:lnTo>
                <a:lnTo>
                  <a:pt x="3086743" y="235420"/>
                </a:lnTo>
                <a:lnTo>
                  <a:pt x="3070786" y="262584"/>
                </a:lnTo>
                <a:lnTo>
                  <a:pt x="3059544" y="289748"/>
                </a:lnTo>
                <a:lnTo>
                  <a:pt x="3043587" y="312384"/>
                </a:lnTo>
                <a:lnTo>
                  <a:pt x="3020921" y="332667"/>
                </a:lnTo>
                <a:lnTo>
                  <a:pt x="2998255" y="355303"/>
                </a:lnTo>
                <a:lnTo>
                  <a:pt x="2977946" y="375767"/>
                </a:lnTo>
                <a:lnTo>
                  <a:pt x="2955280" y="391522"/>
                </a:lnTo>
                <a:lnTo>
                  <a:pt x="2928081" y="402931"/>
                </a:lnTo>
                <a:lnTo>
                  <a:pt x="2898524" y="418686"/>
                </a:lnTo>
                <a:lnTo>
                  <a:pt x="2871325" y="423213"/>
                </a:lnTo>
                <a:lnTo>
                  <a:pt x="2844126" y="434622"/>
                </a:lnTo>
                <a:lnTo>
                  <a:pt x="2805685" y="441322"/>
                </a:lnTo>
                <a:lnTo>
                  <a:pt x="2771595" y="457258"/>
                </a:lnTo>
                <a:lnTo>
                  <a:pt x="2744396" y="466313"/>
                </a:lnTo>
                <a:lnTo>
                  <a:pt x="2712845" y="484422"/>
                </a:lnTo>
                <a:lnTo>
                  <a:pt x="2683288" y="504705"/>
                </a:lnTo>
                <a:lnTo>
                  <a:pt x="2656089" y="527341"/>
                </a:lnTo>
                <a:lnTo>
                  <a:pt x="2628890" y="547805"/>
                </a:lnTo>
                <a:lnTo>
                  <a:pt x="2606224" y="574968"/>
                </a:lnTo>
                <a:lnTo>
                  <a:pt x="2585915" y="601951"/>
                </a:lnTo>
                <a:lnTo>
                  <a:pt x="2567783" y="629115"/>
                </a:lnTo>
                <a:lnTo>
                  <a:pt x="2556359" y="649579"/>
                </a:lnTo>
                <a:lnTo>
                  <a:pt x="2513384" y="633643"/>
                </a:lnTo>
                <a:lnTo>
                  <a:pt x="2468052" y="617887"/>
                </a:lnTo>
                <a:lnTo>
                  <a:pt x="2424896" y="606479"/>
                </a:lnTo>
                <a:lnTo>
                  <a:pt x="2379564" y="595251"/>
                </a:lnTo>
                <a:lnTo>
                  <a:pt x="2336590" y="590724"/>
                </a:lnTo>
                <a:lnTo>
                  <a:pt x="2291258" y="586196"/>
                </a:lnTo>
                <a:lnTo>
                  <a:pt x="2241393" y="586196"/>
                </a:lnTo>
                <a:lnTo>
                  <a:pt x="2198237" y="586196"/>
                </a:lnTo>
                <a:lnTo>
                  <a:pt x="2152905" y="590724"/>
                </a:lnTo>
                <a:lnTo>
                  <a:pt x="2105397" y="595251"/>
                </a:lnTo>
                <a:lnTo>
                  <a:pt x="2060065" y="606479"/>
                </a:lnTo>
                <a:lnTo>
                  <a:pt x="2017090" y="617887"/>
                </a:lnTo>
                <a:lnTo>
                  <a:pt x="1976291" y="633643"/>
                </a:lnTo>
                <a:lnTo>
                  <a:pt x="1933135" y="649579"/>
                </a:lnTo>
                <a:lnTo>
                  <a:pt x="1887803" y="672215"/>
                </a:lnTo>
                <a:lnTo>
                  <a:pt x="1849362" y="692498"/>
                </a:lnTo>
                <a:lnTo>
                  <a:pt x="1810739" y="719661"/>
                </a:lnTo>
                <a:lnTo>
                  <a:pt x="1779007" y="746825"/>
                </a:lnTo>
                <a:lnTo>
                  <a:pt x="1740565" y="773989"/>
                </a:lnTo>
                <a:lnTo>
                  <a:pt x="1740565" y="740125"/>
                </a:lnTo>
                <a:lnTo>
                  <a:pt x="1733675" y="715134"/>
                </a:lnTo>
                <a:lnTo>
                  <a:pt x="1717899" y="660806"/>
                </a:lnTo>
                <a:lnTo>
                  <a:pt x="1690700" y="606479"/>
                </a:lnTo>
                <a:lnTo>
                  <a:pt x="1672567" y="586196"/>
                </a:lnTo>
                <a:lnTo>
                  <a:pt x="1656610" y="563560"/>
                </a:lnTo>
                <a:lnTo>
                  <a:pt x="1633944" y="543277"/>
                </a:lnTo>
                <a:lnTo>
                  <a:pt x="1613636" y="527341"/>
                </a:lnTo>
                <a:lnTo>
                  <a:pt x="1584079" y="509232"/>
                </a:lnTo>
                <a:lnTo>
                  <a:pt x="1556880" y="500177"/>
                </a:lnTo>
                <a:lnTo>
                  <a:pt x="1529681" y="488950"/>
                </a:lnTo>
                <a:lnTo>
                  <a:pt x="1502482" y="477541"/>
                </a:lnTo>
                <a:lnTo>
                  <a:pt x="1475283" y="473013"/>
                </a:lnTo>
                <a:lnTo>
                  <a:pt x="1445907" y="466313"/>
                </a:lnTo>
                <a:lnTo>
                  <a:pt x="1414175" y="466313"/>
                </a:lnTo>
                <a:lnTo>
                  <a:pt x="1386976" y="473013"/>
                </a:lnTo>
                <a:lnTo>
                  <a:pt x="1357601" y="477541"/>
                </a:lnTo>
                <a:lnTo>
                  <a:pt x="1341644" y="477541"/>
                </a:lnTo>
                <a:lnTo>
                  <a:pt x="1303202" y="477541"/>
                </a:lnTo>
                <a:lnTo>
                  <a:pt x="1260046" y="484422"/>
                </a:lnTo>
                <a:lnTo>
                  <a:pt x="1214714" y="493477"/>
                </a:lnTo>
                <a:lnTo>
                  <a:pt x="1176273" y="504705"/>
                </a:lnTo>
                <a:lnTo>
                  <a:pt x="1137650" y="516113"/>
                </a:lnTo>
                <a:lnTo>
                  <a:pt x="1099209" y="531868"/>
                </a:lnTo>
                <a:lnTo>
                  <a:pt x="1060586" y="547805"/>
                </a:lnTo>
                <a:lnTo>
                  <a:pt x="1022144" y="563560"/>
                </a:lnTo>
                <a:lnTo>
                  <a:pt x="988055" y="590724"/>
                </a:lnTo>
                <a:lnTo>
                  <a:pt x="956322" y="613360"/>
                </a:lnTo>
                <a:lnTo>
                  <a:pt x="922414" y="638170"/>
                </a:lnTo>
                <a:lnTo>
                  <a:pt x="888324" y="665334"/>
                </a:lnTo>
                <a:lnTo>
                  <a:pt x="868016" y="692498"/>
                </a:lnTo>
                <a:lnTo>
                  <a:pt x="811260" y="715134"/>
                </a:lnTo>
                <a:lnTo>
                  <a:pt x="756862" y="735598"/>
                </a:lnTo>
                <a:lnTo>
                  <a:pt x="706997" y="762762"/>
                </a:lnTo>
                <a:lnTo>
                  <a:pt x="650422" y="783044"/>
                </a:lnTo>
                <a:lnTo>
                  <a:pt x="602914" y="817089"/>
                </a:lnTo>
                <a:lnTo>
                  <a:pt x="557583" y="848781"/>
                </a:lnTo>
                <a:lnTo>
                  <a:pt x="507717" y="880472"/>
                </a:lnTo>
                <a:lnTo>
                  <a:pt x="464561" y="918863"/>
                </a:lnTo>
                <a:lnTo>
                  <a:pt x="419229" y="955082"/>
                </a:lnTo>
                <a:lnTo>
                  <a:pt x="380788" y="993655"/>
                </a:lnTo>
                <a:lnTo>
                  <a:pt x="342165" y="1036574"/>
                </a:lnTo>
                <a:lnTo>
                  <a:pt x="303724" y="1079674"/>
                </a:lnTo>
                <a:lnTo>
                  <a:pt x="269634" y="1122593"/>
                </a:lnTo>
                <a:lnTo>
                  <a:pt x="237902" y="1170220"/>
                </a:lnTo>
                <a:lnTo>
                  <a:pt x="203993" y="1219839"/>
                </a:lnTo>
                <a:lnTo>
                  <a:pt x="176794" y="1267467"/>
                </a:lnTo>
                <a:lnTo>
                  <a:pt x="154128" y="1314913"/>
                </a:lnTo>
                <a:lnTo>
                  <a:pt x="126929" y="1369241"/>
                </a:lnTo>
                <a:lnTo>
                  <a:pt x="110972" y="1423568"/>
                </a:lnTo>
                <a:lnTo>
                  <a:pt x="88306" y="1477896"/>
                </a:lnTo>
                <a:lnTo>
                  <a:pt x="81597" y="1498360"/>
                </a:lnTo>
                <a:lnTo>
                  <a:pt x="65640" y="1541279"/>
                </a:lnTo>
                <a:lnTo>
                  <a:pt x="49865" y="1584379"/>
                </a:lnTo>
                <a:lnTo>
                  <a:pt x="31732" y="1627298"/>
                </a:lnTo>
                <a:lnTo>
                  <a:pt x="27199" y="1674925"/>
                </a:lnTo>
                <a:lnTo>
                  <a:pt x="15775" y="1717844"/>
                </a:lnTo>
                <a:lnTo>
                  <a:pt x="11242" y="1767644"/>
                </a:lnTo>
                <a:lnTo>
                  <a:pt x="4533" y="1810563"/>
                </a:lnTo>
                <a:lnTo>
                  <a:pt x="4533" y="1858191"/>
                </a:lnTo>
                <a:lnTo>
                  <a:pt x="11242" y="1901110"/>
                </a:lnTo>
                <a:lnTo>
                  <a:pt x="15775" y="1948737"/>
                </a:lnTo>
                <a:lnTo>
                  <a:pt x="22665" y="1959965"/>
                </a:lnTo>
                <a:lnTo>
                  <a:pt x="11242" y="1998537"/>
                </a:lnTo>
                <a:lnTo>
                  <a:pt x="4533" y="2041456"/>
                </a:lnTo>
                <a:lnTo>
                  <a:pt x="0" y="2077675"/>
                </a:lnTo>
                <a:lnTo>
                  <a:pt x="0" y="2116248"/>
                </a:lnTo>
                <a:lnTo>
                  <a:pt x="0" y="2159167"/>
                </a:lnTo>
                <a:lnTo>
                  <a:pt x="4533" y="2197739"/>
                </a:lnTo>
                <a:lnTo>
                  <a:pt x="11242" y="2233958"/>
                </a:lnTo>
                <a:lnTo>
                  <a:pt x="22665" y="2272349"/>
                </a:lnTo>
                <a:lnTo>
                  <a:pt x="38441" y="2308568"/>
                </a:lnTo>
                <a:lnTo>
                  <a:pt x="49865" y="2347141"/>
                </a:lnTo>
                <a:lnTo>
                  <a:pt x="54398" y="2394587"/>
                </a:lnTo>
                <a:lnTo>
                  <a:pt x="61107" y="2444387"/>
                </a:lnTo>
                <a:lnTo>
                  <a:pt x="65640" y="2491834"/>
                </a:lnTo>
                <a:lnTo>
                  <a:pt x="77064" y="2539461"/>
                </a:lnTo>
                <a:lnTo>
                  <a:pt x="92839" y="2589261"/>
                </a:lnTo>
                <a:lnTo>
                  <a:pt x="110972" y="2632180"/>
                </a:lnTo>
                <a:lnTo>
                  <a:pt x="126929" y="2679808"/>
                </a:lnTo>
                <a:lnTo>
                  <a:pt x="149595" y="2722727"/>
                </a:lnTo>
                <a:lnTo>
                  <a:pt x="169904" y="2765827"/>
                </a:lnTo>
                <a:lnTo>
                  <a:pt x="199460" y="2804218"/>
                </a:lnTo>
                <a:lnTo>
                  <a:pt x="226659" y="2847318"/>
                </a:lnTo>
                <a:lnTo>
                  <a:pt x="258392" y="2883537"/>
                </a:lnTo>
                <a:lnTo>
                  <a:pt x="292300" y="2921929"/>
                </a:lnTo>
                <a:lnTo>
                  <a:pt x="326390" y="2953620"/>
                </a:lnTo>
                <a:lnTo>
                  <a:pt x="364831" y="2985311"/>
                </a:lnTo>
                <a:lnTo>
                  <a:pt x="403454" y="3019175"/>
                </a:lnTo>
                <a:lnTo>
                  <a:pt x="435186" y="3046339"/>
                </a:lnTo>
                <a:lnTo>
                  <a:pt x="453319" y="3082558"/>
                </a:lnTo>
                <a:lnTo>
                  <a:pt x="469095" y="3121130"/>
                </a:lnTo>
                <a:lnTo>
                  <a:pt x="496294" y="3157349"/>
                </a:lnTo>
                <a:lnTo>
                  <a:pt x="518960" y="3195741"/>
                </a:lnTo>
                <a:lnTo>
                  <a:pt x="546159" y="3234313"/>
                </a:lnTo>
                <a:lnTo>
                  <a:pt x="573358" y="3266005"/>
                </a:lnTo>
                <a:lnTo>
                  <a:pt x="607448" y="3297696"/>
                </a:lnTo>
                <a:lnTo>
                  <a:pt x="641356" y="3329387"/>
                </a:lnTo>
                <a:lnTo>
                  <a:pt x="673088" y="3356551"/>
                </a:lnTo>
                <a:lnTo>
                  <a:pt x="711530" y="3383715"/>
                </a:lnTo>
                <a:lnTo>
                  <a:pt x="750153" y="3406351"/>
                </a:lnTo>
                <a:lnTo>
                  <a:pt x="788594" y="3426634"/>
                </a:lnTo>
                <a:lnTo>
                  <a:pt x="833926" y="3449270"/>
                </a:lnTo>
                <a:lnTo>
                  <a:pt x="872549" y="3465206"/>
                </a:lnTo>
                <a:lnTo>
                  <a:pt x="915524" y="3474261"/>
                </a:lnTo>
                <a:lnTo>
                  <a:pt x="960856" y="3485489"/>
                </a:lnTo>
                <a:lnTo>
                  <a:pt x="1004012" y="3496898"/>
                </a:lnTo>
                <a:lnTo>
                  <a:pt x="1049344" y="3501425"/>
                </a:lnTo>
                <a:lnTo>
                  <a:pt x="1092318" y="3508125"/>
                </a:lnTo>
                <a:lnTo>
                  <a:pt x="1142183" y="3508125"/>
                </a:lnTo>
                <a:lnTo>
                  <a:pt x="1153607" y="3508125"/>
                </a:lnTo>
                <a:lnTo>
                  <a:pt x="1198939" y="3524061"/>
                </a:lnTo>
                <a:lnTo>
                  <a:pt x="1248804" y="3539817"/>
                </a:lnTo>
                <a:lnTo>
                  <a:pt x="1298669" y="3555753"/>
                </a:lnTo>
                <a:lnTo>
                  <a:pt x="1348534" y="3566980"/>
                </a:lnTo>
                <a:lnTo>
                  <a:pt x="1398218" y="3571508"/>
                </a:lnTo>
                <a:lnTo>
                  <a:pt x="1445907" y="3578389"/>
                </a:lnTo>
                <a:lnTo>
                  <a:pt x="1495773" y="3582917"/>
                </a:lnTo>
                <a:lnTo>
                  <a:pt x="1545638" y="3582917"/>
                </a:lnTo>
                <a:lnTo>
                  <a:pt x="1602212" y="3582917"/>
                </a:lnTo>
                <a:lnTo>
                  <a:pt x="1652077" y="3578389"/>
                </a:lnTo>
                <a:lnTo>
                  <a:pt x="1701942" y="3566980"/>
                </a:lnTo>
                <a:lnTo>
                  <a:pt x="1751807" y="3555753"/>
                </a:lnTo>
                <a:lnTo>
                  <a:pt x="1799497" y="3544344"/>
                </a:lnTo>
                <a:lnTo>
                  <a:pt x="1849362" y="3528589"/>
                </a:lnTo>
                <a:lnTo>
                  <a:pt x="1867495" y="3524061"/>
                </a:lnTo>
                <a:lnTo>
                  <a:pt x="1910469" y="3528589"/>
                </a:lnTo>
                <a:lnTo>
                  <a:pt x="1944559" y="3539817"/>
                </a:lnTo>
                <a:lnTo>
                  <a:pt x="1987534" y="3539817"/>
                </a:lnTo>
                <a:lnTo>
                  <a:pt x="2026156" y="3544344"/>
                </a:lnTo>
                <a:lnTo>
                  <a:pt x="2064598" y="3544344"/>
                </a:lnTo>
                <a:lnTo>
                  <a:pt x="2105397" y="3539817"/>
                </a:lnTo>
                <a:lnTo>
                  <a:pt x="2143838" y="3535289"/>
                </a:lnTo>
                <a:lnTo>
                  <a:pt x="2182461" y="3524061"/>
                </a:lnTo>
                <a:lnTo>
                  <a:pt x="2220902" y="3512653"/>
                </a:lnTo>
                <a:lnTo>
                  <a:pt x="2259525" y="3496898"/>
                </a:lnTo>
                <a:lnTo>
                  <a:pt x="2329699" y="3458325"/>
                </a:lnTo>
                <a:lnTo>
                  <a:pt x="2363789" y="3442570"/>
                </a:lnTo>
                <a:lnTo>
                  <a:pt x="2390988" y="3415406"/>
                </a:lnTo>
                <a:lnTo>
                  <a:pt x="2424896" y="3388242"/>
                </a:lnTo>
                <a:lnTo>
                  <a:pt x="2452095" y="3363251"/>
                </a:lnTo>
                <a:lnTo>
                  <a:pt x="2474761" y="3336087"/>
                </a:lnTo>
                <a:lnTo>
                  <a:pt x="2513384" y="3324860"/>
                </a:lnTo>
                <a:lnTo>
                  <a:pt x="2547293" y="3308923"/>
                </a:lnTo>
                <a:lnTo>
                  <a:pt x="2579025" y="3286287"/>
                </a:lnTo>
                <a:lnTo>
                  <a:pt x="2613115" y="3266005"/>
                </a:lnTo>
                <a:lnTo>
                  <a:pt x="2640314" y="3243368"/>
                </a:lnTo>
                <a:lnTo>
                  <a:pt x="2667513" y="3218377"/>
                </a:lnTo>
                <a:lnTo>
                  <a:pt x="2694712" y="3191213"/>
                </a:lnTo>
                <a:lnTo>
                  <a:pt x="2717378" y="3164049"/>
                </a:lnTo>
                <a:lnTo>
                  <a:pt x="2744396" y="3132358"/>
                </a:lnTo>
                <a:lnTo>
                  <a:pt x="2762529" y="3098494"/>
                </a:lnTo>
                <a:lnTo>
                  <a:pt x="2778485" y="3066803"/>
                </a:lnTo>
                <a:lnTo>
                  <a:pt x="2794261" y="3035111"/>
                </a:lnTo>
                <a:lnTo>
                  <a:pt x="2805685" y="2996539"/>
                </a:lnTo>
                <a:lnTo>
                  <a:pt x="2816927" y="2965029"/>
                </a:lnTo>
                <a:lnTo>
                  <a:pt x="2821460" y="2926456"/>
                </a:lnTo>
                <a:lnTo>
                  <a:pt x="2828351" y="2921929"/>
                </a:lnTo>
                <a:lnTo>
                  <a:pt x="2851017" y="2899292"/>
                </a:lnTo>
                <a:lnTo>
                  <a:pt x="2871325" y="2879010"/>
                </a:lnTo>
                <a:lnTo>
                  <a:pt x="2889458" y="2851846"/>
                </a:lnTo>
                <a:lnTo>
                  <a:pt x="2905415" y="2831382"/>
                </a:lnTo>
                <a:lnTo>
                  <a:pt x="2921190" y="2804218"/>
                </a:lnTo>
                <a:lnTo>
                  <a:pt x="2932614" y="2772527"/>
                </a:lnTo>
                <a:lnTo>
                  <a:pt x="2943856" y="2745363"/>
                </a:lnTo>
                <a:lnTo>
                  <a:pt x="2948390" y="2718199"/>
                </a:lnTo>
                <a:lnTo>
                  <a:pt x="2955280" y="2686508"/>
                </a:lnTo>
                <a:lnTo>
                  <a:pt x="2955280" y="2659344"/>
                </a:lnTo>
                <a:lnTo>
                  <a:pt x="2955280" y="2625480"/>
                </a:lnTo>
                <a:lnTo>
                  <a:pt x="2955280" y="2609544"/>
                </a:lnTo>
                <a:lnTo>
                  <a:pt x="2982479" y="2539461"/>
                </a:lnTo>
                <a:lnTo>
                  <a:pt x="3009678" y="2464670"/>
                </a:lnTo>
                <a:lnTo>
                  <a:pt x="3032344" y="2394587"/>
                </a:lnTo>
                <a:lnTo>
                  <a:pt x="3048120" y="2331205"/>
                </a:lnTo>
                <a:lnTo>
                  <a:pt x="3059544" y="2326677"/>
                </a:lnTo>
                <a:lnTo>
                  <a:pt x="3066253" y="2319977"/>
                </a:lnTo>
                <a:lnTo>
                  <a:pt x="3075319" y="2315449"/>
                </a:lnTo>
                <a:lnTo>
                  <a:pt x="3086743" y="2315449"/>
                </a:lnTo>
                <a:lnTo>
                  <a:pt x="3097985" y="2319977"/>
                </a:lnTo>
                <a:lnTo>
                  <a:pt x="3109409" y="2326677"/>
                </a:lnTo>
                <a:lnTo>
                  <a:pt x="3120651" y="2331205"/>
                </a:lnTo>
                <a:lnTo>
                  <a:pt x="3125184" y="2342613"/>
                </a:lnTo>
                <a:lnTo>
                  <a:pt x="3125184" y="2351668"/>
                </a:lnTo>
                <a:lnTo>
                  <a:pt x="3132075" y="2362896"/>
                </a:lnTo>
                <a:lnTo>
                  <a:pt x="3163807" y="2546161"/>
                </a:lnTo>
                <a:lnTo>
                  <a:pt x="3197715" y="2729608"/>
                </a:lnTo>
                <a:lnTo>
                  <a:pt x="3243047" y="2910701"/>
                </a:lnTo>
                <a:lnTo>
                  <a:pt x="3281670" y="3093967"/>
                </a:lnTo>
                <a:lnTo>
                  <a:pt x="3331535" y="3277232"/>
                </a:lnTo>
                <a:lnTo>
                  <a:pt x="3374510" y="3453798"/>
                </a:lnTo>
                <a:lnTo>
                  <a:pt x="3412951" y="3598672"/>
                </a:lnTo>
                <a:lnTo>
                  <a:pt x="3988667" y="3598672"/>
                </a:lnTo>
                <a:lnTo>
                  <a:pt x="3977425" y="3566980"/>
                </a:lnTo>
                <a:lnTo>
                  <a:pt x="3932093" y="3458325"/>
                </a:lnTo>
                <a:lnTo>
                  <a:pt x="3893470" y="3345142"/>
                </a:lnTo>
                <a:lnTo>
                  <a:pt x="3855029" y="3234313"/>
                </a:lnTo>
                <a:lnTo>
                  <a:pt x="3816406" y="3121130"/>
                </a:lnTo>
                <a:lnTo>
                  <a:pt x="3782498" y="3007948"/>
                </a:lnTo>
                <a:lnTo>
                  <a:pt x="3750765" y="2894765"/>
                </a:lnTo>
                <a:lnTo>
                  <a:pt x="3723566" y="2781582"/>
                </a:lnTo>
                <a:lnTo>
                  <a:pt x="3700900" y="2663872"/>
                </a:lnTo>
                <a:lnTo>
                  <a:pt x="3678234" y="2550689"/>
                </a:lnTo>
                <a:lnTo>
                  <a:pt x="3655568" y="2432979"/>
                </a:lnTo>
                <a:lnTo>
                  <a:pt x="3639611" y="2315449"/>
                </a:lnTo>
                <a:lnTo>
                  <a:pt x="3646502" y="2292813"/>
                </a:lnTo>
                <a:lnTo>
                  <a:pt x="3646502" y="2265649"/>
                </a:lnTo>
                <a:lnTo>
                  <a:pt x="3646502" y="2245186"/>
                </a:lnTo>
                <a:lnTo>
                  <a:pt x="3646502" y="2218022"/>
                </a:lnTo>
                <a:lnTo>
                  <a:pt x="3635078" y="2197739"/>
                </a:lnTo>
                <a:lnTo>
                  <a:pt x="3628369" y="2175103"/>
                </a:lnTo>
                <a:lnTo>
                  <a:pt x="3616945" y="2154639"/>
                </a:lnTo>
                <a:lnTo>
                  <a:pt x="3605703" y="2132003"/>
                </a:lnTo>
                <a:lnTo>
                  <a:pt x="3589746" y="2116248"/>
                </a:lnTo>
                <a:lnTo>
                  <a:pt x="3589746" y="2084556"/>
                </a:lnTo>
                <a:lnTo>
                  <a:pt x="3589746" y="2057393"/>
                </a:lnTo>
                <a:lnTo>
                  <a:pt x="3585213" y="2030229"/>
                </a:lnTo>
                <a:lnTo>
                  <a:pt x="3573971" y="2003065"/>
                </a:lnTo>
                <a:lnTo>
                  <a:pt x="3567080" y="1975901"/>
                </a:lnTo>
                <a:lnTo>
                  <a:pt x="3551305" y="1948737"/>
                </a:lnTo>
                <a:lnTo>
                  <a:pt x="3535348" y="1923746"/>
                </a:lnTo>
                <a:lnTo>
                  <a:pt x="3517215" y="1901110"/>
                </a:lnTo>
                <a:lnTo>
                  <a:pt x="3501439" y="1880827"/>
                </a:lnTo>
                <a:lnTo>
                  <a:pt x="3478773" y="1858191"/>
                </a:lnTo>
                <a:lnTo>
                  <a:pt x="3451574" y="1842255"/>
                </a:lnTo>
                <a:lnTo>
                  <a:pt x="3447041" y="1837727"/>
                </a:lnTo>
                <a:lnTo>
                  <a:pt x="3524105" y="1819618"/>
                </a:lnTo>
                <a:lnTo>
                  <a:pt x="3596637" y="1803863"/>
                </a:lnTo>
                <a:lnTo>
                  <a:pt x="3666810" y="1779053"/>
                </a:lnTo>
                <a:lnTo>
                  <a:pt x="3739342" y="1756417"/>
                </a:lnTo>
                <a:lnTo>
                  <a:pt x="3805164" y="1729253"/>
                </a:lnTo>
                <a:lnTo>
                  <a:pt x="3877695" y="1697562"/>
                </a:lnTo>
                <a:lnTo>
                  <a:pt x="3911603" y="1681625"/>
                </a:lnTo>
                <a:lnTo>
                  <a:pt x="3954759" y="1674925"/>
                </a:lnTo>
                <a:lnTo>
                  <a:pt x="3993200" y="1658989"/>
                </a:lnTo>
                <a:lnTo>
                  <a:pt x="4038532" y="1643234"/>
                </a:lnTo>
                <a:lnTo>
                  <a:pt x="4077155" y="1627298"/>
                </a:lnTo>
                <a:lnTo>
                  <a:pt x="4115597" y="1607015"/>
                </a:lnTo>
                <a:lnTo>
                  <a:pt x="4154038" y="1584379"/>
                </a:lnTo>
                <a:lnTo>
                  <a:pt x="4219860" y="1536751"/>
                </a:lnTo>
                <a:lnTo>
                  <a:pt x="4253769" y="1502887"/>
                </a:lnTo>
                <a:lnTo>
                  <a:pt x="4274259" y="1482424"/>
                </a:lnTo>
                <a:lnTo>
                  <a:pt x="4330833" y="1459787"/>
                </a:lnTo>
                <a:lnTo>
                  <a:pt x="4380698" y="1439505"/>
                </a:lnTo>
                <a:lnTo>
                  <a:pt x="4423854" y="1412341"/>
                </a:lnTo>
                <a:lnTo>
                  <a:pt x="4473719" y="1385177"/>
                </a:lnTo>
                <a:lnTo>
                  <a:pt x="4519051" y="1353486"/>
                </a:lnTo>
                <a:lnTo>
                  <a:pt x="4562026" y="1326322"/>
                </a:lnTo>
                <a:lnTo>
                  <a:pt x="4607358" y="1290103"/>
                </a:lnTo>
                <a:lnTo>
                  <a:pt x="4645981" y="1251530"/>
                </a:lnTo>
                <a:lnTo>
                  <a:pt x="4684422" y="1213139"/>
                </a:lnTo>
                <a:lnTo>
                  <a:pt x="4723045" y="1176920"/>
                </a:lnTo>
                <a:lnTo>
                  <a:pt x="4754777" y="1134001"/>
                </a:lnTo>
                <a:lnTo>
                  <a:pt x="4772729" y="1111365"/>
                </a:lnTo>
                <a:lnTo>
                  <a:pt x="4815885" y="1079674"/>
                </a:lnTo>
                <a:lnTo>
                  <a:pt x="4861217" y="1041101"/>
                </a:lnTo>
                <a:lnTo>
                  <a:pt x="4899658" y="1009410"/>
                </a:lnTo>
                <a:lnTo>
                  <a:pt x="4938281" y="966491"/>
                </a:lnTo>
                <a:lnTo>
                  <a:pt x="4976722" y="930272"/>
                </a:lnTo>
                <a:lnTo>
                  <a:pt x="5010812" y="887172"/>
                </a:lnTo>
                <a:lnTo>
                  <a:pt x="5042544" y="844253"/>
                </a:lnTo>
                <a:lnTo>
                  <a:pt x="5076453" y="794453"/>
                </a:lnTo>
                <a:lnTo>
                  <a:pt x="5103652" y="746825"/>
                </a:lnTo>
                <a:lnTo>
                  <a:pt x="5126318" y="699379"/>
                </a:lnTo>
                <a:lnTo>
                  <a:pt x="5153517" y="649579"/>
                </a:lnTo>
                <a:lnTo>
                  <a:pt x="5169474" y="601951"/>
                </a:lnTo>
                <a:lnTo>
                  <a:pt x="5192140" y="547805"/>
                </a:lnTo>
                <a:lnTo>
                  <a:pt x="5203382" y="509232"/>
                </a:lnTo>
                <a:lnTo>
                  <a:pt x="5246538" y="441322"/>
                </a:lnTo>
                <a:lnTo>
                  <a:pt x="5284980" y="375767"/>
                </a:lnTo>
                <a:lnTo>
                  <a:pt x="5325779" y="305503"/>
                </a:lnTo>
                <a:lnTo>
                  <a:pt x="5357511" y="230893"/>
                </a:lnTo>
                <a:lnTo>
                  <a:pt x="5396134" y="160629"/>
                </a:lnTo>
                <a:lnTo>
                  <a:pt x="5423333" y="86018"/>
                </a:lnTo>
                <a:lnTo>
                  <a:pt x="5452708" y="15755"/>
                </a:lnTo>
                <a:lnTo>
                  <a:pt x="5457241" y="0"/>
                </a:lnTo>
                <a:lnTo>
                  <a:pt x="3252114" y="0"/>
                </a:lnTo>
              </a:path>
            </a:pathLst>
          </a:custGeom>
          <a:ln w="3175">
            <a:solidFill>
              <a:srgbClr val="0E0D0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251237" y="3336063"/>
            <a:ext cx="4099560" cy="2068830"/>
          </a:xfrm>
          <a:custGeom>
            <a:avLst/>
            <a:gdLst/>
            <a:ahLst/>
            <a:cxnLst/>
            <a:rect l="l" t="t" r="r" b="b"/>
            <a:pathLst>
              <a:path w="4099559" h="2068829">
                <a:moveTo>
                  <a:pt x="2839412" y="1079673"/>
                </a:moveTo>
                <a:lnTo>
                  <a:pt x="194927" y="1079673"/>
                </a:lnTo>
                <a:lnTo>
                  <a:pt x="253859" y="1283403"/>
                </a:lnTo>
                <a:lnTo>
                  <a:pt x="194927" y="1317268"/>
                </a:lnTo>
                <a:lnTo>
                  <a:pt x="176795" y="1326321"/>
                </a:lnTo>
                <a:lnTo>
                  <a:pt x="145063" y="1376122"/>
                </a:lnTo>
                <a:lnTo>
                  <a:pt x="99730" y="1532406"/>
                </a:lnTo>
                <a:lnTo>
                  <a:pt x="126930" y="1575324"/>
                </a:lnTo>
                <a:lnTo>
                  <a:pt x="145063" y="1607016"/>
                </a:lnTo>
                <a:lnTo>
                  <a:pt x="176795" y="1654643"/>
                </a:lnTo>
                <a:lnTo>
                  <a:pt x="210703" y="1697562"/>
                </a:lnTo>
                <a:lnTo>
                  <a:pt x="244792" y="1763298"/>
                </a:lnTo>
                <a:lnTo>
                  <a:pt x="253859" y="1810745"/>
                </a:lnTo>
                <a:lnTo>
                  <a:pt x="287768" y="1837908"/>
                </a:lnTo>
                <a:lnTo>
                  <a:pt x="337633" y="1885535"/>
                </a:lnTo>
                <a:lnTo>
                  <a:pt x="371722" y="1917227"/>
                </a:lnTo>
                <a:lnTo>
                  <a:pt x="414696" y="1994192"/>
                </a:lnTo>
                <a:lnTo>
                  <a:pt x="541627" y="1994192"/>
                </a:lnTo>
                <a:lnTo>
                  <a:pt x="625400" y="2009946"/>
                </a:lnTo>
                <a:lnTo>
                  <a:pt x="686688" y="2041638"/>
                </a:lnTo>
                <a:lnTo>
                  <a:pt x="752328" y="2068802"/>
                </a:lnTo>
                <a:lnTo>
                  <a:pt x="818151" y="2057573"/>
                </a:lnTo>
                <a:lnTo>
                  <a:pt x="879259" y="2041638"/>
                </a:lnTo>
                <a:lnTo>
                  <a:pt x="972098" y="2041638"/>
                </a:lnTo>
                <a:lnTo>
                  <a:pt x="1056053" y="2025883"/>
                </a:lnTo>
                <a:lnTo>
                  <a:pt x="1343820" y="2025883"/>
                </a:lnTo>
                <a:lnTo>
                  <a:pt x="1529681" y="1994192"/>
                </a:lnTo>
                <a:lnTo>
                  <a:pt x="1547813" y="1960145"/>
                </a:lnTo>
                <a:lnTo>
                  <a:pt x="1579547" y="1935336"/>
                </a:lnTo>
                <a:lnTo>
                  <a:pt x="1613454" y="1885535"/>
                </a:lnTo>
                <a:lnTo>
                  <a:pt x="1674743" y="1837908"/>
                </a:lnTo>
                <a:lnTo>
                  <a:pt x="1756341" y="1763298"/>
                </a:lnTo>
                <a:lnTo>
                  <a:pt x="1801672" y="1729253"/>
                </a:lnTo>
                <a:lnTo>
                  <a:pt x="1851356" y="1697562"/>
                </a:lnTo>
                <a:lnTo>
                  <a:pt x="1901221" y="1670397"/>
                </a:lnTo>
                <a:lnTo>
                  <a:pt x="1901221" y="1654643"/>
                </a:lnTo>
                <a:lnTo>
                  <a:pt x="2012375" y="1532406"/>
                </a:lnTo>
                <a:lnTo>
                  <a:pt x="2044108" y="1482605"/>
                </a:lnTo>
                <a:lnTo>
                  <a:pt x="2071307" y="1450914"/>
                </a:lnTo>
                <a:lnTo>
                  <a:pt x="2121173" y="1407814"/>
                </a:lnTo>
                <a:lnTo>
                  <a:pt x="2186813" y="1360368"/>
                </a:lnTo>
                <a:lnTo>
                  <a:pt x="2363608" y="1251712"/>
                </a:lnTo>
                <a:lnTo>
                  <a:pt x="2392983" y="1235776"/>
                </a:lnTo>
                <a:lnTo>
                  <a:pt x="2519912" y="1235776"/>
                </a:lnTo>
                <a:lnTo>
                  <a:pt x="2535869" y="1220021"/>
                </a:lnTo>
                <a:lnTo>
                  <a:pt x="2687587" y="1220021"/>
                </a:lnTo>
                <a:lnTo>
                  <a:pt x="2712664" y="1204084"/>
                </a:lnTo>
                <a:lnTo>
                  <a:pt x="2728440" y="1161166"/>
                </a:lnTo>
                <a:lnTo>
                  <a:pt x="2789547" y="1161166"/>
                </a:lnTo>
                <a:lnTo>
                  <a:pt x="2823636" y="1145230"/>
                </a:lnTo>
                <a:lnTo>
                  <a:pt x="2839412" y="1111365"/>
                </a:lnTo>
                <a:lnTo>
                  <a:pt x="2839412" y="1079673"/>
                </a:lnTo>
                <a:close/>
              </a:path>
              <a:path w="4099559" h="2068829">
                <a:moveTo>
                  <a:pt x="1343820" y="2025883"/>
                </a:moveTo>
                <a:lnTo>
                  <a:pt x="1056053" y="2025883"/>
                </a:lnTo>
                <a:lnTo>
                  <a:pt x="1105918" y="2041638"/>
                </a:lnTo>
                <a:lnTo>
                  <a:pt x="1167025" y="2057573"/>
                </a:lnTo>
                <a:lnTo>
                  <a:pt x="1198758" y="2057573"/>
                </a:lnTo>
                <a:lnTo>
                  <a:pt x="1260047" y="2041638"/>
                </a:lnTo>
                <a:lnTo>
                  <a:pt x="1343820" y="2025883"/>
                </a:lnTo>
                <a:close/>
              </a:path>
              <a:path w="4099559" h="2068829">
                <a:moveTo>
                  <a:pt x="2508670" y="1235776"/>
                </a:moveTo>
                <a:lnTo>
                  <a:pt x="2424715" y="1235776"/>
                </a:lnTo>
                <a:lnTo>
                  <a:pt x="2486004" y="1251712"/>
                </a:lnTo>
                <a:lnTo>
                  <a:pt x="2508670" y="1235776"/>
                </a:lnTo>
                <a:close/>
              </a:path>
              <a:path w="4099559" h="2068829">
                <a:moveTo>
                  <a:pt x="591491" y="715316"/>
                </a:moveTo>
                <a:lnTo>
                  <a:pt x="557401" y="715316"/>
                </a:lnTo>
                <a:lnTo>
                  <a:pt x="530203" y="726544"/>
                </a:lnTo>
                <a:lnTo>
                  <a:pt x="480338" y="742480"/>
                </a:lnTo>
                <a:lnTo>
                  <a:pt x="464562" y="758234"/>
                </a:lnTo>
                <a:lnTo>
                  <a:pt x="430654" y="805861"/>
                </a:lnTo>
                <a:lnTo>
                  <a:pt x="337633" y="817090"/>
                </a:lnTo>
                <a:lnTo>
                  <a:pt x="321857" y="837553"/>
                </a:lnTo>
                <a:lnTo>
                  <a:pt x="253859" y="898582"/>
                </a:lnTo>
                <a:lnTo>
                  <a:pt x="226660" y="898582"/>
                </a:lnTo>
                <a:lnTo>
                  <a:pt x="210703" y="914518"/>
                </a:lnTo>
                <a:lnTo>
                  <a:pt x="160837" y="930272"/>
                </a:lnTo>
                <a:lnTo>
                  <a:pt x="83774" y="989128"/>
                </a:lnTo>
                <a:lnTo>
                  <a:pt x="49865" y="1036574"/>
                </a:lnTo>
                <a:lnTo>
                  <a:pt x="18133" y="1111365"/>
                </a:lnTo>
                <a:lnTo>
                  <a:pt x="0" y="1176920"/>
                </a:lnTo>
                <a:lnTo>
                  <a:pt x="0" y="1204084"/>
                </a:lnTo>
                <a:lnTo>
                  <a:pt x="33909" y="1235776"/>
                </a:lnTo>
                <a:lnTo>
                  <a:pt x="99730" y="1235776"/>
                </a:lnTo>
                <a:lnTo>
                  <a:pt x="145063" y="1192857"/>
                </a:lnTo>
                <a:lnTo>
                  <a:pt x="176795" y="1161166"/>
                </a:lnTo>
                <a:lnTo>
                  <a:pt x="194927" y="1079673"/>
                </a:lnTo>
                <a:lnTo>
                  <a:pt x="2839412" y="1079673"/>
                </a:lnTo>
                <a:lnTo>
                  <a:pt x="2855368" y="1068265"/>
                </a:lnTo>
                <a:lnTo>
                  <a:pt x="2923367" y="1068265"/>
                </a:lnTo>
                <a:lnTo>
                  <a:pt x="2934609" y="1052509"/>
                </a:lnTo>
                <a:lnTo>
                  <a:pt x="2950565" y="1036574"/>
                </a:lnTo>
                <a:lnTo>
                  <a:pt x="2966341" y="1005064"/>
                </a:lnTo>
                <a:lnTo>
                  <a:pt x="3016206" y="1005064"/>
                </a:lnTo>
                <a:lnTo>
                  <a:pt x="3032163" y="973372"/>
                </a:lnTo>
                <a:lnTo>
                  <a:pt x="3066072" y="973372"/>
                </a:lnTo>
                <a:lnTo>
                  <a:pt x="3093270" y="957436"/>
                </a:lnTo>
                <a:lnTo>
                  <a:pt x="3127361" y="946209"/>
                </a:lnTo>
                <a:lnTo>
                  <a:pt x="3143135" y="914518"/>
                </a:lnTo>
                <a:lnTo>
                  <a:pt x="3159093" y="898582"/>
                </a:lnTo>
                <a:lnTo>
                  <a:pt x="3177226" y="864717"/>
                </a:lnTo>
                <a:lnTo>
                  <a:pt x="3254108" y="864717"/>
                </a:lnTo>
                <a:lnTo>
                  <a:pt x="3288198" y="848781"/>
                </a:lnTo>
                <a:lnTo>
                  <a:pt x="3303973" y="817090"/>
                </a:lnTo>
                <a:lnTo>
                  <a:pt x="3319931" y="805861"/>
                </a:lnTo>
                <a:lnTo>
                  <a:pt x="3319931" y="789926"/>
                </a:lnTo>
                <a:lnTo>
                  <a:pt x="3381038" y="789926"/>
                </a:lnTo>
                <a:lnTo>
                  <a:pt x="3415127" y="774171"/>
                </a:lnTo>
                <a:lnTo>
                  <a:pt x="3446860" y="742480"/>
                </a:lnTo>
                <a:lnTo>
                  <a:pt x="3446860" y="726544"/>
                </a:lnTo>
                <a:lnTo>
                  <a:pt x="625400" y="726544"/>
                </a:lnTo>
                <a:lnTo>
                  <a:pt x="591491" y="715316"/>
                </a:lnTo>
                <a:close/>
              </a:path>
              <a:path w="4099559" h="2068829">
                <a:moveTo>
                  <a:pt x="2687587" y="1220021"/>
                </a:moveTo>
                <a:lnTo>
                  <a:pt x="2569777" y="1220021"/>
                </a:lnTo>
                <a:lnTo>
                  <a:pt x="2601509" y="1235776"/>
                </a:lnTo>
                <a:lnTo>
                  <a:pt x="2662798" y="1235776"/>
                </a:lnTo>
                <a:lnTo>
                  <a:pt x="2687587" y="1220021"/>
                </a:lnTo>
                <a:close/>
              </a:path>
              <a:path w="4099559" h="2068829">
                <a:moveTo>
                  <a:pt x="3016206" y="1005064"/>
                </a:moveTo>
                <a:lnTo>
                  <a:pt x="2966341" y="1005064"/>
                </a:lnTo>
                <a:lnTo>
                  <a:pt x="3000430" y="1020819"/>
                </a:lnTo>
                <a:lnTo>
                  <a:pt x="3016206" y="1005064"/>
                </a:lnTo>
                <a:close/>
              </a:path>
              <a:path w="4099559" h="2068829">
                <a:moveTo>
                  <a:pt x="1756341" y="633823"/>
                </a:moveTo>
                <a:lnTo>
                  <a:pt x="1724609" y="649579"/>
                </a:lnTo>
                <a:lnTo>
                  <a:pt x="1674743" y="665515"/>
                </a:lnTo>
                <a:lnTo>
                  <a:pt x="768286" y="665515"/>
                </a:lnTo>
                <a:lnTo>
                  <a:pt x="702463" y="683624"/>
                </a:lnTo>
                <a:lnTo>
                  <a:pt x="657132" y="692679"/>
                </a:lnTo>
                <a:lnTo>
                  <a:pt x="625400" y="726544"/>
                </a:lnTo>
                <a:lnTo>
                  <a:pt x="3446860" y="726544"/>
                </a:lnTo>
                <a:lnTo>
                  <a:pt x="3446860" y="715316"/>
                </a:lnTo>
                <a:lnTo>
                  <a:pt x="3464993" y="692679"/>
                </a:lnTo>
                <a:lnTo>
                  <a:pt x="3523924" y="692679"/>
                </a:lnTo>
                <a:lnTo>
                  <a:pt x="3557832" y="683624"/>
                </a:lnTo>
                <a:lnTo>
                  <a:pt x="1883089" y="683624"/>
                </a:lnTo>
                <a:lnTo>
                  <a:pt x="1817448" y="649579"/>
                </a:lnTo>
                <a:lnTo>
                  <a:pt x="1756341" y="633823"/>
                </a:lnTo>
                <a:close/>
              </a:path>
              <a:path w="4099559" h="2068829">
                <a:moveTo>
                  <a:pt x="2012375" y="633823"/>
                </a:moveTo>
                <a:lnTo>
                  <a:pt x="1962510" y="633823"/>
                </a:lnTo>
                <a:lnTo>
                  <a:pt x="1917179" y="649579"/>
                </a:lnTo>
                <a:lnTo>
                  <a:pt x="1883089" y="683624"/>
                </a:lnTo>
                <a:lnTo>
                  <a:pt x="3557832" y="683624"/>
                </a:lnTo>
                <a:lnTo>
                  <a:pt x="3573790" y="665515"/>
                </a:lnTo>
                <a:lnTo>
                  <a:pt x="3582907" y="649579"/>
                </a:lnTo>
                <a:lnTo>
                  <a:pt x="2071307" y="649579"/>
                </a:lnTo>
                <a:lnTo>
                  <a:pt x="2012375" y="633823"/>
                </a:lnTo>
                <a:close/>
              </a:path>
              <a:path w="4099559" h="2068829">
                <a:moveTo>
                  <a:pt x="879259" y="649579"/>
                </a:moveTo>
                <a:lnTo>
                  <a:pt x="845350" y="649579"/>
                </a:lnTo>
                <a:lnTo>
                  <a:pt x="784061" y="665515"/>
                </a:lnTo>
                <a:lnTo>
                  <a:pt x="910991" y="665515"/>
                </a:lnTo>
                <a:lnTo>
                  <a:pt x="879259" y="649579"/>
                </a:lnTo>
                <a:close/>
              </a:path>
              <a:path w="4099559" h="2068829">
                <a:moveTo>
                  <a:pt x="1040096" y="633823"/>
                </a:moveTo>
                <a:lnTo>
                  <a:pt x="990231" y="633823"/>
                </a:lnTo>
                <a:lnTo>
                  <a:pt x="944899" y="649579"/>
                </a:lnTo>
                <a:lnTo>
                  <a:pt x="910991" y="665515"/>
                </a:lnTo>
                <a:lnTo>
                  <a:pt x="1117160" y="665515"/>
                </a:lnTo>
                <a:lnTo>
                  <a:pt x="1105918" y="649579"/>
                </a:lnTo>
                <a:lnTo>
                  <a:pt x="1087785" y="649579"/>
                </a:lnTo>
                <a:lnTo>
                  <a:pt x="1040096" y="633823"/>
                </a:lnTo>
                <a:close/>
              </a:path>
              <a:path w="4099559" h="2068829">
                <a:moveTo>
                  <a:pt x="1275822" y="617888"/>
                </a:moveTo>
                <a:lnTo>
                  <a:pt x="1232847" y="617888"/>
                </a:lnTo>
                <a:lnTo>
                  <a:pt x="1117160" y="665515"/>
                </a:lnTo>
                <a:lnTo>
                  <a:pt x="1629411" y="665515"/>
                </a:lnTo>
                <a:lnTo>
                  <a:pt x="1588380" y="649579"/>
                </a:lnTo>
                <a:lnTo>
                  <a:pt x="1402751" y="649579"/>
                </a:lnTo>
                <a:lnTo>
                  <a:pt x="1359777" y="633823"/>
                </a:lnTo>
                <a:lnTo>
                  <a:pt x="1275822" y="617888"/>
                </a:lnTo>
                <a:close/>
              </a:path>
              <a:path w="4099559" h="2068829">
                <a:moveTo>
                  <a:pt x="1547813" y="633823"/>
                </a:moveTo>
                <a:lnTo>
                  <a:pt x="1452617" y="633823"/>
                </a:lnTo>
                <a:lnTo>
                  <a:pt x="1402751" y="649579"/>
                </a:lnTo>
                <a:lnTo>
                  <a:pt x="1588380" y="649579"/>
                </a:lnTo>
                <a:lnTo>
                  <a:pt x="1547813" y="633823"/>
                </a:lnTo>
                <a:close/>
              </a:path>
              <a:path w="4099559" h="2068829">
                <a:moveTo>
                  <a:pt x="2155080" y="633823"/>
                </a:moveTo>
                <a:lnTo>
                  <a:pt x="2105215" y="633823"/>
                </a:lnTo>
                <a:lnTo>
                  <a:pt x="2071307" y="649579"/>
                </a:lnTo>
                <a:lnTo>
                  <a:pt x="2155080" y="649579"/>
                </a:lnTo>
                <a:lnTo>
                  <a:pt x="2155080" y="633823"/>
                </a:lnTo>
                <a:close/>
              </a:path>
              <a:path w="4099559" h="2068829">
                <a:moveTo>
                  <a:pt x="3623654" y="574969"/>
                </a:moveTo>
                <a:lnTo>
                  <a:pt x="2232145" y="574969"/>
                </a:lnTo>
                <a:lnTo>
                  <a:pt x="2186813" y="602133"/>
                </a:lnTo>
                <a:lnTo>
                  <a:pt x="2171038" y="617888"/>
                </a:lnTo>
                <a:lnTo>
                  <a:pt x="2155080" y="649579"/>
                </a:lnTo>
                <a:lnTo>
                  <a:pt x="3582907" y="649579"/>
                </a:lnTo>
                <a:lnTo>
                  <a:pt x="3591921" y="633823"/>
                </a:lnTo>
                <a:lnTo>
                  <a:pt x="3623654" y="574969"/>
                </a:lnTo>
                <a:close/>
              </a:path>
              <a:path w="4099559" h="2068829">
                <a:moveTo>
                  <a:pt x="2347650" y="543278"/>
                </a:moveTo>
                <a:lnTo>
                  <a:pt x="2331876" y="543278"/>
                </a:lnTo>
                <a:lnTo>
                  <a:pt x="2315918" y="559033"/>
                </a:lnTo>
                <a:lnTo>
                  <a:pt x="2297785" y="574969"/>
                </a:lnTo>
                <a:lnTo>
                  <a:pt x="3668805" y="574969"/>
                </a:lnTo>
                <a:lnTo>
                  <a:pt x="3718670" y="559033"/>
                </a:lnTo>
                <a:lnTo>
                  <a:pt x="2424715" y="559033"/>
                </a:lnTo>
                <a:lnTo>
                  <a:pt x="2347650" y="543278"/>
                </a:lnTo>
                <a:close/>
              </a:path>
              <a:path w="4099559" h="2068829">
                <a:moveTo>
                  <a:pt x="2585733" y="477541"/>
                </a:moveTo>
                <a:lnTo>
                  <a:pt x="2535869" y="495650"/>
                </a:lnTo>
                <a:lnTo>
                  <a:pt x="2508670" y="511586"/>
                </a:lnTo>
                <a:lnTo>
                  <a:pt x="2474581" y="527342"/>
                </a:lnTo>
                <a:lnTo>
                  <a:pt x="2424715" y="559033"/>
                </a:lnTo>
                <a:lnTo>
                  <a:pt x="3718670" y="559033"/>
                </a:lnTo>
                <a:lnTo>
                  <a:pt x="3750402" y="527342"/>
                </a:lnTo>
                <a:lnTo>
                  <a:pt x="3768535" y="511586"/>
                </a:lnTo>
                <a:lnTo>
                  <a:pt x="2628709" y="511586"/>
                </a:lnTo>
                <a:lnTo>
                  <a:pt x="2619642" y="495650"/>
                </a:lnTo>
                <a:lnTo>
                  <a:pt x="2585733" y="477541"/>
                </a:lnTo>
                <a:close/>
              </a:path>
              <a:path w="4099559" h="2068829">
                <a:moveTo>
                  <a:pt x="3795735" y="468486"/>
                </a:moveTo>
                <a:lnTo>
                  <a:pt x="2712664" y="468486"/>
                </a:lnTo>
                <a:lnTo>
                  <a:pt x="2646842" y="495650"/>
                </a:lnTo>
                <a:lnTo>
                  <a:pt x="2628709" y="511586"/>
                </a:lnTo>
                <a:lnTo>
                  <a:pt x="3768535" y="511586"/>
                </a:lnTo>
                <a:lnTo>
                  <a:pt x="3768535" y="495650"/>
                </a:lnTo>
                <a:lnTo>
                  <a:pt x="3777602" y="477541"/>
                </a:lnTo>
                <a:lnTo>
                  <a:pt x="3795735" y="468486"/>
                </a:lnTo>
                <a:close/>
              </a:path>
              <a:path w="4099559" h="2068829">
                <a:moveTo>
                  <a:pt x="2950565" y="371240"/>
                </a:moveTo>
                <a:lnTo>
                  <a:pt x="2934609" y="371240"/>
                </a:lnTo>
                <a:lnTo>
                  <a:pt x="2905234" y="386995"/>
                </a:lnTo>
                <a:lnTo>
                  <a:pt x="2905234" y="418685"/>
                </a:lnTo>
                <a:lnTo>
                  <a:pt x="2839412" y="418685"/>
                </a:lnTo>
                <a:lnTo>
                  <a:pt x="2778304" y="452732"/>
                </a:lnTo>
                <a:lnTo>
                  <a:pt x="2762347" y="468486"/>
                </a:lnTo>
                <a:lnTo>
                  <a:pt x="3827467" y="468486"/>
                </a:lnTo>
                <a:lnTo>
                  <a:pt x="3845599" y="452732"/>
                </a:lnTo>
                <a:lnTo>
                  <a:pt x="3861556" y="418685"/>
                </a:lnTo>
                <a:lnTo>
                  <a:pt x="3861556" y="402931"/>
                </a:lnTo>
                <a:lnTo>
                  <a:pt x="3911422" y="402931"/>
                </a:lnTo>
                <a:lnTo>
                  <a:pt x="3925098" y="386995"/>
                </a:lnTo>
                <a:lnTo>
                  <a:pt x="2966341" y="386995"/>
                </a:lnTo>
                <a:lnTo>
                  <a:pt x="2950565" y="371240"/>
                </a:lnTo>
                <a:close/>
              </a:path>
              <a:path w="4099559" h="2068829">
                <a:moveTo>
                  <a:pt x="3303973" y="230893"/>
                </a:moveTo>
                <a:lnTo>
                  <a:pt x="3270065" y="230893"/>
                </a:lnTo>
                <a:lnTo>
                  <a:pt x="3220200" y="262583"/>
                </a:lnTo>
                <a:lnTo>
                  <a:pt x="3193000" y="296448"/>
                </a:lnTo>
                <a:lnTo>
                  <a:pt x="3127361" y="296448"/>
                </a:lnTo>
                <a:lnTo>
                  <a:pt x="3093270" y="312384"/>
                </a:lnTo>
                <a:lnTo>
                  <a:pt x="3066072" y="328140"/>
                </a:lnTo>
                <a:lnTo>
                  <a:pt x="3050296" y="355304"/>
                </a:lnTo>
                <a:lnTo>
                  <a:pt x="3000430" y="355304"/>
                </a:lnTo>
                <a:lnTo>
                  <a:pt x="2966341" y="386995"/>
                </a:lnTo>
                <a:lnTo>
                  <a:pt x="3925098" y="386995"/>
                </a:lnTo>
                <a:lnTo>
                  <a:pt x="3938620" y="371240"/>
                </a:lnTo>
                <a:lnTo>
                  <a:pt x="3954396" y="355304"/>
                </a:lnTo>
                <a:lnTo>
                  <a:pt x="3050296" y="355304"/>
                </a:lnTo>
                <a:lnTo>
                  <a:pt x="3016206" y="344076"/>
                </a:lnTo>
                <a:lnTo>
                  <a:pt x="3988485" y="344076"/>
                </a:lnTo>
                <a:lnTo>
                  <a:pt x="4004261" y="312384"/>
                </a:lnTo>
                <a:lnTo>
                  <a:pt x="4022394" y="280694"/>
                </a:lnTo>
                <a:lnTo>
                  <a:pt x="4054127" y="280694"/>
                </a:lnTo>
                <a:lnTo>
                  <a:pt x="4065550" y="262583"/>
                </a:lnTo>
                <a:lnTo>
                  <a:pt x="4074669" y="246647"/>
                </a:lnTo>
                <a:lnTo>
                  <a:pt x="3335705" y="246647"/>
                </a:lnTo>
                <a:lnTo>
                  <a:pt x="3303973" y="230893"/>
                </a:lnTo>
                <a:close/>
              </a:path>
              <a:path w="4099559" h="2068829">
                <a:moveTo>
                  <a:pt x="4054127" y="280694"/>
                </a:moveTo>
                <a:lnTo>
                  <a:pt x="4022394" y="280694"/>
                </a:lnTo>
                <a:lnTo>
                  <a:pt x="4038351" y="296448"/>
                </a:lnTo>
                <a:lnTo>
                  <a:pt x="4054127" y="280694"/>
                </a:lnTo>
                <a:close/>
              </a:path>
              <a:path w="4099559" h="2068829">
                <a:moveTo>
                  <a:pt x="3523924" y="140346"/>
                </a:moveTo>
                <a:lnTo>
                  <a:pt x="3496725" y="140346"/>
                </a:lnTo>
                <a:lnTo>
                  <a:pt x="3480769" y="156102"/>
                </a:lnTo>
                <a:lnTo>
                  <a:pt x="3446860" y="203729"/>
                </a:lnTo>
                <a:lnTo>
                  <a:pt x="3381038" y="203729"/>
                </a:lnTo>
                <a:lnTo>
                  <a:pt x="3335705" y="214957"/>
                </a:lnTo>
                <a:lnTo>
                  <a:pt x="3335705" y="246647"/>
                </a:lnTo>
                <a:lnTo>
                  <a:pt x="4074669" y="246647"/>
                </a:lnTo>
                <a:lnTo>
                  <a:pt x="4083683" y="230893"/>
                </a:lnTo>
                <a:lnTo>
                  <a:pt x="4096713" y="156102"/>
                </a:lnTo>
                <a:lnTo>
                  <a:pt x="3542056" y="156102"/>
                </a:lnTo>
                <a:lnTo>
                  <a:pt x="3523924" y="140346"/>
                </a:lnTo>
                <a:close/>
              </a:path>
              <a:path w="4099559" h="2068829">
                <a:moveTo>
                  <a:pt x="3623654" y="81492"/>
                </a:moveTo>
                <a:lnTo>
                  <a:pt x="3591921" y="81492"/>
                </a:lnTo>
                <a:lnTo>
                  <a:pt x="3542056" y="124410"/>
                </a:lnTo>
                <a:lnTo>
                  <a:pt x="3542056" y="156102"/>
                </a:lnTo>
                <a:lnTo>
                  <a:pt x="4096713" y="156102"/>
                </a:lnTo>
                <a:lnTo>
                  <a:pt x="4099458" y="140346"/>
                </a:lnTo>
                <a:lnTo>
                  <a:pt x="4099458" y="108656"/>
                </a:lnTo>
                <a:lnTo>
                  <a:pt x="4083683" y="92720"/>
                </a:lnTo>
                <a:lnTo>
                  <a:pt x="3650672" y="92720"/>
                </a:lnTo>
                <a:lnTo>
                  <a:pt x="3623654" y="81492"/>
                </a:lnTo>
                <a:close/>
              </a:path>
              <a:path w="4099559" h="2068829">
                <a:moveTo>
                  <a:pt x="3877332" y="0"/>
                </a:moveTo>
                <a:lnTo>
                  <a:pt x="3845599" y="0"/>
                </a:lnTo>
                <a:lnTo>
                  <a:pt x="3811691" y="15755"/>
                </a:lnTo>
                <a:lnTo>
                  <a:pt x="3768535" y="31691"/>
                </a:lnTo>
                <a:lnTo>
                  <a:pt x="3750402" y="49800"/>
                </a:lnTo>
                <a:lnTo>
                  <a:pt x="3700537" y="49800"/>
                </a:lnTo>
                <a:lnTo>
                  <a:pt x="3668805" y="65556"/>
                </a:lnTo>
                <a:lnTo>
                  <a:pt x="3650672" y="92720"/>
                </a:lnTo>
                <a:lnTo>
                  <a:pt x="4083683" y="92720"/>
                </a:lnTo>
                <a:lnTo>
                  <a:pt x="4065550" y="81492"/>
                </a:lnTo>
                <a:lnTo>
                  <a:pt x="4054127" y="81492"/>
                </a:lnTo>
                <a:lnTo>
                  <a:pt x="4038351" y="49800"/>
                </a:lnTo>
                <a:lnTo>
                  <a:pt x="3750402" y="49800"/>
                </a:lnTo>
                <a:lnTo>
                  <a:pt x="3734626" y="31691"/>
                </a:lnTo>
                <a:lnTo>
                  <a:pt x="3911422" y="31691"/>
                </a:lnTo>
                <a:lnTo>
                  <a:pt x="3895464" y="15755"/>
                </a:lnTo>
                <a:lnTo>
                  <a:pt x="3877332" y="0"/>
                </a:lnTo>
                <a:close/>
              </a:path>
              <a:path w="4099559" h="2068829">
                <a:moveTo>
                  <a:pt x="3972529" y="15755"/>
                </a:moveTo>
                <a:lnTo>
                  <a:pt x="3938620" y="15755"/>
                </a:lnTo>
                <a:lnTo>
                  <a:pt x="3911422" y="31691"/>
                </a:lnTo>
                <a:lnTo>
                  <a:pt x="4004261" y="31691"/>
                </a:lnTo>
                <a:lnTo>
                  <a:pt x="3972529" y="15755"/>
                </a:lnTo>
                <a:close/>
              </a:path>
            </a:pathLst>
          </a:custGeom>
          <a:solidFill>
            <a:srgbClr val="FFB07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252327" y="3337150"/>
            <a:ext cx="4099560" cy="2068830"/>
          </a:xfrm>
          <a:custGeom>
            <a:avLst/>
            <a:gdLst/>
            <a:ahLst/>
            <a:cxnLst/>
            <a:rect l="l" t="t" r="r" b="b"/>
            <a:pathLst>
              <a:path w="4099559" h="2068829">
                <a:moveTo>
                  <a:pt x="194927" y="1079674"/>
                </a:moveTo>
                <a:lnTo>
                  <a:pt x="176794" y="1161165"/>
                </a:lnTo>
                <a:lnTo>
                  <a:pt x="145062" y="1192856"/>
                </a:lnTo>
                <a:lnTo>
                  <a:pt x="99730" y="1235775"/>
                </a:lnTo>
                <a:lnTo>
                  <a:pt x="67997" y="1235775"/>
                </a:lnTo>
                <a:lnTo>
                  <a:pt x="33908" y="1235775"/>
                </a:lnTo>
                <a:lnTo>
                  <a:pt x="0" y="1204084"/>
                </a:lnTo>
                <a:lnTo>
                  <a:pt x="0" y="1176920"/>
                </a:lnTo>
                <a:lnTo>
                  <a:pt x="18132" y="1111365"/>
                </a:lnTo>
                <a:lnTo>
                  <a:pt x="49865" y="1036574"/>
                </a:lnTo>
                <a:lnTo>
                  <a:pt x="83773" y="989127"/>
                </a:lnTo>
                <a:lnTo>
                  <a:pt x="126929" y="946208"/>
                </a:lnTo>
                <a:lnTo>
                  <a:pt x="210702" y="914517"/>
                </a:lnTo>
                <a:lnTo>
                  <a:pt x="226659" y="898581"/>
                </a:lnTo>
                <a:lnTo>
                  <a:pt x="253858" y="898581"/>
                </a:lnTo>
                <a:lnTo>
                  <a:pt x="321856" y="837553"/>
                </a:lnTo>
                <a:lnTo>
                  <a:pt x="337632" y="817089"/>
                </a:lnTo>
                <a:lnTo>
                  <a:pt x="430653" y="805862"/>
                </a:lnTo>
                <a:lnTo>
                  <a:pt x="464561" y="758234"/>
                </a:lnTo>
                <a:lnTo>
                  <a:pt x="480337" y="742479"/>
                </a:lnTo>
                <a:lnTo>
                  <a:pt x="530202" y="726543"/>
                </a:lnTo>
                <a:lnTo>
                  <a:pt x="557401" y="715315"/>
                </a:lnTo>
                <a:lnTo>
                  <a:pt x="591491" y="715315"/>
                </a:lnTo>
                <a:lnTo>
                  <a:pt x="625399" y="726543"/>
                </a:lnTo>
                <a:lnTo>
                  <a:pt x="657131" y="692679"/>
                </a:lnTo>
                <a:lnTo>
                  <a:pt x="702463" y="683624"/>
                </a:lnTo>
                <a:lnTo>
                  <a:pt x="768285" y="665515"/>
                </a:lnTo>
                <a:lnTo>
                  <a:pt x="784061" y="665515"/>
                </a:lnTo>
                <a:lnTo>
                  <a:pt x="845350" y="649579"/>
                </a:lnTo>
                <a:lnTo>
                  <a:pt x="879258" y="649579"/>
                </a:lnTo>
                <a:lnTo>
                  <a:pt x="910990" y="665515"/>
                </a:lnTo>
                <a:lnTo>
                  <a:pt x="944899" y="649579"/>
                </a:lnTo>
                <a:lnTo>
                  <a:pt x="990231" y="633824"/>
                </a:lnTo>
                <a:lnTo>
                  <a:pt x="1021963" y="633824"/>
                </a:lnTo>
                <a:lnTo>
                  <a:pt x="1040096" y="633824"/>
                </a:lnTo>
                <a:lnTo>
                  <a:pt x="1087785" y="649579"/>
                </a:lnTo>
                <a:lnTo>
                  <a:pt x="1105918" y="649579"/>
                </a:lnTo>
                <a:lnTo>
                  <a:pt x="1117160" y="665515"/>
                </a:lnTo>
                <a:lnTo>
                  <a:pt x="1232847" y="617887"/>
                </a:lnTo>
                <a:lnTo>
                  <a:pt x="1275822" y="617887"/>
                </a:lnTo>
                <a:lnTo>
                  <a:pt x="1359777" y="633824"/>
                </a:lnTo>
                <a:lnTo>
                  <a:pt x="1402751" y="649579"/>
                </a:lnTo>
                <a:lnTo>
                  <a:pt x="1452617" y="633824"/>
                </a:lnTo>
                <a:lnTo>
                  <a:pt x="1547814" y="633824"/>
                </a:lnTo>
                <a:lnTo>
                  <a:pt x="1629411" y="665515"/>
                </a:lnTo>
                <a:lnTo>
                  <a:pt x="1674743" y="665515"/>
                </a:lnTo>
                <a:lnTo>
                  <a:pt x="1724608" y="649579"/>
                </a:lnTo>
                <a:lnTo>
                  <a:pt x="1756341" y="633824"/>
                </a:lnTo>
                <a:lnTo>
                  <a:pt x="1817448" y="649579"/>
                </a:lnTo>
                <a:lnTo>
                  <a:pt x="1883089" y="683624"/>
                </a:lnTo>
                <a:lnTo>
                  <a:pt x="1917178" y="649579"/>
                </a:lnTo>
                <a:lnTo>
                  <a:pt x="1962510" y="633824"/>
                </a:lnTo>
                <a:lnTo>
                  <a:pt x="2012375" y="633824"/>
                </a:lnTo>
                <a:lnTo>
                  <a:pt x="2071307" y="649579"/>
                </a:lnTo>
                <a:lnTo>
                  <a:pt x="2105215" y="633824"/>
                </a:lnTo>
                <a:lnTo>
                  <a:pt x="2155080" y="633824"/>
                </a:lnTo>
                <a:lnTo>
                  <a:pt x="2155080" y="649579"/>
                </a:lnTo>
                <a:lnTo>
                  <a:pt x="2171037" y="617887"/>
                </a:lnTo>
                <a:lnTo>
                  <a:pt x="2186813" y="602132"/>
                </a:lnTo>
                <a:lnTo>
                  <a:pt x="2232145" y="574968"/>
                </a:lnTo>
                <a:lnTo>
                  <a:pt x="2266234" y="574968"/>
                </a:lnTo>
                <a:lnTo>
                  <a:pt x="2297785" y="574968"/>
                </a:lnTo>
                <a:lnTo>
                  <a:pt x="2315918" y="559032"/>
                </a:lnTo>
                <a:lnTo>
                  <a:pt x="2331875" y="543277"/>
                </a:lnTo>
                <a:lnTo>
                  <a:pt x="2347651" y="543277"/>
                </a:lnTo>
                <a:lnTo>
                  <a:pt x="2424715" y="559032"/>
                </a:lnTo>
                <a:lnTo>
                  <a:pt x="2474580" y="527341"/>
                </a:lnTo>
                <a:lnTo>
                  <a:pt x="2508670" y="511586"/>
                </a:lnTo>
                <a:lnTo>
                  <a:pt x="2535869" y="495650"/>
                </a:lnTo>
                <a:lnTo>
                  <a:pt x="2585734" y="477541"/>
                </a:lnTo>
                <a:lnTo>
                  <a:pt x="2619642" y="495650"/>
                </a:lnTo>
                <a:lnTo>
                  <a:pt x="2628709" y="511586"/>
                </a:lnTo>
                <a:lnTo>
                  <a:pt x="2646841" y="495650"/>
                </a:lnTo>
                <a:lnTo>
                  <a:pt x="2712663" y="468486"/>
                </a:lnTo>
                <a:lnTo>
                  <a:pt x="2746572" y="468486"/>
                </a:lnTo>
                <a:lnTo>
                  <a:pt x="2762347" y="468486"/>
                </a:lnTo>
                <a:lnTo>
                  <a:pt x="2778304" y="452731"/>
                </a:lnTo>
                <a:lnTo>
                  <a:pt x="2839412" y="418686"/>
                </a:lnTo>
                <a:lnTo>
                  <a:pt x="2905234" y="418686"/>
                </a:lnTo>
                <a:lnTo>
                  <a:pt x="2905234" y="386994"/>
                </a:lnTo>
                <a:lnTo>
                  <a:pt x="2934609" y="371239"/>
                </a:lnTo>
                <a:lnTo>
                  <a:pt x="2950566" y="371239"/>
                </a:lnTo>
                <a:lnTo>
                  <a:pt x="2966341" y="386994"/>
                </a:lnTo>
                <a:lnTo>
                  <a:pt x="3000431" y="355303"/>
                </a:lnTo>
                <a:lnTo>
                  <a:pt x="3016206" y="344075"/>
                </a:lnTo>
                <a:lnTo>
                  <a:pt x="3050296" y="355303"/>
                </a:lnTo>
                <a:lnTo>
                  <a:pt x="3066071" y="328139"/>
                </a:lnTo>
                <a:lnTo>
                  <a:pt x="3093271" y="312384"/>
                </a:lnTo>
                <a:lnTo>
                  <a:pt x="3127360" y="296448"/>
                </a:lnTo>
                <a:lnTo>
                  <a:pt x="3143136" y="296448"/>
                </a:lnTo>
                <a:lnTo>
                  <a:pt x="3193001" y="296448"/>
                </a:lnTo>
                <a:lnTo>
                  <a:pt x="3220200" y="262584"/>
                </a:lnTo>
                <a:lnTo>
                  <a:pt x="3270065" y="230893"/>
                </a:lnTo>
                <a:lnTo>
                  <a:pt x="3303973" y="230893"/>
                </a:lnTo>
                <a:lnTo>
                  <a:pt x="3335706" y="246648"/>
                </a:lnTo>
                <a:lnTo>
                  <a:pt x="3335706" y="214956"/>
                </a:lnTo>
                <a:lnTo>
                  <a:pt x="3381038" y="203729"/>
                </a:lnTo>
                <a:lnTo>
                  <a:pt x="3415127" y="203729"/>
                </a:lnTo>
                <a:lnTo>
                  <a:pt x="3430903" y="203729"/>
                </a:lnTo>
                <a:lnTo>
                  <a:pt x="3446860" y="203729"/>
                </a:lnTo>
                <a:lnTo>
                  <a:pt x="3480768" y="156101"/>
                </a:lnTo>
                <a:lnTo>
                  <a:pt x="3496725" y="140346"/>
                </a:lnTo>
                <a:lnTo>
                  <a:pt x="3523924" y="140346"/>
                </a:lnTo>
                <a:lnTo>
                  <a:pt x="3542057" y="156101"/>
                </a:lnTo>
                <a:lnTo>
                  <a:pt x="3542057" y="124410"/>
                </a:lnTo>
                <a:lnTo>
                  <a:pt x="3591922" y="81491"/>
                </a:lnTo>
                <a:lnTo>
                  <a:pt x="3623654" y="81491"/>
                </a:lnTo>
                <a:lnTo>
                  <a:pt x="3650672" y="92719"/>
                </a:lnTo>
                <a:lnTo>
                  <a:pt x="3668805" y="65555"/>
                </a:lnTo>
                <a:lnTo>
                  <a:pt x="3700537" y="49800"/>
                </a:lnTo>
                <a:lnTo>
                  <a:pt x="3734627" y="31691"/>
                </a:lnTo>
                <a:lnTo>
                  <a:pt x="3750403" y="49800"/>
                </a:lnTo>
                <a:lnTo>
                  <a:pt x="3768535" y="31691"/>
                </a:lnTo>
                <a:lnTo>
                  <a:pt x="3811691" y="15755"/>
                </a:lnTo>
                <a:lnTo>
                  <a:pt x="3845600" y="0"/>
                </a:lnTo>
                <a:lnTo>
                  <a:pt x="3877332" y="0"/>
                </a:lnTo>
                <a:lnTo>
                  <a:pt x="3895465" y="15755"/>
                </a:lnTo>
                <a:lnTo>
                  <a:pt x="3911422" y="31691"/>
                </a:lnTo>
                <a:lnTo>
                  <a:pt x="3938621" y="15755"/>
                </a:lnTo>
                <a:lnTo>
                  <a:pt x="3972529" y="15755"/>
                </a:lnTo>
                <a:lnTo>
                  <a:pt x="4004261" y="31691"/>
                </a:lnTo>
                <a:lnTo>
                  <a:pt x="4038351" y="49800"/>
                </a:lnTo>
                <a:lnTo>
                  <a:pt x="4054127" y="81491"/>
                </a:lnTo>
                <a:lnTo>
                  <a:pt x="4065550" y="81491"/>
                </a:lnTo>
                <a:lnTo>
                  <a:pt x="4083683" y="92719"/>
                </a:lnTo>
                <a:lnTo>
                  <a:pt x="4099459" y="108655"/>
                </a:lnTo>
                <a:lnTo>
                  <a:pt x="4099459" y="140346"/>
                </a:lnTo>
                <a:lnTo>
                  <a:pt x="4083683" y="230893"/>
                </a:lnTo>
                <a:lnTo>
                  <a:pt x="4065550" y="262584"/>
                </a:lnTo>
                <a:lnTo>
                  <a:pt x="4054127" y="280693"/>
                </a:lnTo>
                <a:lnTo>
                  <a:pt x="4038351" y="296448"/>
                </a:lnTo>
                <a:lnTo>
                  <a:pt x="4022394" y="280693"/>
                </a:lnTo>
                <a:lnTo>
                  <a:pt x="4004261" y="312384"/>
                </a:lnTo>
                <a:lnTo>
                  <a:pt x="3988486" y="344075"/>
                </a:lnTo>
                <a:lnTo>
                  <a:pt x="3954396" y="355303"/>
                </a:lnTo>
                <a:lnTo>
                  <a:pt x="3938621" y="371239"/>
                </a:lnTo>
                <a:lnTo>
                  <a:pt x="3911422" y="402931"/>
                </a:lnTo>
                <a:lnTo>
                  <a:pt x="3877332" y="402931"/>
                </a:lnTo>
                <a:lnTo>
                  <a:pt x="3861556" y="402931"/>
                </a:lnTo>
                <a:lnTo>
                  <a:pt x="3861556" y="418686"/>
                </a:lnTo>
                <a:lnTo>
                  <a:pt x="3845600" y="452731"/>
                </a:lnTo>
                <a:lnTo>
                  <a:pt x="3827467" y="468486"/>
                </a:lnTo>
                <a:lnTo>
                  <a:pt x="3795734" y="468486"/>
                </a:lnTo>
                <a:lnTo>
                  <a:pt x="3777602" y="477541"/>
                </a:lnTo>
                <a:lnTo>
                  <a:pt x="3768535" y="495650"/>
                </a:lnTo>
                <a:lnTo>
                  <a:pt x="3768535" y="511586"/>
                </a:lnTo>
                <a:lnTo>
                  <a:pt x="3750403" y="527341"/>
                </a:lnTo>
                <a:lnTo>
                  <a:pt x="3718670" y="559032"/>
                </a:lnTo>
                <a:lnTo>
                  <a:pt x="3668805" y="574968"/>
                </a:lnTo>
                <a:lnTo>
                  <a:pt x="3623654" y="574968"/>
                </a:lnTo>
                <a:lnTo>
                  <a:pt x="3591922" y="633824"/>
                </a:lnTo>
                <a:lnTo>
                  <a:pt x="3573789" y="665515"/>
                </a:lnTo>
                <a:lnTo>
                  <a:pt x="3557832" y="683624"/>
                </a:lnTo>
                <a:lnTo>
                  <a:pt x="3523924" y="692679"/>
                </a:lnTo>
                <a:lnTo>
                  <a:pt x="3480768" y="692679"/>
                </a:lnTo>
                <a:lnTo>
                  <a:pt x="3464993" y="692679"/>
                </a:lnTo>
                <a:lnTo>
                  <a:pt x="3446860" y="715315"/>
                </a:lnTo>
                <a:lnTo>
                  <a:pt x="3446860" y="742479"/>
                </a:lnTo>
                <a:lnTo>
                  <a:pt x="3415127" y="774170"/>
                </a:lnTo>
                <a:lnTo>
                  <a:pt x="3381038" y="789925"/>
                </a:lnTo>
                <a:lnTo>
                  <a:pt x="3365262" y="789925"/>
                </a:lnTo>
                <a:lnTo>
                  <a:pt x="3319930" y="789925"/>
                </a:lnTo>
                <a:lnTo>
                  <a:pt x="3319930" y="805862"/>
                </a:lnTo>
                <a:lnTo>
                  <a:pt x="3303973" y="817089"/>
                </a:lnTo>
                <a:lnTo>
                  <a:pt x="3288198" y="848781"/>
                </a:lnTo>
                <a:lnTo>
                  <a:pt x="3254108" y="864717"/>
                </a:lnTo>
                <a:lnTo>
                  <a:pt x="3220200" y="864717"/>
                </a:lnTo>
                <a:lnTo>
                  <a:pt x="3177225" y="864717"/>
                </a:lnTo>
                <a:lnTo>
                  <a:pt x="3159093" y="898581"/>
                </a:lnTo>
                <a:lnTo>
                  <a:pt x="3143136" y="914517"/>
                </a:lnTo>
                <a:lnTo>
                  <a:pt x="3127360" y="946208"/>
                </a:lnTo>
                <a:lnTo>
                  <a:pt x="3093271" y="957436"/>
                </a:lnTo>
                <a:lnTo>
                  <a:pt x="3066071" y="973372"/>
                </a:lnTo>
                <a:lnTo>
                  <a:pt x="3032163" y="973372"/>
                </a:lnTo>
                <a:lnTo>
                  <a:pt x="3016206" y="1005063"/>
                </a:lnTo>
                <a:lnTo>
                  <a:pt x="3000431" y="1020818"/>
                </a:lnTo>
                <a:lnTo>
                  <a:pt x="2966341" y="1005063"/>
                </a:lnTo>
                <a:lnTo>
                  <a:pt x="2950566" y="1036574"/>
                </a:lnTo>
                <a:lnTo>
                  <a:pt x="2934609" y="1052510"/>
                </a:lnTo>
                <a:lnTo>
                  <a:pt x="2923366" y="1068265"/>
                </a:lnTo>
                <a:lnTo>
                  <a:pt x="2873501" y="1068265"/>
                </a:lnTo>
                <a:lnTo>
                  <a:pt x="2855368" y="1068265"/>
                </a:lnTo>
                <a:lnTo>
                  <a:pt x="2839412" y="1079674"/>
                </a:lnTo>
                <a:lnTo>
                  <a:pt x="2839412" y="1111365"/>
                </a:lnTo>
                <a:lnTo>
                  <a:pt x="2823636" y="1145229"/>
                </a:lnTo>
                <a:lnTo>
                  <a:pt x="2789546" y="1161165"/>
                </a:lnTo>
                <a:lnTo>
                  <a:pt x="2762347" y="1161165"/>
                </a:lnTo>
                <a:lnTo>
                  <a:pt x="2728439" y="1161165"/>
                </a:lnTo>
                <a:lnTo>
                  <a:pt x="2712663" y="1204084"/>
                </a:lnTo>
                <a:lnTo>
                  <a:pt x="2662798" y="1235775"/>
                </a:lnTo>
                <a:lnTo>
                  <a:pt x="2601510" y="1235775"/>
                </a:lnTo>
                <a:lnTo>
                  <a:pt x="2569777" y="1220020"/>
                </a:lnTo>
                <a:lnTo>
                  <a:pt x="2535869" y="1220020"/>
                </a:lnTo>
                <a:lnTo>
                  <a:pt x="2519912" y="1235775"/>
                </a:lnTo>
                <a:lnTo>
                  <a:pt x="2508670" y="1235775"/>
                </a:lnTo>
                <a:lnTo>
                  <a:pt x="2486004" y="1251712"/>
                </a:lnTo>
                <a:lnTo>
                  <a:pt x="2424715" y="1235775"/>
                </a:lnTo>
                <a:lnTo>
                  <a:pt x="2392983" y="1235775"/>
                </a:lnTo>
                <a:lnTo>
                  <a:pt x="2186813" y="1360367"/>
                </a:lnTo>
                <a:lnTo>
                  <a:pt x="2121172" y="1407813"/>
                </a:lnTo>
                <a:lnTo>
                  <a:pt x="2071307" y="1450913"/>
                </a:lnTo>
                <a:lnTo>
                  <a:pt x="2044108" y="1482605"/>
                </a:lnTo>
                <a:lnTo>
                  <a:pt x="2012375" y="1532405"/>
                </a:lnTo>
                <a:lnTo>
                  <a:pt x="1944378" y="1607015"/>
                </a:lnTo>
                <a:lnTo>
                  <a:pt x="1901222" y="1654643"/>
                </a:lnTo>
                <a:lnTo>
                  <a:pt x="1901222" y="1670398"/>
                </a:lnTo>
                <a:lnTo>
                  <a:pt x="1851356" y="1697562"/>
                </a:lnTo>
                <a:lnTo>
                  <a:pt x="1801673" y="1729253"/>
                </a:lnTo>
                <a:lnTo>
                  <a:pt x="1756341" y="1763298"/>
                </a:lnTo>
                <a:lnTo>
                  <a:pt x="1674743" y="1837908"/>
                </a:lnTo>
                <a:lnTo>
                  <a:pt x="1613454" y="1885536"/>
                </a:lnTo>
                <a:lnTo>
                  <a:pt x="1579546" y="1935336"/>
                </a:lnTo>
                <a:lnTo>
                  <a:pt x="1547814" y="1960146"/>
                </a:lnTo>
                <a:lnTo>
                  <a:pt x="1529681" y="1994191"/>
                </a:lnTo>
                <a:lnTo>
                  <a:pt x="1436660" y="2009946"/>
                </a:lnTo>
                <a:lnTo>
                  <a:pt x="1343820" y="2025882"/>
                </a:lnTo>
                <a:lnTo>
                  <a:pt x="1260046" y="2041637"/>
                </a:lnTo>
                <a:lnTo>
                  <a:pt x="1198758" y="2057574"/>
                </a:lnTo>
                <a:lnTo>
                  <a:pt x="1167025" y="2057574"/>
                </a:lnTo>
                <a:lnTo>
                  <a:pt x="1105918" y="2041637"/>
                </a:lnTo>
                <a:lnTo>
                  <a:pt x="1056053" y="2025882"/>
                </a:lnTo>
                <a:lnTo>
                  <a:pt x="972098" y="2041637"/>
                </a:lnTo>
                <a:lnTo>
                  <a:pt x="879258" y="2041637"/>
                </a:lnTo>
                <a:lnTo>
                  <a:pt x="818151" y="2057574"/>
                </a:lnTo>
                <a:lnTo>
                  <a:pt x="752329" y="2068801"/>
                </a:lnTo>
                <a:lnTo>
                  <a:pt x="686688" y="2041637"/>
                </a:lnTo>
                <a:lnTo>
                  <a:pt x="625399" y="2009946"/>
                </a:lnTo>
                <a:lnTo>
                  <a:pt x="541626" y="1994191"/>
                </a:lnTo>
                <a:lnTo>
                  <a:pt x="480337" y="1994191"/>
                </a:lnTo>
                <a:lnTo>
                  <a:pt x="414696" y="1994191"/>
                </a:lnTo>
                <a:lnTo>
                  <a:pt x="371722" y="1917227"/>
                </a:lnTo>
                <a:lnTo>
                  <a:pt x="337632" y="1885536"/>
                </a:lnTo>
                <a:lnTo>
                  <a:pt x="287767" y="1837908"/>
                </a:lnTo>
                <a:lnTo>
                  <a:pt x="253858" y="1810744"/>
                </a:lnTo>
                <a:lnTo>
                  <a:pt x="244792" y="1763298"/>
                </a:lnTo>
                <a:lnTo>
                  <a:pt x="210702" y="1697562"/>
                </a:lnTo>
                <a:lnTo>
                  <a:pt x="176794" y="1654643"/>
                </a:lnTo>
                <a:lnTo>
                  <a:pt x="145062" y="1607015"/>
                </a:lnTo>
                <a:lnTo>
                  <a:pt x="126929" y="1575324"/>
                </a:lnTo>
                <a:lnTo>
                  <a:pt x="99730" y="1532405"/>
                </a:lnTo>
                <a:lnTo>
                  <a:pt x="145062" y="1376122"/>
                </a:lnTo>
                <a:lnTo>
                  <a:pt x="176794" y="1326322"/>
                </a:lnTo>
                <a:lnTo>
                  <a:pt x="194927" y="1317267"/>
                </a:lnTo>
                <a:lnTo>
                  <a:pt x="253858" y="1283403"/>
                </a:lnTo>
                <a:lnTo>
                  <a:pt x="194927" y="1079674"/>
                </a:lnTo>
              </a:path>
            </a:pathLst>
          </a:custGeom>
          <a:ln w="3175">
            <a:solidFill>
              <a:srgbClr val="0E0D0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301284" y="3459932"/>
            <a:ext cx="3973829" cy="1760220"/>
          </a:xfrm>
          <a:custGeom>
            <a:avLst/>
            <a:gdLst/>
            <a:ahLst/>
            <a:cxnLst/>
            <a:rect l="l" t="t" r="r" b="b"/>
            <a:pathLst>
              <a:path w="3973829" h="1760220">
                <a:moveTo>
                  <a:pt x="768285" y="1728528"/>
                </a:moveTo>
                <a:lnTo>
                  <a:pt x="557583" y="1728528"/>
                </a:lnTo>
                <a:lnTo>
                  <a:pt x="607448" y="1744464"/>
                </a:lnTo>
                <a:lnTo>
                  <a:pt x="652780" y="1760219"/>
                </a:lnTo>
                <a:lnTo>
                  <a:pt x="718421" y="1744464"/>
                </a:lnTo>
                <a:lnTo>
                  <a:pt x="768285" y="1728528"/>
                </a:lnTo>
                <a:close/>
              </a:path>
              <a:path w="3973829" h="1760220">
                <a:moveTo>
                  <a:pt x="901049" y="1728528"/>
                </a:moveTo>
                <a:lnTo>
                  <a:pt x="813617" y="1728528"/>
                </a:lnTo>
                <a:lnTo>
                  <a:pt x="845350" y="1760219"/>
                </a:lnTo>
                <a:lnTo>
                  <a:pt x="879439" y="1744464"/>
                </a:lnTo>
                <a:lnTo>
                  <a:pt x="901049" y="1728528"/>
                </a:lnTo>
                <a:close/>
              </a:path>
              <a:path w="3973829" h="1760220">
                <a:moveTo>
                  <a:pt x="2105578" y="986410"/>
                </a:moveTo>
                <a:lnTo>
                  <a:pt x="271992" y="986410"/>
                </a:lnTo>
                <a:lnTo>
                  <a:pt x="287766" y="1004520"/>
                </a:lnTo>
                <a:lnTo>
                  <a:pt x="303724" y="1020456"/>
                </a:lnTo>
                <a:lnTo>
                  <a:pt x="337632" y="1036210"/>
                </a:lnTo>
                <a:lnTo>
                  <a:pt x="321857" y="1036210"/>
                </a:lnTo>
                <a:lnTo>
                  <a:pt x="337632" y="1079130"/>
                </a:lnTo>
                <a:lnTo>
                  <a:pt x="337632" y="1110822"/>
                </a:lnTo>
                <a:lnTo>
                  <a:pt x="321857" y="1126757"/>
                </a:lnTo>
                <a:lnTo>
                  <a:pt x="271992" y="1158448"/>
                </a:lnTo>
                <a:lnTo>
                  <a:pt x="237901" y="1176558"/>
                </a:lnTo>
                <a:lnTo>
                  <a:pt x="203993" y="1201367"/>
                </a:lnTo>
                <a:lnTo>
                  <a:pt x="176794" y="1217303"/>
                </a:lnTo>
                <a:lnTo>
                  <a:pt x="160837" y="1235232"/>
                </a:lnTo>
                <a:lnTo>
                  <a:pt x="160837" y="1251168"/>
                </a:lnTo>
                <a:lnTo>
                  <a:pt x="110972" y="1266922"/>
                </a:lnTo>
                <a:lnTo>
                  <a:pt x="95196" y="1282858"/>
                </a:lnTo>
                <a:lnTo>
                  <a:pt x="77064" y="1325778"/>
                </a:lnTo>
                <a:lnTo>
                  <a:pt x="77064" y="1450188"/>
                </a:lnTo>
                <a:lnTo>
                  <a:pt x="110972" y="1481880"/>
                </a:lnTo>
                <a:lnTo>
                  <a:pt x="160837" y="1497816"/>
                </a:lnTo>
                <a:lnTo>
                  <a:pt x="203993" y="1497816"/>
                </a:lnTo>
                <a:lnTo>
                  <a:pt x="253859" y="1545262"/>
                </a:lnTo>
                <a:lnTo>
                  <a:pt x="287766" y="1561198"/>
                </a:lnTo>
                <a:lnTo>
                  <a:pt x="337632" y="1561198"/>
                </a:lnTo>
                <a:lnTo>
                  <a:pt x="349055" y="1588181"/>
                </a:lnTo>
                <a:lnTo>
                  <a:pt x="349055" y="1604117"/>
                </a:lnTo>
                <a:lnTo>
                  <a:pt x="364831" y="1653918"/>
                </a:lnTo>
                <a:lnTo>
                  <a:pt x="398920" y="1669672"/>
                </a:lnTo>
                <a:lnTo>
                  <a:pt x="448786" y="1685608"/>
                </a:lnTo>
                <a:lnTo>
                  <a:pt x="491760" y="1696836"/>
                </a:lnTo>
                <a:lnTo>
                  <a:pt x="525851" y="1712772"/>
                </a:lnTo>
                <a:lnTo>
                  <a:pt x="525851" y="1744464"/>
                </a:lnTo>
                <a:lnTo>
                  <a:pt x="541625" y="1728528"/>
                </a:lnTo>
                <a:lnTo>
                  <a:pt x="901049" y="1728528"/>
                </a:lnTo>
                <a:lnTo>
                  <a:pt x="922414" y="1712772"/>
                </a:lnTo>
                <a:lnTo>
                  <a:pt x="990412" y="1696836"/>
                </a:lnTo>
                <a:lnTo>
                  <a:pt x="1067476" y="1696836"/>
                </a:lnTo>
                <a:lnTo>
                  <a:pt x="1083433" y="1685608"/>
                </a:lnTo>
                <a:lnTo>
                  <a:pt x="1117342" y="1653918"/>
                </a:lnTo>
                <a:lnTo>
                  <a:pt x="1167207" y="1653918"/>
                </a:lnTo>
                <a:lnTo>
                  <a:pt x="1183163" y="1588181"/>
                </a:lnTo>
                <a:lnTo>
                  <a:pt x="1210363" y="1561198"/>
                </a:lnTo>
                <a:lnTo>
                  <a:pt x="1183163" y="1513570"/>
                </a:lnTo>
                <a:lnTo>
                  <a:pt x="1133298" y="1481880"/>
                </a:lnTo>
                <a:lnTo>
                  <a:pt x="1099209" y="1466124"/>
                </a:lnTo>
                <a:lnTo>
                  <a:pt x="1056234" y="1450188"/>
                </a:lnTo>
                <a:lnTo>
                  <a:pt x="1056234" y="1407270"/>
                </a:lnTo>
                <a:lnTo>
                  <a:pt x="1067476" y="1373405"/>
                </a:lnTo>
                <a:lnTo>
                  <a:pt x="1083433" y="1357469"/>
                </a:lnTo>
                <a:lnTo>
                  <a:pt x="1099209" y="1325778"/>
                </a:lnTo>
                <a:lnTo>
                  <a:pt x="1099209" y="1282858"/>
                </a:lnTo>
                <a:lnTo>
                  <a:pt x="1117342" y="1266922"/>
                </a:lnTo>
                <a:lnTo>
                  <a:pt x="1149074" y="1266922"/>
                </a:lnTo>
                <a:lnTo>
                  <a:pt x="1183163" y="1235232"/>
                </a:lnTo>
                <a:lnTo>
                  <a:pt x="1210363" y="1217303"/>
                </a:lnTo>
                <a:lnTo>
                  <a:pt x="1276003" y="1201367"/>
                </a:lnTo>
                <a:lnTo>
                  <a:pt x="1310092" y="1176558"/>
                </a:lnTo>
                <a:lnTo>
                  <a:pt x="1325868" y="1158448"/>
                </a:lnTo>
                <a:lnTo>
                  <a:pt x="1353068" y="1110822"/>
                </a:lnTo>
                <a:lnTo>
                  <a:pt x="1437022" y="1110822"/>
                </a:lnTo>
                <a:lnTo>
                  <a:pt x="1479997" y="1079130"/>
                </a:lnTo>
                <a:lnTo>
                  <a:pt x="1625058" y="1079130"/>
                </a:lnTo>
                <a:lnTo>
                  <a:pt x="1690881" y="1052148"/>
                </a:lnTo>
                <a:lnTo>
                  <a:pt x="1834575" y="1052148"/>
                </a:lnTo>
                <a:lnTo>
                  <a:pt x="1867675" y="1036210"/>
                </a:lnTo>
                <a:lnTo>
                  <a:pt x="1944740" y="1020456"/>
                </a:lnTo>
                <a:lnTo>
                  <a:pt x="2010380" y="1020456"/>
                </a:lnTo>
                <a:lnTo>
                  <a:pt x="2105578" y="986410"/>
                </a:lnTo>
                <a:close/>
              </a:path>
              <a:path w="3973829" h="1760220">
                <a:moveTo>
                  <a:pt x="1834575" y="1052148"/>
                </a:moveTo>
                <a:lnTo>
                  <a:pt x="1740747" y="1052148"/>
                </a:lnTo>
                <a:lnTo>
                  <a:pt x="1767945" y="1067902"/>
                </a:lnTo>
                <a:lnTo>
                  <a:pt x="1801854" y="1067902"/>
                </a:lnTo>
                <a:lnTo>
                  <a:pt x="1834575" y="1052148"/>
                </a:lnTo>
                <a:close/>
              </a:path>
              <a:path w="3973829" h="1760220">
                <a:moveTo>
                  <a:pt x="2010380" y="1020456"/>
                </a:moveTo>
                <a:lnTo>
                  <a:pt x="1944740" y="1020456"/>
                </a:lnTo>
                <a:lnTo>
                  <a:pt x="1978648" y="1052148"/>
                </a:lnTo>
                <a:lnTo>
                  <a:pt x="2010380" y="1020456"/>
                </a:lnTo>
                <a:close/>
              </a:path>
              <a:path w="3973829" h="1760220">
                <a:moveTo>
                  <a:pt x="2232507" y="986410"/>
                </a:moveTo>
                <a:lnTo>
                  <a:pt x="2105578" y="986410"/>
                </a:lnTo>
                <a:lnTo>
                  <a:pt x="2171400" y="1004520"/>
                </a:lnTo>
                <a:lnTo>
                  <a:pt x="2198599" y="1004520"/>
                </a:lnTo>
                <a:lnTo>
                  <a:pt x="2232507" y="986410"/>
                </a:lnTo>
                <a:close/>
              </a:path>
              <a:path w="3973829" h="1760220">
                <a:moveTo>
                  <a:pt x="430653" y="681088"/>
                </a:moveTo>
                <a:lnTo>
                  <a:pt x="326390" y="681088"/>
                </a:lnTo>
                <a:lnTo>
                  <a:pt x="287766" y="687788"/>
                </a:lnTo>
                <a:lnTo>
                  <a:pt x="265101" y="696843"/>
                </a:lnTo>
                <a:lnTo>
                  <a:pt x="242435" y="724007"/>
                </a:lnTo>
                <a:lnTo>
                  <a:pt x="233368" y="739762"/>
                </a:lnTo>
                <a:lnTo>
                  <a:pt x="215235" y="751171"/>
                </a:lnTo>
                <a:lnTo>
                  <a:pt x="172261" y="762398"/>
                </a:lnTo>
                <a:lnTo>
                  <a:pt x="154128" y="773808"/>
                </a:lnTo>
                <a:lnTo>
                  <a:pt x="126928" y="789562"/>
                </a:lnTo>
                <a:lnTo>
                  <a:pt x="95196" y="805498"/>
                </a:lnTo>
                <a:lnTo>
                  <a:pt x="49865" y="837190"/>
                </a:lnTo>
                <a:lnTo>
                  <a:pt x="33907" y="864354"/>
                </a:lnTo>
                <a:lnTo>
                  <a:pt x="6709" y="895864"/>
                </a:lnTo>
                <a:lnTo>
                  <a:pt x="0" y="911800"/>
                </a:lnTo>
                <a:lnTo>
                  <a:pt x="18133" y="927555"/>
                </a:lnTo>
                <a:lnTo>
                  <a:pt x="33907" y="943491"/>
                </a:lnTo>
                <a:lnTo>
                  <a:pt x="61107" y="954719"/>
                </a:lnTo>
                <a:lnTo>
                  <a:pt x="160837" y="954719"/>
                </a:lnTo>
                <a:lnTo>
                  <a:pt x="194927" y="970655"/>
                </a:lnTo>
                <a:lnTo>
                  <a:pt x="253859" y="986410"/>
                </a:lnTo>
                <a:lnTo>
                  <a:pt x="2232507" y="986410"/>
                </a:lnTo>
                <a:lnTo>
                  <a:pt x="2282372" y="1004520"/>
                </a:lnTo>
                <a:lnTo>
                  <a:pt x="2325528" y="970655"/>
                </a:lnTo>
                <a:lnTo>
                  <a:pt x="2409301" y="954719"/>
                </a:lnTo>
                <a:lnTo>
                  <a:pt x="2459167" y="943491"/>
                </a:lnTo>
                <a:lnTo>
                  <a:pt x="2502322" y="943491"/>
                </a:lnTo>
                <a:lnTo>
                  <a:pt x="2597520" y="911800"/>
                </a:lnTo>
                <a:lnTo>
                  <a:pt x="2629253" y="880109"/>
                </a:lnTo>
                <a:lnTo>
                  <a:pt x="2647386" y="864354"/>
                </a:lnTo>
                <a:lnTo>
                  <a:pt x="2740717" y="832662"/>
                </a:lnTo>
                <a:lnTo>
                  <a:pt x="813617" y="832662"/>
                </a:lnTo>
                <a:lnTo>
                  <a:pt x="795484" y="821254"/>
                </a:lnTo>
                <a:lnTo>
                  <a:pt x="752510" y="789562"/>
                </a:lnTo>
                <a:lnTo>
                  <a:pt x="729312" y="773808"/>
                </a:lnTo>
                <a:lnTo>
                  <a:pt x="636823" y="773808"/>
                </a:lnTo>
                <a:lnTo>
                  <a:pt x="607448" y="739762"/>
                </a:lnTo>
                <a:lnTo>
                  <a:pt x="575715" y="692316"/>
                </a:lnTo>
                <a:lnTo>
                  <a:pt x="480518" y="692316"/>
                </a:lnTo>
                <a:lnTo>
                  <a:pt x="430653" y="681088"/>
                </a:lnTo>
                <a:close/>
              </a:path>
              <a:path w="3973829" h="1760220">
                <a:moveTo>
                  <a:pt x="990412" y="789562"/>
                </a:moveTo>
                <a:lnTo>
                  <a:pt x="922414" y="789562"/>
                </a:lnTo>
                <a:lnTo>
                  <a:pt x="861306" y="821254"/>
                </a:lnTo>
                <a:lnTo>
                  <a:pt x="813617" y="832662"/>
                </a:lnTo>
                <a:lnTo>
                  <a:pt x="2740717" y="832662"/>
                </a:lnTo>
                <a:lnTo>
                  <a:pt x="2774315" y="821254"/>
                </a:lnTo>
                <a:lnTo>
                  <a:pt x="2790090" y="821254"/>
                </a:lnTo>
                <a:lnTo>
                  <a:pt x="2812970" y="805498"/>
                </a:lnTo>
                <a:lnTo>
                  <a:pt x="1022144" y="805498"/>
                </a:lnTo>
                <a:lnTo>
                  <a:pt x="990412" y="789562"/>
                </a:lnTo>
                <a:close/>
              </a:path>
              <a:path w="3973829" h="1760220">
                <a:moveTo>
                  <a:pt x="1498130" y="692316"/>
                </a:moveTo>
                <a:lnTo>
                  <a:pt x="1402933" y="712598"/>
                </a:lnTo>
                <a:lnTo>
                  <a:pt x="1371201" y="724007"/>
                </a:lnTo>
                <a:lnTo>
                  <a:pt x="1353068" y="755698"/>
                </a:lnTo>
                <a:lnTo>
                  <a:pt x="1099209" y="755698"/>
                </a:lnTo>
                <a:lnTo>
                  <a:pt x="1038101" y="773808"/>
                </a:lnTo>
                <a:lnTo>
                  <a:pt x="1022144" y="805498"/>
                </a:lnTo>
                <a:lnTo>
                  <a:pt x="2812970" y="805498"/>
                </a:lnTo>
                <a:lnTo>
                  <a:pt x="2885287" y="755698"/>
                </a:lnTo>
                <a:lnTo>
                  <a:pt x="2919430" y="724007"/>
                </a:lnTo>
                <a:lnTo>
                  <a:pt x="1547995" y="724007"/>
                </a:lnTo>
                <a:lnTo>
                  <a:pt x="1498130" y="692316"/>
                </a:lnTo>
                <a:close/>
              </a:path>
              <a:path w="3973829" h="1760220">
                <a:moveTo>
                  <a:pt x="702645" y="755698"/>
                </a:moveTo>
                <a:lnTo>
                  <a:pt x="652780" y="773808"/>
                </a:lnTo>
                <a:lnTo>
                  <a:pt x="729312" y="773808"/>
                </a:lnTo>
                <a:lnTo>
                  <a:pt x="702645" y="755698"/>
                </a:lnTo>
                <a:close/>
              </a:path>
              <a:path w="3973829" h="1760220">
                <a:moveTo>
                  <a:pt x="1244271" y="724007"/>
                </a:moveTo>
                <a:lnTo>
                  <a:pt x="1194405" y="739762"/>
                </a:lnTo>
                <a:lnTo>
                  <a:pt x="1167207" y="755698"/>
                </a:lnTo>
                <a:lnTo>
                  <a:pt x="1353068" y="755698"/>
                </a:lnTo>
                <a:lnTo>
                  <a:pt x="1310092" y="739762"/>
                </a:lnTo>
                <a:lnTo>
                  <a:pt x="1244271" y="724007"/>
                </a:lnTo>
                <a:close/>
              </a:path>
              <a:path w="3973829" h="1760220">
                <a:moveTo>
                  <a:pt x="1867675" y="665152"/>
                </a:moveTo>
                <a:lnTo>
                  <a:pt x="1817810" y="665152"/>
                </a:lnTo>
                <a:lnTo>
                  <a:pt x="1767945" y="692316"/>
                </a:lnTo>
                <a:lnTo>
                  <a:pt x="1625058" y="692316"/>
                </a:lnTo>
                <a:lnTo>
                  <a:pt x="1563951" y="712598"/>
                </a:lnTo>
                <a:lnTo>
                  <a:pt x="1547995" y="724007"/>
                </a:lnTo>
                <a:lnTo>
                  <a:pt x="2919430" y="724007"/>
                </a:lnTo>
                <a:lnTo>
                  <a:pt x="2965672" y="681088"/>
                </a:lnTo>
                <a:lnTo>
                  <a:pt x="1913008" y="681088"/>
                </a:lnTo>
                <a:lnTo>
                  <a:pt x="1867675" y="665152"/>
                </a:lnTo>
                <a:close/>
              </a:path>
              <a:path w="3973829" h="1760220">
                <a:moveTo>
                  <a:pt x="1724789" y="681088"/>
                </a:moveTo>
                <a:lnTo>
                  <a:pt x="1690881" y="681088"/>
                </a:lnTo>
                <a:lnTo>
                  <a:pt x="1674924" y="692316"/>
                </a:lnTo>
                <a:lnTo>
                  <a:pt x="1767945" y="692316"/>
                </a:lnTo>
                <a:lnTo>
                  <a:pt x="1724789" y="681088"/>
                </a:lnTo>
                <a:close/>
              </a:path>
              <a:path w="3973829" h="1760220">
                <a:moveTo>
                  <a:pt x="2325528" y="590542"/>
                </a:moveTo>
                <a:lnTo>
                  <a:pt x="2314105" y="590542"/>
                </a:lnTo>
                <a:lnTo>
                  <a:pt x="2198599" y="617706"/>
                </a:lnTo>
                <a:lnTo>
                  <a:pt x="2155442" y="617706"/>
                </a:lnTo>
                <a:lnTo>
                  <a:pt x="2105578" y="633460"/>
                </a:lnTo>
                <a:lnTo>
                  <a:pt x="2010380" y="633460"/>
                </a:lnTo>
                <a:lnTo>
                  <a:pt x="1944740" y="665152"/>
                </a:lnTo>
                <a:lnTo>
                  <a:pt x="1913008" y="681088"/>
                </a:lnTo>
                <a:lnTo>
                  <a:pt x="2965672" y="681088"/>
                </a:lnTo>
                <a:lnTo>
                  <a:pt x="2982841" y="665152"/>
                </a:lnTo>
                <a:lnTo>
                  <a:pt x="3062081" y="633460"/>
                </a:lnTo>
                <a:lnTo>
                  <a:pt x="3078039" y="617706"/>
                </a:lnTo>
                <a:lnTo>
                  <a:pt x="3127904" y="601770"/>
                </a:lnTo>
                <a:lnTo>
                  <a:pt x="2359436" y="601770"/>
                </a:lnTo>
                <a:lnTo>
                  <a:pt x="2325528" y="590542"/>
                </a:lnTo>
                <a:close/>
              </a:path>
              <a:path w="3973829" h="1760220">
                <a:moveTo>
                  <a:pt x="3701262" y="15754"/>
                </a:moveTo>
                <a:lnTo>
                  <a:pt x="3601532" y="47445"/>
                </a:lnTo>
                <a:lnTo>
                  <a:pt x="3574333" y="79137"/>
                </a:lnTo>
                <a:lnTo>
                  <a:pt x="3492736" y="90545"/>
                </a:lnTo>
                <a:lnTo>
                  <a:pt x="3431627" y="122237"/>
                </a:lnTo>
                <a:lnTo>
                  <a:pt x="3331898" y="156100"/>
                </a:lnTo>
                <a:lnTo>
                  <a:pt x="3304698" y="187792"/>
                </a:lnTo>
                <a:lnTo>
                  <a:pt x="3286565" y="219483"/>
                </a:lnTo>
                <a:lnTo>
                  <a:pt x="3238877" y="246647"/>
                </a:lnTo>
                <a:lnTo>
                  <a:pt x="3159636" y="246647"/>
                </a:lnTo>
                <a:lnTo>
                  <a:pt x="3143679" y="278338"/>
                </a:lnTo>
                <a:lnTo>
                  <a:pt x="3127904" y="294093"/>
                </a:lnTo>
                <a:lnTo>
                  <a:pt x="3062081" y="310029"/>
                </a:lnTo>
                <a:lnTo>
                  <a:pt x="3043949" y="343894"/>
                </a:lnTo>
                <a:lnTo>
                  <a:pt x="2951109" y="352949"/>
                </a:lnTo>
                <a:lnTo>
                  <a:pt x="2917019" y="371058"/>
                </a:lnTo>
                <a:lnTo>
                  <a:pt x="2885287" y="402748"/>
                </a:lnTo>
                <a:lnTo>
                  <a:pt x="2874045" y="402748"/>
                </a:lnTo>
                <a:lnTo>
                  <a:pt x="2839956" y="434440"/>
                </a:lnTo>
                <a:lnTo>
                  <a:pt x="2774315" y="450195"/>
                </a:lnTo>
                <a:lnTo>
                  <a:pt x="2713026" y="466131"/>
                </a:lnTo>
                <a:lnTo>
                  <a:pt x="2663160" y="477359"/>
                </a:lnTo>
                <a:lnTo>
                  <a:pt x="2613295" y="524986"/>
                </a:lnTo>
                <a:lnTo>
                  <a:pt x="2570321" y="540741"/>
                </a:lnTo>
                <a:lnTo>
                  <a:pt x="2486366" y="558850"/>
                </a:lnTo>
                <a:lnTo>
                  <a:pt x="2425259" y="558850"/>
                </a:lnTo>
                <a:lnTo>
                  <a:pt x="2375394" y="590542"/>
                </a:lnTo>
                <a:lnTo>
                  <a:pt x="2359436" y="601770"/>
                </a:lnTo>
                <a:lnTo>
                  <a:pt x="3127904" y="601770"/>
                </a:lnTo>
                <a:lnTo>
                  <a:pt x="3143679" y="590542"/>
                </a:lnTo>
                <a:lnTo>
                  <a:pt x="3189011" y="567905"/>
                </a:lnTo>
                <a:lnTo>
                  <a:pt x="3204968" y="567905"/>
                </a:lnTo>
                <a:lnTo>
                  <a:pt x="3220744" y="524986"/>
                </a:lnTo>
                <a:lnTo>
                  <a:pt x="3238877" y="493295"/>
                </a:lnTo>
                <a:lnTo>
                  <a:pt x="3304698" y="493295"/>
                </a:lnTo>
                <a:lnTo>
                  <a:pt x="3315940" y="466131"/>
                </a:lnTo>
                <a:lnTo>
                  <a:pt x="3347673" y="418504"/>
                </a:lnTo>
                <a:lnTo>
                  <a:pt x="3397538" y="386812"/>
                </a:lnTo>
                <a:lnTo>
                  <a:pt x="3447403" y="386812"/>
                </a:lnTo>
                <a:lnTo>
                  <a:pt x="3474603" y="343894"/>
                </a:lnTo>
                <a:lnTo>
                  <a:pt x="3558557" y="310029"/>
                </a:lnTo>
                <a:lnTo>
                  <a:pt x="3601532" y="294093"/>
                </a:lnTo>
                <a:lnTo>
                  <a:pt x="3619665" y="278338"/>
                </a:lnTo>
                <a:lnTo>
                  <a:pt x="3685486" y="230712"/>
                </a:lnTo>
                <a:lnTo>
                  <a:pt x="3746593" y="219483"/>
                </a:lnTo>
                <a:lnTo>
                  <a:pt x="3778327" y="187792"/>
                </a:lnTo>
                <a:lnTo>
                  <a:pt x="3828191" y="156100"/>
                </a:lnTo>
                <a:lnTo>
                  <a:pt x="3873524" y="137991"/>
                </a:lnTo>
                <a:lnTo>
                  <a:pt x="3889480" y="122237"/>
                </a:lnTo>
                <a:lnTo>
                  <a:pt x="3905256" y="90545"/>
                </a:lnTo>
                <a:lnTo>
                  <a:pt x="3955121" y="47445"/>
                </a:lnTo>
                <a:lnTo>
                  <a:pt x="3964136" y="31690"/>
                </a:lnTo>
                <a:lnTo>
                  <a:pt x="3746593" y="31690"/>
                </a:lnTo>
                <a:lnTo>
                  <a:pt x="3701262" y="15754"/>
                </a:lnTo>
                <a:close/>
              </a:path>
              <a:path w="3973829" h="1760220">
                <a:moveTo>
                  <a:pt x="3862282" y="0"/>
                </a:moveTo>
                <a:lnTo>
                  <a:pt x="3828191" y="0"/>
                </a:lnTo>
                <a:lnTo>
                  <a:pt x="3778327" y="31690"/>
                </a:lnTo>
                <a:lnTo>
                  <a:pt x="3964136" y="31690"/>
                </a:lnTo>
                <a:lnTo>
                  <a:pt x="3973254" y="15754"/>
                </a:lnTo>
                <a:lnTo>
                  <a:pt x="3889480" y="15754"/>
                </a:lnTo>
                <a:lnTo>
                  <a:pt x="3862282" y="0"/>
                </a:lnTo>
                <a:close/>
              </a:path>
              <a:path w="3973829" h="1760220">
                <a:moveTo>
                  <a:pt x="3939345" y="0"/>
                </a:moveTo>
                <a:lnTo>
                  <a:pt x="3905256" y="15754"/>
                </a:lnTo>
                <a:lnTo>
                  <a:pt x="3973254" y="15754"/>
                </a:lnTo>
                <a:lnTo>
                  <a:pt x="3939345" y="0"/>
                </a:lnTo>
                <a:close/>
              </a:path>
            </a:pathLst>
          </a:custGeom>
          <a:solidFill>
            <a:srgbClr val="FF7E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302373" y="3461017"/>
            <a:ext cx="3973829" cy="1760220"/>
          </a:xfrm>
          <a:custGeom>
            <a:avLst/>
            <a:gdLst/>
            <a:ahLst/>
            <a:cxnLst/>
            <a:rect l="l" t="t" r="r" b="b"/>
            <a:pathLst>
              <a:path w="3973829" h="1760220">
                <a:moveTo>
                  <a:pt x="6709" y="895865"/>
                </a:moveTo>
                <a:lnTo>
                  <a:pt x="0" y="911801"/>
                </a:lnTo>
                <a:lnTo>
                  <a:pt x="18132" y="927556"/>
                </a:lnTo>
                <a:lnTo>
                  <a:pt x="33908" y="943492"/>
                </a:lnTo>
                <a:lnTo>
                  <a:pt x="61107" y="954720"/>
                </a:lnTo>
                <a:lnTo>
                  <a:pt x="110972" y="954720"/>
                </a:lnTo>
                <a:lnTo>
                  <a:pt x="145062" y="954720"/>
                </a:lnTo>
                <a:lnTo>
                  <a:pt x="160837" y="954720"/>
                </a:lnTo>
                <a:lnTo>
                  <a:pt x="194927" y="970656"/>
                </a:lnTo>
                <a:lnTo>
                  <a:pt x="253858" y="986411"/>
                </a:lnTo>
                <a:lnTo>
                  <a:pt x="271991" y="986411"/>
                </a:lnTo>
                <a:lnTo>
                  <a:pt x="287767" y="1004520"/>
                </a:lnTo>
                <a:lnTo>
                  <a:pt x="303724" y="1020456"/>
                </a:lnTo>
                <a:lnTo>
                  <a:pt x="337632" y="1036211"/>
                </a:lnTo>
                <a:lnTo>
                  <a:pt x="321856" y="1036211"/>
                </a:lnTo>
                <a:lnTo>
                  <a:pt x="337632" y="1079130"/>
                </a:lnTo>
                <a:lnTo>
                  <a:pt x="337632" y="1110821"/>
                </a:lnTo>
                <a:lnTo>
                  <a:pt x="321856" y="1126758"/>
                </a:lnTo>
                <a:lnTo>
                  <a:pt x="271991" y="1158449"/>
                </a:lnTo>
                <a:lnTo>
                  <a:pt x="237902" y="1176558"/>
                </a:lnTo>
                <a:lnTo>
                  <a:pt x="203993" y="1201368"/>
                </a:lnTo>
                <a:lnTo>
                  <a:pt x="176794" y="1217304"/>
                </a:lnTo>
                <a:lnTo>
                  <a:pt x="160837" y="1235232"/>
                </a:lnTo>
                <a:lnTo>
                  <a:pt x="160837" y="1251168"/>
                </a:lnTo>
                <a:lnTo>
                  <a:pt x="110972" y="1266923"/>
                </a:lnTo>
                <a:lnTo>
                  <a:pt x="95197" y="1282859"/>
                </a:lnTo>
                <a:lnTo>
                  <a:pt x="77064" y="1325778"/>
                </a:lnTo>
                <a:lnTo>
                  <a:pt x="77064" y="1357470"/>
                </a:lnTo>
                <a:lnTo>
                  <a:pt x="77064" y="1407270"/>
                </a:lnTo>
                <a:lnTo>
                  <a:pt x="77064" y="1450189"/>
                </a:lnTo>
                <a:lnTo>
                  <a:pt x="110972" y="1481880"/>
                </a:lnTo>
                <a:lnTo>
                  <a:pt x="160837" y="1497816"/>
                </a:lnTo>
                <a:lnTo>
                  <a:pt x="203993" y="1497816"/>
                </a:lnTo>
                <a:lnTo>
                  <a:pt x="253858" y="1545263"/>
                </a:lnTo>
                <a:lnTo>
                  <a:pt x="287767" y="1561199"/>
                </a:lnTo>
                <a:lnTo>
                  <a:pt x="321856" y="1561199"/>
                </a:lnTo>
                <a:lnTo>
                  <a:pt x="337632" y="1561199"/>
                </a:lnTo>
                <a:lnTo>
                  <a:pt x="349056" y="1588182"/>
                </a:lnTo>
                <a:lnTo>
                  <a:pt x="349056" y="1604118"/>
                </a:lnTo>
                <a:lnTo>
                  <a:pt x="364831" y="1653918"/>
                </a:lnTo>
                <a:lnTo>
                  <a:pt x="398921" y="1669673"/>
                </a:lnTo>
                <a:lnTo>
                  <a:pt x="448786" y="1685609"/>
                </a:lnTo>
                <a:lnTo>
                  <a:pt x="491761" y="1696837"/>
                </a:lnTo>
                <a:lnTo>
                  <a:pt x="525850" y="1712773"/>
                </a:lnTo>
                <a:lnTo>
                  <a:pt x="525850" y="1744464"/>
                </a:lnTo>
                <a:lnTo>
                  <a:pt x="541626" y="1728528"/>
                </a:lnTo>
                <a:lnTo>
                  <a:pt x="557583" y="1728528"/>
                </a:lnTo>
                <a:lnTo>
                  <a:pt x="607448" y="1744464"/>
                </a:lnTo>
                <a:lnTo>
                  <a:pt x="652780" y="1760220"/>
                </a:lnTo>
                <a:lnTo>
                  <a:pt x="718420" y="1744464"/>
                </a:lnTo>
                <a:lnTo>
                  <a:pt x="768285" y="1728528"/>
                </a:lnTo>
                <a:lnTo>
                  <a:pt x="813617" y="1728528"/>
                </a:lnTo>
                <a:lnTo>
                  <a:pt x="845350" y="1760220"/>
                </a:lnTo>
                <a:lnTo>
                  <a:pt x="879439" y="1744464"/>
                </a:lnTo>
                <a:lnTo>
                  <a:pt x="922414" y="1712773"/>
                </a:lnTo>
                <a:lnTo>
                  <a:pt x="990412" y="1696837"/>
                </a:lnTo>
                <a:lnTo>
                  <a:pt x="1022144" y="1696837"/>
                </a:lnTo>
                <a:lnTo>
                  <a:pt x="1067476" y="1696837"/>
                </a:lnTo>
                <a:lnTo>
                  <a:pt x="1083433" y="1685609"/>
                </a:lnTo>
                <a:lnTo>
                  <a:pt x="1117341" y="1653918"/>
                </a:lnTo>
                <a:lnTo>
                  <a:pt x="1133298" y="1653918"/>
                </a:lnTo>
                <a:lnTo>
                  <a:pt x="1167207" y="1653918"/>
                </a:lnTo>
                <a:lnTo>
                  <a:pt x="1183163" y="1588182"/>
                </a:lnTo>
                <a:lnTo>
                  <a:pt x="1210363" y="1561199"/>
                </a:lnTo>
                <a:lnTo>
                  <a:pt x="1183163" y="1513571"/>
                </a:lnTo>
                <a:lnTo>
                  <a:pt x="1133298" y="1481880"/>
                </a:lnTo>
                <a:lnTo>
                  <a:pt x="1099209" y="1466125"/>
                </a:lnTo>
                <a:lnTo>
                  <a:pt x="1056234" y="1450189"/>
                </a:lnTo>
                <a:lnTo>
                  <a:pt x="1056234" y="1438961"/>
                </a:lnTo>
                <a:lnTo>
                  <a:pt x="1056234" y="1407270"/>
                </a:lnTo>
                <a:lnTo>
                  <a:pt x="1067476" y="1373406"/>
                </a:lnTo>
                <a:lnTo>
                  <a:pt x="1083433" y="1357470"/>
                </a:lnTo>
                <a:lnTo>
                  <a:pt x="1099209" y="1325778"/>
                </a:lnTo>
                <a:lnTo>
                  <a:pt x="1099209" y="1282859"/>
                </a:lnTo>
                <a:lnTo>
                  <a:pt x="1117341" y="1266923"/>
                </a:lnTo>
                <a:lnTo>
                  <a:pt x="1149074" y="1266923"/>
                </a:lnTo>
                <a:lnTo>
                  <a:pt x="1183163" y="1235232"/>
                </a:lnTo>
                <a:lnTo>
                  <a:pt x="1210363" y="1217304"/>
                </a:lnTo>
                <a:lnTo>
                  <a:pt x="1276003" y="1201368"/>
                </a:lnTo>
                <a:lnTo>
                  <a:pt x="1310093" y="1176558"/>
                </a:lnTo>
                <a:lnTo>
                  <a:pt x="1325868" y="1158449"/>
                </a:lnTo>
                <a:lnTo>
                  <a:pt x="1353068" y="1110821"/>
                </a:lnTo>
                <a:lnTo>
                  <a:pt x="1387157" y="1110821"/>
                </a:lnTo>
                <a:lnTo>
                  <a:pt x="1437022" y="1110821"/>
                </a:lnTo>
                <a:lnTo>
                  <a:pt x="1479997" y="1079130"/>
                </a:lnTo>
                <a:lnTo>
                  <a:pt x="1597860" y="1079130"/>
                </a:lnTo>
                <a:lnTo>
                  <a:pt x="1625059" y="1079130"/>
                </a:lnTo>
                <a:lnTo>
                  <a:pt x="1690881" y="1052147"/>
                </a:lnTo>
                <a:lnTo>
                  <a:pt x="1740746" y="1052147"/>
                </a:lnTo>
                <a:lnTo>
                  <a:pt x="1767946" y="1067903"/>
                </a:lnTo>
                <a:lnTo>
                  <a:pt x="1801854" y="1067903"/>
                </a:lnTo>
                <a:lnTo>
                  <a:pt x="1867676" y="1036211"/>
                </a:lnTo>
                <a:lnTo>
                  <a:pt x="1944740" y="1020456"/>
                </a:lnTo>
                <a:lnTo>
                  <a:pt x="1978649" y="1052147"/>
                </a:lnTo>
                <a:lnTo>
                  <a:pt x="2010381" y="1020456"/>
                </a:lnTo>
                <a:lnTo>
                  <a:pt x="2105578" y="986411"/>
                </a:lnTo>
                <a:lnTo>
                  <a:pt x="2171400" y="1004520"/>
                </a:lnTo>
                <a:lnTo>
                  <a:pt x="2198599" y="1004520"/>
                </a:lnTo>
                <a:lnTo>
                  <a:pt x="2232507" y="986411"/>
                </a:lnTo>
                <a:lnTo>
                  <a:pt x="2282373" y="1004520"/>
                </a:lnTo>
                <a:lnTo>
                  <a:pt x="2325529" y="970656"/>
                </a:lnTo>
                <a:lnTo>
                  <a:pt x="2409302" y="954720"/>
                </a:lnTo>
                <a:lnTo>
                  <a:pt x="2459167" y="943492"/>
                </a:lnTo>
                <a:lnTo>
                  <a:pt x="2502323" y="943492"/>
                </a:lnTo>
                <a:lnTo>
                  <a:pt x="2597520" y="911801"/>
                </a:lnTo>
                <a:lnTo>
                  <a:pt x="2629253" y="880110"/>
                </a:lnTo>
                <a:lnTo>
                  <a:pt x="2647385" y="864354"/>
                </a:lnTo>
                <a:lnTo>
                  <a:pt x="2774315" y="821254"/>
                </a:lnTo>
                <a:lnTo>
                  <a:pt x="2790090" y="821254"/>
                </a:lnTo>
                <a:lnTo>
                  <a:pt x="2885288" y="755699"/>
                </a:lnTo>
                <a:lnTo>
                  <a:pt x="2982842" y="665153"/>
                </a:lnTo>
                <a:lnTo>
                  <a:pt x="3062082" y="633461"/>
                </a:lnTo>
                <a:lnTo>
                  <a:pt x="3078039" y="617706"/>
                </a:lnTo>
                <a:lnTo>
                  <a:pt x="3127904" y="601770"/>
                </a:lnTo>
                <a:lnTo>
                  <a:pt x="3143680" y="590542"/>
                </a:lnTo>
                <a:lnTo>
                  <a:pt x="3189012" y="567906"/>
                </a:lnTo>
                <a:lnTo>
                  <a:pt x="3204968" y="567906"/>
                </a:lnTo>
                <a:lnTo>
                  <a:pt x="3220744" y="524987"/>
                </a:lnTo>
                <a:lnTo>
                  <a:pt x="3238877" y="493296"/>
                </a:lnTo>
                <a:lnTo>
                  <a:pt x="3304699" y="493296"/>
                </a:lnTo>
                <a:lnTo>
                  <a:pt x="3315941" y="466132"/>
                </a:lnTo>
                <a:lnTo>
                  <a:pt x="3347673" y="418504"/>
                </a:lnTo>
                <a:lnTo>
                  <a:pt x="3397539" y="386813"/>
                </a:lnTo>
                <a:lnTo>
                  <a:pt x="3447404" y="386813"/>
                </a:lnTo>
                <a:lnTo>
                  <a:pt x="3474603" y="343894"/>
                </a:lnTo>
                <a:lnTo>
                  <a:pt x="3558558" y="310030"/>
                </a:lnTo>
                <a:lnTo>
                  <a:pt x="3601532" y="294094"/>
                </a:lnTo>
                <a:lnTo>
                  <a:pt x="3619665" y="278339"/>
                </a:lnTo>
                <a:lnTo>
                  <a:pt x="3685487" y="230711"/>
                </a:lnTo>
                <a:lnTo>
                  <a:pt x="3746595" y="219484"/>
                </a:lnTo>
                <a:lnTo>
                  <a:pt x="3778327" y="187793"/>
                </a:lnTo>
                <a:lnTo>
                  <a:pt x="3828192" y="156101"/>
                </a:lnTo>
                <a:lnTo>
                  <a:pt x="3873524" y="137992"/>
                </a:lnTo>
                <a:lnTo>
                  <a:pt x="3889481" y="122237"/>
                </a:lnTo>
                <a:lnTo>
                  <a:pt x="3905256" y="90546"/>
                </a:lnTo>
                <a:lnTo>
                  <a:pt x="3955122" y="47446"/>
                </a:lnTo>
                <a:lnTo>
                  <a:pt x="3973254" y="15755"/>
                </a:lnTo>
                <a:lnTo>
                  <a:pt x="3939346" y="0"/>
                </a:lnTo>
                <a:lnTo>
                  <a:pt x="3905256" y="15755"/>
                </a:lnTo>
                <a:lnTo>
                  <a:pt x="3889481" y="15755"/>
                </a:lnTo>
                <a:lnTo>
                  <a:pt x="3862282" y="0"/>
                </a:lnTo>
                <a:lnTo>
                  <a:pt x="3828192" y="0"/>
                </a:lnTo>
                <a:lnTo>
                  <a:pt x="3778327" y="31691"/>
                </a:lnTo>
                <a:lnTo>
                  <a:pt x="3746595" y="31691"/>
                </a:lnTo>
                <a:lnTo>
                  <a:pt x="3701263" y="15755"/>
                </a:lnTo>
                <a:lnTo>
                  <a:pt x="3601532" y="47446"/>
                </a:lnTo>
                <a:lnTo>
                  <a:pt x="3574333" y="79137"/>
                </a:lnTo>
                <a:lnTo>
                  <a:pt x="3492736" y="90546"/>
                </a:lnTo>
                <a:lnTo>
                  <a:pt x="3431628" y="122237"/>
                </a:lnTo>
                <a:lnTo>
                  <a:pt x="3331898" y="156101"/>
                </a:lnTo>
                <a:lnTo>
                  <a:pt x="3304699" y="187793"/>
                </a:lnTo>
                <a:lnTo>
                  <a:pt x="3286566" y="219484"/>
                </a:lnTo>
                <a:lnTo>
                  <a:pt x="3238877" y="246648"/>
                </a:lnTo>
                <a:lnTo>
                  <a:pt x="3204968" y="246648"/>
                </a:lnTo>
                <a:lnTo>
                  <a:pt x="3159637" y="246648"/>
                </a:lnTo>
                <a:lnTo>
                  <a:pt x="3143680" y="278339"/>
                </a:lnTo>
                <a:lnTo>
                  <a:pt x="3127904" y="294094"/>
                </a:lnTo>
                <a:lnTo>
                  <a:pt x="3062082" y="310030"/>
                </a:lnTo>
                <a:lnTo>
                  <a:pt x="3043949" y="343894"/>
                </a:lnTo>
                <a:lnTo>
                  <a:pt x="2951110" y="352949"/>
                </a:lnTo>
                <a:lnTo>
                  <a:pt x="2917020" y="371058"/>
                </a:lnTo>
                <a:lnTo>
                  <a:pt x="2901244" y="386813"/>
                </a:lnTo>
                <a:lnTo>
                  <a:pt x="2885288" y="402749"/>
                </a:lnTo>
                <a:lnTo>
                  <a:pt x="2874045" y="402749"/>
                </a:lnTo>
                <a:lnTo>
                  <a:pt x="2839956" y="434441"/>
                </a:lnTo>
                <a:lnTo>
                  <a:pt x="2774315" y="450196"/>
                </a:lnTo>
                <a:lnTo>
                  <a:pt x="2713026" y="466132"/>
                </a:lnTo>
                <a:lnTo>
                  <a:pt x="2663161" y="477360"/>
                </a:lnTo>
                <a:lnTo>
                  <a:pt x="2613296" y="524987"/>
                </a:lnTo>
                <a:lnTo>
                  <a:pt x="2570321" y="540742"/>
                </a:lnTo>
                <a:lnTo>
                  <a:pt x="2486366" y="558851"/>
                </a:lnTo>
                <a:lnTo>
                  <a:pt x="2425259" y="558851"/>
                </a:lnTo>
                <a:lnTo>
                  <a:pt x="2375394" y="590542"/>
                </a:lnTo>
                <a:lnTo>
                  <a:pt x="2359437" y="601770"/>
                </a:lnTo>
                <a:lnTo>
                  <a:pt x="2325529" y="590542"/>
                </a:lnTo>
                <a:lnTo>
                  <a:pt x="2314105" y="590542"/>
                </a:lnTo>
                <a:lnTo>
                  <a:pt x="2266597" y="601770"/>
                </a:lnTo>
                <a:lnTo>
                  <a:pt x="2198599" y="617706"/>
                </a:lnTo>
                <a:lnTo>
                  <a:pt x="2155443" y="617706"/>
                </a:lnTo>
                <a:lnTo>
                  <a:pt x="2105578" y="633461"/>
                </a:lnTo>
                <a:lnTo>
                  <a:pt x="2055713" y="633461"/>
                </a:lnTo>
                <a:lnTo>
                  <a:pt x="2010381" y="633461"/>
                </a:lnTo>
                <a:lnTo>
                  <a:pt x="1944740" y="665153"/>
                </a:lnTo>
                <a:lnTo>
                  <a:pt x="1913008" y="681089"/>
                </a:lnTo>
                <a:lnTo>
                  <a:pt x="1867676" y="665153"/>
                </a:lnTo>
                <a:lnTo>
                  <a:pt x="1817811" y="665153"/>
                </a:lnTo>
                <a:lnTo>
                  <a:pt x="1767946" y="692317"/>
                </a:lnTo>
                <a:lnTo>
                  <a:pt x="1724790" y="681089"/>
                </a:lnTo>
                <a:lnTo>
                  <a:pt x="1690881" y="681089"/>
                </a:lnTo>
                <a:lnTo>
                  <a:pt x="1674924" y="692317"/>
                </a:lnTo>
                <a:lnTo>
                  <a:pt x="1625059" y="692317"/>
                </a:lnTo>
                <a:lnTo>
                  <a:pt x="1563952" y="712599"/>
                </a:lnTo>
                <a:lnTo>
                  <a:pt x="1547995" y="724008"/>
                </a:lnTo>
                <a:lnTo>
                  <a:pt x="1498130" y="692317"/>
                </a:lnTo>
                <a:lnTo>
                  <a:pt x="1402933" y="712599"/>
                </a:lnTo>
                <a:lnTo>
                  <a:pt x="1371200" y="724008"/>
                </a:lnTo>
                <a:lnTo>
                  <a:pt x="1353068" y="755699"/>
                </a:lnTo>
                <a:lnTo>
                  <a:pt x="1310093" y="739763"/>
                </a:lnTo>
                <a:lnTo>
                  <a:pt x="1244271" y="724008"/>
                </a:lnTo>
                <a:lnTo>
                  <a:pt x="1194406" y="739763"/>
                </a:lnTo>
                <a:lnTo>
                  <a:pt x="1167207" y="755699"/>
                </a:lnTo>
                <a:lnTo>
                  <a:pt x="1099209" y="755699"/>
                </a:lnTo>
                <a:lnTo>
                  <a:pt x="1038101" y="773808"/>
                </a:lnTo>
                <a:lnTo>
                  <a:pt x="1022144" y="805499"/>
                </a:lnTo>
                <a:lnTo>
                  <a:pt x="990412" y="789563"/>
                </a:lnTo>
                <a:lnTo>
                  <a:pt x="940547" y="789563"/>
                </a:lnTo>
                <a:lnTo>
                  <a:pt x="922414" y="789563"/>
                </a:lnTo>
                <a:lnTo>
                  <a:pt x="861307" y="821254"/>
                </a:lnTo>
                <a:lnTo>
                  <a:pt x="813617" y="832663"/>
                </a:lnTo>
                <a:lnTo>
                  <a:pt x="795485" y="821254"/>
                </a:lnTo>
                <a:lnTo>
                  <a:pt x="752510" y="789563"/>
                </a:lnTo>
                <a:lnTo>
                  <a:pt x="702645" y="755699"/>
                </a:lnTo>
                <a:lnTo>
                  <a:pt x="652780" y="773808"/>
                </a:lnTo>
                <a:lnTo>
                  <a:pt x="636823" y="773808"/>
                </a:lnTo>
                <a:lnTo>
                  <a:pt x="607448" y="739763"/>
                </a:lnTo>
                <a:lnTo>
                  <a:pt x="575715" y="692317"/>
                </a:lnTo>
                <a:lnTo>
                  <a:pt x="507717" y="692317"/>
                </a:lnTo>
                <a:lnTo>
                  <a:pt x="480518" y="692317"/>
                </a:lnTo>
                <a:lnTo>
                  <a:pt x="430653" y="681089"/>
                </a:lnTo>
                <a:lnTo>
                  <a:pt x="398921" y="681089"/>
                </a:lnTo>
                <a:lnTo>
                  <a:pt x="364831" y="681089"/>
                </a:lnTo>
                <a:lnTo>
                  <a:pt x="326390" y="681089"/>
                </a:lnTo>
                <a:lnTo>
                  <a:pt x="287767" y="687789"/>
                </a:lnTo>
                <a:lnTo>
                  <a:pt x="265101" y="696844"/>
                </a:lnTo>
                <a:lnTo>
                  <a:pt x="242435" y="724008"/>
                </a:lnTo>
                <a:lnTo>
                  <a:pt x="233368" y="739763"/>
                </a:lnTo>
                <a:lnTo>
                  <a:pt x="215236" y="751172"/>
                </a:lnTo>
                <a:lnTo>
                  <a:pt x="172261" y="762399"/>
                </a:lnTo>
                <a:lnTo>
                  <a:pt x="154128" y="773808"/>
                </a:lnTo>
                <a:lnTo>
                  <a:pt x="126929" y="789563"/>
                </a:lnTo>
                <a:lnTo>
                  <a:pt x="95197" y="805499"/>
                </a:lnTo>
                <a:lnTo>
                  <a:pt x="49865" y="837191"/>
                </a:lnTo>
                <a:lnTo>
                  <a:pt x="33908" y="864354"/>
                </a:lnTo>
                <a:lnTo>
                  <a:pt x="6709" y="895865"/>
                </a:lnTo>
              </a:path>
            </a:pathLst>
          </a:custGeom>
          <a:ln w="3175">
            <a:solidFill>
              <a:srgbClr val="0E0D0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439434" y="2888220"/>
            <a:ext cx="4735010" cy="225804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428577" y="3461017"/>
            <a:ext cx="3747135" cy="1686560"/>
          </a:xfrm>
          <a:custGeom>
            <a:avLst/>
            <a:gdLst/>
            <a:ahLst/>
            <a:cxnLst/>
            <a:rect l="l" t="t" r="r" b="b"/>
            <a:pathLst>
              <a:path w="3747134" h="1686560">
                <a:moveTo>
                  <a:pt x="67997" y="1158992"/>
                </a:moveTo>
                <a:lnTo>
                  <a:pt x="161019" y="1192856"/>
                </a:lnTo>
                <a:lnTo>
                  <a:pt x="271991" y="1217847"/>
                </a:lnTo>
                <a:lnTo>
                  <a:pt x="337813" y="1235956"/>
                </a:lnTo>
                <a:lnTo>
                  <a:pt x="498651" y="1251712"/>
                </a:lnTo>
                <a:lnTo>
                  <a:pt x="480518" y="1389885"/>
                </a:lnTo>
                <a:lnTo>
                  <a:pt x="464743" y="1450913"/>
                </a:lnTo>
                <a:lnTo>
                  <a:pt x="430653" y="1482605"/>
                </a:lnTo>
                <a:lnTo>
                  <a:pt x="380788" y="1545987"/>
                </a:lnTo>
                <a:lnTo>
                  <a:pt x="337813" y="1561923"/>
                </a:lnTo>
                <a:lnTo>
                  <a:pt x="253858" y="1573151"/>
                </a:lnTo>
                <a:lnTo>
                  <a:pt x="287948" y="1589087"/>
                </a:lnTo>
                <a:lnTo>
                  <a:pt x="337813" y="1589087"/>
                </a:lnTo>
                <a:lnTo>
                  <a:pt x="353589" y="1589087"/>
                </a:lnTo>
                <a:lnTo>
                  <a:pt x="365012" y="1589087"/>
                </a:lnTo>
                <a:lnTo>
                  <a:pt x="365012" y="1654643"/>
                </a:lnTo>
                <a:lnTo>
                  <a:pt x="398921" y="1654643"/>
                </a:lnTo>
                <a:lnTo>
                  <a:pt x="398921" y="1604842"/>
                </a:lnTo>
                <a:lnTo>
                  <a:pt x="398921" y="1573151"/>
                </a:lnTo>
                <a:lnTo>
                  <a:pt x="398921" y="1561923"/>
                </a:lnTo>
                <a:lnTo>
                  <a:pt x="430653" y="1530232"/>
                </a:lnTo>
                <a:lnTo>
                  <a:pt x="464743" y="1498541"/>
                </a:lnTo>
                <a:lnTo>
                  <a:pt x="498651" y="1482605"/>
                </a:lnTo>
                <a:lnTo>
                  <a:pt x="510075" y="1530232"/>
                </a:lnTo>
                <a:lnTo>
                  <a:pt x="591672" y="1573151"/>
                </a:lnTo>
                <a:lnTo>
                  <a:pt x="641537" y="1604842"/>
                </a:lnTo>
                <a:lnTo>
                  <a:pt x="686869" y="1638888"/>
                </a:lnTo>
                <a:lnTo>
                  <a:pt x="718602" y="1638888"/>
                </a:lnTo>
                <a:lnTo>
                  <a:pt x="734377" y="1686334"/>
                </a:lnTo>
                <a:lnTo>
                  <a:pt x="768467" y="1686334"/>
                </a:lnTo>
                <a:lnTo>
                  <a:pt x="752510" y="1654643"/>
                </a:lnTo>
                <a:lnTo>
                  <a:pt x="734377" y="1638888"/>
                </a:lnTo>
                <a:lnTo>
                  <a:pt x="752510" y="1620778"/>
                </a:lnTo>
                <a:lnTo>
                  <a:pt x="784242" y="1620778"/>
                </a:lnTo>
                <a:lnTo>
                  <a:pt x="813799" y="1638888"/>
                </a:lnTo>
                <a:lnTo>
                  <a:pt x="829574" y="1604842"/>
                </a:lnTo>
                <a:lnTo>
                  <a:pt x="768467" y="1589087"/>
                </a:lnTo>
                <a:lnTo>
                  <a:pt x="702645" y="1589087"/>
                </a:lnTo>
                <a:lnTo>
                  <a:pt x="652780" y="1573151"/>
                </a:lnTo>
                <a:lnTo>
                  <a:pt x="575715" y="1530232"/>
                </a:lnTo>
                <a:lnTo>
                  <a:pt x="525850" y="1482605"/>
                </a:lnTo>
                <a:lnTo>
                  <a:pt x="525850" y="1423750"/>
                </a:lnTo>
                <a:lnTo>
                  <a:pt x="525850" y="1358194"/>
                </a:lnTo>
                <a:lnTo>
                  <a:pt x="541807" y="1251712"/>
                </a:lnTo>
                <a:lnTo>
                  <a:pt x="607448" y="1251712"/>
                </a:lnTo>
                <a:lnTo>
                  <a:pt x="734377" y="1235956"/>
                </a:lnTo>
                <a:lnTo>
                  <a:pt x="734377" y="1299339"/>
                </a:lnTo>
                <a:lnTo>
                  <a:pt x="734377" y="1358194"/>
                </a:lnTo>
                <a:lnTo>
                  <a:pt x="752510" y="1389885"/>
                </a:lnTo>
                <a:lnTo>
                  <a:pt x="784242" y="1423750"/>
                </a:lnTo>
                <a:lnTo>
                  <a:pt x="795666" y="1423750"/>
                </a:lnTo>
                <a:lnTo>
                  <a:pt x="795666" y="1439686"/>
                </a:lnTo>
                <a:lnTo>
                  <a:pt x="813799" y="1498541"/>
                </a:lnTo>
                <a:lnTo>
                  <a:pt x="845531" y="1498541"/>
                </a:lnTo>
                <a:lnTo>
                  <a:pt x="845531" y="1450913"/>
                </a:lnTo>
                <a:lnTo>
                  <a:pt x="845531" y="1423750"/>
                </a:lnTo>
                <a:lnTo>
                  <a:pt x="879439" y="1466850"/>
                </a:lnTo>
                <a:lnTo>
                  <a:pt x="895396" y="1439686"/>
                </a:lnTo>
                <a:lnTo>
                  <a:pt x="863664" y="1407994"/>
                </a:lnTo>
                <a:lnTo>
                  <a:pt x="795666" y="1373949"/>
                </a:lnTo>
                <a:lnTo>
                  <a:pt x="784242" y="1342258"/>
                </a:lnTo>
                <a:lnTo>
                  <a:pt x="768467" y="1315094"/>
                </a:lnTo>
                <a:lnTo>
                  <a:pt x="768467" y="1267648"/>
                </a:lnTo>
                <a:lnTo>
                  <a:pt x="784242" y="1217847"/>
                </a:lnTo>
                <a:lnTo>
                  <a:pt x="829574" y="1201911"/>
                </a:lnTo>
                <a:lnTo>
                  <a:pt x="879439" y="1192856"/>
                </a:lnTo>
                <a:lnTo>
                  <a:pt x="929305" y="1192856"/>
                </a:lnTo>
                <a:lnTo>
                  <a:pt x="940728" y="1177101"/>
                </a:lnTo>
                <a:lnTo>
                  <a:pt x="1006369" y="1192856"/>
                </a:lnTo>
                <a:lnTo>
                  <a:pt x="1056234" y="1192856"/>
                </a:lnTo>
                <a:lnTo>
                  <a:pt x="1099390" y="1192856"/>
                </a:lnTo>
                <a:lnTo>
                  <a:pt x="1133298" y="1158992"/>
                </a:lnTo>
                <a:lnTo>
                  <a:pt x="1083433" y="1158992"/>
                </a:lnTo>
                <a:lnTo>
                  <a:pt x="1056234" y="1158992"/>
                </a:lnTo>
                <a:lnTo>
                  <a:pt x="1006369" y="1143056"/>
                </a:lnTo>
                <a:lnTo>
                  <a:pt x="1056234" y="1095610"/>
                </a:lnTo>
                <a:lnTo>
                  <a:pt x="1117523" y="1068446"/>
                </a:lnTo>
                <a:lnTo>
                  <a:pt x="1167388" y="1036755"/>
                </a:lnTo>
                <a:lnTo>
                  <a:pt x="1210363" y="1036755"/>
                </a:lnTo>
                <a:lnTo>
                  <a:pt x="1276185" y="1005063"/>
                </a:lnTo>
                <a:lnTo>
                  <a:pt x="1326050" y="1036755"/>
                </a:lnTo>
                <a:lnTo>
                  <a:pt x="1421247" y="1052510"/>
                </a:lnTo>
                <a:lnTo>
                  <a:pt x="1452979" y="1036755"/>
                </a:lnTo>
                <a:lnTo>
                  <a:pt x="1403114" y="1020818"/>
                </a:lnTo>
                <a:lnTo>
                  <a:pt x="1344183" y="1005063"/>
                </a:lnTo>
                <a:lnTo>
                  <a:pt x="1403114" y="986954"/>
                </a:lnTo>
                <a:lnTo>
                  <a:pt x="1482536" y="971018"/>
                </a:lnTo>
                <a:lnTo>
                  <a:pt x="1548176" y="971018"/>
                </a:lnTo>
                <a:lnTo>
                  <a:pt x="1613998" y="955263"/>
                </a:lnTo>
                <a:lnTo>
                  <a:pt x="1675106" y="971018"/>
                </a:lnTo>
                <a:lnTo>
                  <a:pt x="1724971" y="1020818"/>
                </a:lnTo>
                <a:lnTo>
                  <a:pt x="1756703" y="986954"/>
                </a:lnTo>
                <a:lnTo>
                  <a:pt x="1706838" y="971018"/>
                </a:lnTo>
                <a:lnTo>
                  <a:pt x="1659330" y="943854"/>
                </a:lnTo>
                <a:lnTo>
                  <a:pt x="1768127" y="928099"/>
                </a:lnTo>
                <a:lnTo>
                  <a:pt x="1851900" y="912163"/>
                </a:lnTo>
                <a:lnTo>
                  <a:pt x="1913189" y="896408"/>
                </a:lnTo>
                <a:lnTo>
                  <a:pt x="2055894" y="955263"/>
                </a:lnTo>
                <a:lnTo>
                  <a:pt x="2089984" y="943854"/>
                </a:lnTo>
                <a:lnTo>
                  <a:pt x="1978830" y="880472"/>
                </a:lnTo>
                <a:lnTo>
                  <a:pt x="2071851" y="848781"/>
                </a:lnTo>
                <a:lnTo>
                  <a:pt x="2155624" y="833025"/>
                </a:lnTo>
                <a:lnTo>
                  <a:pt x="2232689" y="864717"/>
                </a:lnTo>
                <a:lnTo>
                  <a:pt x="2298511" y="880472"/>
                </a:lnTo>
                <a:lnTo>
                  <a:pt x="2343843" y="864717"/>
                </a:lnTo>
                <a:lnTo>
                  <a:pt x="2282554" y="848781"/>
                </a:lnTo>
                <a:lnTo>
                  <a:pt x="2216913" y="821617"/>
                </a:lnTo>
                <a:lnTo>
                  <a:pt x="2298511" y="805862"/>
                </a:lnTo>
                <a:lnTo>
                  <a:pt x="2375575" y="774170"/>
                </a:lnTo>
                <a:lnTo>
                  <a:pt x="2443573" y="756061"/>
                </a:lnTo>
                <a:lnTo>
                  <a:pt x="2486548" y="774170"/>
                </a:lnTo>
                <a:lnTo>
                  <a:pt x="2536594" y="789925"/>
                </a:lnTo>
                <a:lnTo>
                  <a:pt x="2570502" y="774170"/>
                </a:lnTo>
                <a:lnTo>
                  <a:pt x="2470772" y="740125"/>
                </a:lnTo>
                <a:lnTo>
                  <a:pt x="2570502" y="712961"/>
                </a:lnTo>
                <a:lnTo>
                  <a:pt x="2647567" y="665515"/>
                </a:lnTo>
                <a:lnTo>
                  <a:pt x="2747297" y="617887"/>
                </a:lnTo>
                <a:lnTo>
                  <a:pt x="2824361" y="649579"/>
                </a:lnTo>
                <a:lnTo>
                  <a:pt x="2856094" y="617887"/>
                </a:lnTo>
                <a:lnTo>
                  <a:pt x="2824361" y="617887"/>
                </a:lnTo>
                <a:lnTo>
                  <a:pt x="2758721" y="602132"/>
                </a:lnTo>
                <a:lnTo>
                  <a:pt x="2840318" y="540923"/>
                </a:lnTo>
                <a:lnTo>
                  <a:pt x="2967248" y="450377"/>
                </a:lnTo>
                <a:lnTo>
                  <a:pt x="3112310" y="466313"/>
                </a:lnTo>
                <a:lnTo>
                  <a:pt x="3144042" y="418686"/>
                </a:lnTo>
                <a:lnTo>
                  <a:pt x="3078220" y="434622"/>
                </a:lnTo>
                <a:lnTo>
                  <a:pt x="3001156" y="434622"/>
                </a:lnTo>
                <a:lnTo>
                  <a:pt x="3112310" y="371239"/>
                </a:lnTo>
                <a:lnTo>
                  <a:pt x="3159818" y="344075"/>
                </a:lnTo>
                <a:lnTo>
                  <a:pt x="3189374" y="344075"/>
                </a:lnTo>
                <a:lnTo>
                  <a:pt x="3270972" y="371239"/>
                </a:lnTo>
                <a:lnTo>
                  <a:pt x="3289105" y="328139"/>
                </a:lnTo>
                <a:lnTo>
                  <a:pt x="3255015" y="328139"/>
                </a:lnTo>
                <a:lnTo>
                  <a:pt x="3205150" y="310030"/>
                </a:lnTo>
                <a:lnTo>
                  <a:pt x="3289105" y="278339"/>
                </a:lnTo>
                <a:lnTo>
                  <a:pt x="3320837" y="262584"/>
                </a:lnTo>
                <a:lnTo>
                  <a:pt x="3348036" y="262584"/>
                </a:lnTo>
                <a:lnTo>
                  <a:pt x="3416034" y="278339"/>
                </a:lnTo>
                <a:lnTo>
                  <a:pt x="3447766" y="262584"/>
                </a:lnTo>
                <a:lnTo>
                  <a:pt x="3381944" y="230893"/>
                </a:lnTo>
                <a:lnTo>
                  <a:pt x="3493098" y="187793"/>
                </a:lnTo>
                <a:lnTo>
                  <a:pt x="3592829" y="203729"/>
                </a:lnTo>
                <a:lnTo>
                  <a:pt x="3601895" y="187793"/>
                </a:lnTo>
                <a:lnTo>
                  <a:pt x="3558739" y="172037"/>
                </a:lnTo>
                <a:lnTo>
                  <a:pt x="3542964" y="172037"/>
                </a:lnTo>
                <a:lnTo>
                  <a:pt x="3620028" y="122237"/>
                </a:lnTo>
                <a:lnTo>
                  <a:pt x="3651760" y="106301"/>
                </a:lnTo>
                <a:lnTo>
                  <a:pt x="3701625" y="137992"/>
                </a:lnTo>
                <a:lnTo>
                  <a:pt x="3735534" y="106301"/>
                </a:lnTo>
                <a:lnTo>
                  <a:pt x="3669893" y="90546"/>
                </a:lnTo>
                <a:lnTo>
                  <a:pt x="3735534" y="63382"/>
                </a:lnTo>
                <a:lnTo>
                  <a:pt x="3746957" y="63382"/>
                </a:lnTo>
                <a:lnTo>
                  <a:pt x="3746957" y="31691"/>
                </a:lnTo>
                <a:lnTo>
                  <a:pt x="3701625" y="47446"/>
                </a:lnTo>
                <a:lnTo>
                  <a:pt x="3719758" y="0"/>
                </a:lnTo>
                <a:lnTo>
                  <a:pt x="3685668" y="15755"/>
                </a:lnTo>
                <a:lnTo>
                  <a:pt x="3651760" y="79137"/>
                </a:lnTo>
                <a:lnTo>
                  <a:pt x="3601895" y="90546"/>
                </a:lnTo>
                <a:lnTo>
                  <a:pt x="3542964" y="122237"/>
                </a:lnTo>
                <a:lnTo>
                  <a:pt x="3558739" y="90546"/>
                </a:lnTo>
                <a:lnTo>
                  <a:pt x="3592829" y="63382"/>
                </a:lnTo>
                <a:lnTo>
                  <a:pt x="3558739" y="47446"/>
                </a:lnTo>
                <a:lnTo>
                  <a:pt x="3558739" y="63382"/>
                </a:lnTo>
                <a:lnTo>
                  <a:pt x="3524831" y="106301"/>
                </a:lnTo>
                <a:lnTo>
                  <a:pt x="3493098" y="137992"/>
                </a:lnTo>
                <a:lnTo>
                  <a:pt x="3474966" y="137992"/>
                </a:lnTo>
                <a:lnTo>
                  <a:pt x="3416034" y="172037"/>
                </a:lnTo>
                <a:lnTo>
                  <a:pt x="3447766" y="122237"/>
                </a:lnTo>
                <a:lnTo>
                  <a:pt x="3493098" y="79137"/>
                </a:lnTo>
                <a:lnTo>
                  <a:pt x="3431810" y="90546"/>
                </a:lnTo>
                <a:lnTo>
                  <a:pt x="3397901" y="122237"/>
                </a:lnTo>
                <a:lnTo>
                  <a:pt x="3366169" y="187793"/>
                </a:lnTo>
                <a:lnTo>
                  <a:pt x="3348036" y="187793"/>
                </a:lnTo>
                <a:lnTo>
                  <a:pt x="3289105" y="219484"/>
                </a:lnTo>
                <a:lnTo>
                  <a:pt x="3304880" y="172037"/>
                </a:lnTo>
                <a:lnTo>
                  <a:pt x="3332079" y="137992"/>
                </a:lnTo>
                <a:lnTo>
                  <a:pt x="3270972" y="172037"/>
                </a:lnTo>
                <a:lnTo>
                  <a:pt x="3239239" y="230893"/>
                </a:lnTo>
                <a:lnTo>
                  <a:pt x="3205150" y="246648"/>
                </a:lnTo>
                <a:lnTo>
                  <a:pt x="3159818" y="278339"/>
                </a:lnTo>
                <a:lnTo>
                  <a:pt x="3094177" y="310030"/>
                </a:lnTo>
                <a:lnTo>
                  <a:pt x="3112310" y="262584"/>
                </a:lnTo>
                <a:lnTo>
                  <a:pt x="3078220" y="262584"/>
                </a:lnTo>
                <a:lnTo>
                  <a:pt x="3044312" y="344075"/>
                </a:lnTo>
                <a:lnTo>
                  <a:pt x="3032888" y="353130"/>
                </a:lnTo>
                <a:lnTo>
                  <a:pt x="3001156" y="371239"/>
                </a:lnTo>
                <a:lnTo>
                  <a:pt x="2917383" y="402931"/>
                </a:lnTo>
                <a:lnTo>
                  <a:pt x="2840318" y="466313"/>
                </a:lnTo>
                <a:lnTo>
                  <a:pt x="2874227" y="402931"/>
                </a:lnTo>
                <a:lnTo>
                  <a:pt x="2890183" y="371239"/>
                </a:lnTo>
                <a:lnTo>
                  <a:pt x="2856094" y="386994"/>
                </a:lnTo>
                <a:lnTo>
                  <a:pt x="2824361" y="434622"/>
                </a:lnTo>
                <a:lnTo>
                  <a:pt x="2790453" y="493477"/>
                </a:lnTo>
                <a:lnTo>
                  <a:pt x="2713389" y="540923"/>
                </a:lnTo>
                <a:lnTo>
                  <a:pt x="2613659" y="590724"/>
                </a:lnTo>
                <a:lnTo>
                  <a:pt x="2647567" y="540923"/>
                </a:lnTo>
                <a:lnTo>
                  <a:pt x="2697432" y="477541"/>
                </a:lnTo>
                <a:lnTo>
                  <a:pt x="2629434" y="509232"/>
                </a:lnTo>
                <a:lnTo>
                  <a:pt x="2552370" y="602132"/>
                </a:lnTo>
                <a:lnTo>
                  <a:pt x="2502505" y="633824"/>
                </a:lnTo>
                <a:lnTo>
                  <a:pt x="2443573" y="665515"/>
                </a:lnTo>
                <a:lnTo>
                  <a:pt x="2298511" y="712961"/>
                </a:lnTo>
                <a:lnTo>
                  <a:pt x="2332419" y="649579"/>
                </a:lnTo>
                <a:lnTo>
                  <a:pt x="2359618" y="617887"/>
                </a:lnTo>
                <a:lnTo>
                  <a:pt x="2309753" y="649579"/>
                </a:lnTo>
                <a:lnTo>
                  <a:pt x="2282554" y="692679"/>
                </a:lnTo>
                <a:lnTo>
                  <a:pt x="2248646" y="712961"/>
                </a:lnTo>
                <a:lnTo>
                  <a:pt x="2216913" y="724370"/>
                </a:lnTo>
                <a:lnTo>
                  <a:pt x="2139849" y="756061"/>
                </a:lnTo>
                <a:lnTo>
                  <a:pt x="2055894" y="774170"/>
                </a:lnTo>
                <a:lnTo>
                  <a:pt x="1978830" y="789925"/>
                </a:lnTo>
                <a:lnTo>
                  <a:pt x="1994787" y="740125"/>
                </a:lnTo>
                <a:lnTo>
                  <a:pt x="2028695" y="712961"/>
                </a:lnTo>
                <a:lnTo>
                  <a:pt x="1978830" y="724370"/>
                </a:lnTo>
                <a:lnTo>
                  <a:pt x="1895056" y="821617"/>
                </a:lnTo>
                <a:lnTo>
                  <a:pt x="1867857" y="833025"/>
                </a:lnTo>
                <a:lnTo>
                  <a:pt x="1768127" y="833025"/>
                </a:lnTo>
                <a:lnTo>
                  <a:pt x="1641197" y="848781"/>
                </a:lnTo>
                <a:lnTo>
                  <a:pt x="1675106" y="821617"/>
                </a:lnTo>
                <a:lnTo>
                  <a:pt x="1706838" y="774170"/>
                </a:lnTo>
                <a:lnTo>
                  <a:pt x="1675106" y="756061"/>
                </a:lnTo>
                <a:lnTo>
                  <a:pt x="1625241" y="821617"/>
                </a:lnTo>
                <a:lnTo>
                  <a:pt x="1579909" y="880472"/>
                </a:lnTo>
                <a:lnTo>
                  <a:pt x="1482536" y="880472"/>
                </a:lnTo>
                <a:lnTo>
                  <a:pt x="1437204" y="896408"/>
                </a:lnTo>
                <a:lnTo>
                  <a:pt x="1353249" y="896408"/>
                </a:lnTo>
                <a:lnTo>
                  <a:pt x="1403114" y="848781"/>
                </a:lnTo>
                <a:lnTo>
                  <a:pt x="1421247" y="805862"/>
                </a:lnTo>
                <a:lnTo>
                  <a:pt x="1371382" y="821617"/>
                </a:lnTo>
                <a:lnTo>
                  <a:pt x="1344183" y="848781"/>
                </a:lnTo>
                <a:lnTo>
                  <a:pt x="1276185" y="912163"/>
                </a:lnTo>
                <a:lnTo>
                  <a:pt x="1167388" y="928099"/>
                </a:lnTo>
                <a:lnTo>
                  <a:pt x="1083433" y="943854"/>
                </a:lnTo>
                <a:lnTo>
                  <a:pt x="1022326" y="971018"/>
                </a:lnTo>
                <a:lnTo>
                  <a:pt x="956504" y="1020818"/>
                </a:lnTo>
                <a:lnTo>
                  <a:pt x="911172" y="1068446"/>
                </a:lnTo>
                <a:lnTo>
                  <a:pt x="940728" y="986954"/>
                </a:lnTo>
                <a:lnTo>
                  <a:pt x="956504" y="943854"/>
                </a:lnTo>
                <a:lnTo>
                  <a:pt x="972461" y="912163"/>
                </a:lnTo>
                <a:lnTo>
                  <a:pt x="895396" y="971018"/>
                </a:lnTo>
                <a:lnTo>
                  <a:pt x="879439" y="1052510"/>
                </a:lnTo>
                <a:lnTo>
                  <a:pt x="863664" y="1068446"/>
                </a:lnTo>
                <a:lnTo>
                  <a:pt x="845531" y="1095610"/>
                </a:lnTo>
                <a:lnTo>
                  <a:pt x="813799" y="1111365"/>
                </a:lnTo>
                <a:lnTo>
                  <a:pt x="768467" y="1127301"/>
                </a:lnTo>
                <a:lnTo>
                  <a:pt x="768467" y="1068446"/>
                </a:lnTo>
                <a:lnTo>
                  <a:pt x="768467" y="1036755"/>
                </a:lnTo>
                <a:lnTo>
                  <a:pt x="784242" y="986954"/>
                </a:lnTo>
                <a:lnTo>
                  <a:pt x="752510" y="1005063"/>
                </a:lnTo>
                <a:lnTo>
                  <a:pt x="734377" y="1079674"/>
                </a:lnTo>
                <a:lnTo>
                  <a:pt x="718602" y="1143056"/>
                </a:lnTo>
                <a:lnTo>
                  <a:pt x="641537" y="1143056"/>
                </a:lnTo>
                <a:lnTo>
                  <a:pt x="557583" y="1158992"/>
                </a:lnTo>
                <a:lnTo>
                  <a:pt x="557583" y="1111365"/>
                </a:lnTo>
                <a:lnTo>
                  <a:pt x="557583" y="1068446"/>
                </a:lnTo>
                <a:lnTo>
                  <a:pt x="607448" y="1036755"/>
                </a:lnTo>
                <a:lnTo>
                  <a:pt x="652780" y="1005063"/>
                </a:lnTo>
                <a:lnTo>
                  <a:pt x="734377" y="971018"/>
                </a:lnTo>
                <a:lnTo>
                  <a:pt x="702645" y="955263"/>
                </a:lnTo>
                <a:lnTo>
                  <a:pt x="686869" y="955263"/>
                </a:lnTo>
                <a:lnTo>
                  <a:pt x="702645" y="912163"/>
                </a:lnTo>
                <a:lnTo>
                  <a:pt x="652780" y="928099"/>
                </a:lnTo>
                <a:lnTo>
                  <a:pt x="652780" y="971018"/>
                </a:lnTo>
                <a:lnTo>
                  <a:pt x="625580" y="986954"/>
                </a:lnTo>
                <a:lnTo>
                  <a:pt x="557583" y="1036755"/>
                </a:lnTo>
                <a:lnTo>
                  <a:pt x="498651" y="986954"/>
                </a:lnTo>
                <a:lnTo>
                  <a:pt x="448786" y="971018"/>
                </a:lnTo>
                <a:lnTo>
                  <a:pt x="480518" y="943854"/>
                </a:lnTo>
                <a:lnTo>
                  <a:pt x="525850" y="912163"/>
                </a:lnTo>
                <a:lnTo>
                  <a:pt x="575715" y="912163"/>
                </a:lnTo>
                <a:lnTo>
                  <a:pt x="557583" y="896408"/>
                </a:lnTo>
                <a:lnTo>
                  <a:pt x="464743" y="928099"/>
                </a:lnTo>
                <a:lnTo>
                  <a:pt x="430653" y="943854"/>
                </a:lnTo>
                <a:lnTo>
                  <a:pt x="398921" y="928099"/>
                </a:lnTo>
                <a:lnTo>
                  <a:pt x="337813" y="912163"/>
                </a:lnTo>
                <a:lnTo>
                  <a:pt x="380788" y="864717"/>
                </a:lnTo>
                <a:lnTo>
                  <a:pt x="430653" y="864717"/>
                </a:lnTo>
                <a:lnTo>
                  <a:pt x="480518" y="848781"/>
                </a:lnTo>
                <a:lnTo>
                  <a:pt x="480518" y="833025"/>
                </a:lnTo>
                <a:lnTo>
                  <a:pt x="414878" y="833025"/>
                </a:lnTo>
                <a:lnTo>
                  <a:pt x="430653" y="789925"/>
                </a:lnTo>
                <a:lnTo>
                  <a:pt x="380788" y="805862"/>
                </a:lnTo>
                <a:lnTo>
                  <a:pt x="365012" y="848781"/>
                </a:lnTo>
                <a:lnTo>
                  <a:pt x="353589" y="848781"/>
                </a:lnTo>
                <a:lnTo>
                  <a:pt x="303724" y="880472"/>
                </a:lnTo>
                <a:lnTo>
                  <a:pt x="253858" y="880472"/>
                </a:lnTo>
                <a:lnTo>
                  <a:pt x="210884" y="848781"/>
                </a:lnTo>
                <a:lnTo>
                  <a:pt x="194927" y="912163"/>
                </a:lnTo>
                <a:lnTo>
                  <a:pt x="238083" y="928099"/>
                </a:lnTo>
                <a:lnTo>
                  <a:pt x="287948" y="943854"/>
                </a:lnTo>
                <a:lnTo>
                  <a:pt x="353589" y="1020818"/>
                </a:lnTo>
                <a:lnTo>
                  <a:pt x="380788" y="1095610"/>
                </a:lnTo>
                <a:lnTo>
                  <a:pt x="430653" y="1079674"/>
                </a:lnTo>
                <a:lnTo>
                  <a:pt x="398921" y="1020818"/>
                </a:lnTo>
                <a:lnTo>
                  <a:pt x="353589" y="955263"/>
                </a:lnTo>
                <a:lnTo>
                  <a:pt x="430653" y="1005063"/>
                </a:lnTo>
                <a:lnTo>
                  <a:pt x="464743" y="1036755"/>
                </a:lnTo>
                <a:lnTo>
                  <a:pt x="510075" y="1068446"/>
                </a:lnTo>
                <a:lnTo>
                  <a:pt x="498651" y="1095610"/>
                </a:lnTo>
                <a:lnTo>
                  <a:pt x="498651" y="1158992"/>
                </a:lnTo>
                <a:lnTo>
                  <a:pt x="398921" y="1143056"/>
                </a:lnTo>
                <a:lnTo>
                  <a:pt x="238083" y="1111365"/>
                </a:lnTo>
                <a:lnTo>
                  <a:pt x="126929" y="1068446"/>
                </a:lnTo>
                <a:lnTo>
                  <a:pt x="145062" y="1036755"/>
                </a:lnTo>
                <a:lnTo>
                  <a:pt x="145062" y="986954"/>
                </a:lnTo>
                <a:lnTo>
                  <a:pt x="111153" y="977900"/>
                </a:lnTo>
                <a:lnTo>
                  <a:pt x="67997" y="971018"/>
                </a:lnTo>
                <a:lnTo>
                  <a:pt x="18132" y="955263"/>
                </a:lnTo>
                <a:lnTo>
                  <a:pt x="0" y="1020818"/>
                </a:lnTo>
                <a:lnTo>
                  <a:pt x="67997" y="1158992"/>
                </a:lnTo>
              </a:path>
            </a:pathLst>
          </a:custGeom>
          <a:ln w="3175">
            <a:solidFill>
              <a:srgbClr val="FF9E6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428577" y="4410667"/>
            <a:ext cx="511809" cy="208915"/>
          </a:xfrm>
          <a:custGeom>
            <a:avLst/>
            <a:gdLst/>
            <a:ahLst/>
            <a:cxnLst/>
            <a:rect l="l" t="t" r="r" b="b"/>
            <a:pathLst>
              <a:path w="511810" h="208914">
                <a:moveTo>
                  <a:pt x="0" y="70263"/>
                </a:moveTo>
                <a:lnTo>
                  <a:pt x="18132" y="0"/>
                </a:lnTo>
                <a:lnTo>
                  <a:pt x="68179" y="27163"/>
                </a:lnTo>
                <a:lnTo>
                  <a:pt x="115868" y="27163"/>
                </a:lnTo>
                <a:lnTo>
                  <a:pt x="145424" y="31691"/>
                </a:lnTo>
                <a:lnTo>
                  <a:pt x="145424" y="86200"/>
                </a:lnTo>
                <a:lnTo>
                  <a:pt x="127292" y="117891"/>
                </a:lnTo>
                <a:lnTo>
                  <a:pt x="238627" y="160991"/>
                </a:lnTo>
                <a:lnTo>
                  <a:pt x="400009" y="192682"/>
                </a:lnTo>
                <a:lnTo>
                  <a:pt x="499920" y="208618"/>
                </a:lnTo>
                <a:lnTo>
                  <a:pt x="499920" y="145055"/>
                </a:lnTo>
                <a:lnTo>
                  <a:pt x="511344" y="117891"/>
                </a:lnTo>
                <a:lnTo>
                  <a:pt x="465831" y="86200"/>
                </a:lnTo>
                <a:lnTo>
                  <a:pt x="431741" y="54508"/>
                </a:lnTo>
                <a:lnTo>
                  <a:pt x="354495" y="4527"/>
                </a:lnTo>
                <a:lnTo>
                  <a:pt x="400009" y="70263"/>
                </a:lnTo>
                <a:lnTo>
                  <a:pt x="431741" y="129300"/>
                </a:lnTo>
              </a:path>
            </a:pathLst>
          </a:custGeom>
          <a:ln w="3175">
            <a:solidFill>
              <a:srgbClr val="0E0D0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624411" y="4373724"/>
            <a:ext cx="185420" cy="182880"/>
          </a:xfrm>
          <a:custGeom>
            <a:avLst/>
            <a:gdLst/>
            <a:ahLst/>
            <a:cxnLst/>
            <a:rect l="l" t="t" r="r" b="b"/>
            <a:pathLst>
              <a:path w="185420" h="182879">
                <a:moveTo>
                  <a:pt x="184954" y="182541"/>
                </a:moveTo>
                <a:lnTo>
                  <a:pt x="157936" y="108112"/>
                </a:lnTo>
                <a:lnTo>
                  <a:pt x="92477" y="31510"/>
                </a:lnTo>
                <a:lnTo>
                  <a:pt x="42793" y="15755"/>
                </a:lnTo>
                <a:lnTo>
                  <a:pt x="0" y="0"/>
                </a:lnTo>
              </a:path>
            </a:pathLst>
          </a:custGeom>
          <a:ln w="3175">
            <a:solidFill>
              <a:srgbClr val="0E0D0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639643" y="4267242"/>
            <a:ext cx="170180" cy="74295"/>
          </a:xfrm>
          <a:custGeom>
            <a:avLst/>
            <a:gdLst/>
            <a:ahLst/>
            <a:cxnLst/>
            <a:rect l="l" t="t" r="r" b="b"/>
            <a:pathLst>
              <a:path w="170179" h="74295">
                <a:moveTo>
                  <a:pt x="0" y="42556"/>
                </a:moveTo>
                <a:lnTo>
                  <a:pt x="42974" y="73885"/>
                </a:lnTo>
                <a:lnTo>
                  <a:pt x="92839" y="73885"/>
                </a:lnTo>
                <a:lnTo>
                  <a:pt x="142523" y="42556"/>
                </a:lnTo>
                <a:lnTo>
                  <a:pt x="153947" y="42556"/>
                </a:lnTo>
                <a:lnTo>
                  <a:pt x="169722" y="0"/>
                </a:lnTo>
              </a:path>
            </a:pathLst>
          </a:custGeom>
          <a:ln w="3175">
            <a:solidFill>
              <a:srgbClr val="0E0D0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844181" y="4249857"/>
            <a:ext cx="65405" cy="43815"/>
          </a:xfrm>
          <a:custGeom>
            <a:avLst/>
            <a:gdLst/>
            <a:ahLst/>
            <a:cxnLst/>
            <a:rect l="l" t="t" r="r" b="b"/>
            <a:pathLst>
              <a:path w="65404" h="43814">
                <a:moveTo>
                  <a:pt x="15775" y="0"/>
                </a:moveTo>
                <a:lnTo>
                  <a:pt x="0" y="43462"/>
                </a:lnTo>
                <a:lnTo>
                  <a:pt x="65278" y="43462"/>
                </a:lnTo>
              </a:path>
            </a:pathLst>
          </a:custGeom>
          <a:ln w="3175">
            <a:solidFill>
              <a:srgbClr val="0E0D0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765847" y="4310704"/>
            <a:ext cx="222250" cy="93980"/>
          </a:xfrm>
          <a:custGeom>
            <a:avLst/>
            <a:gdLst/>
            <a:ahLst/>
            <a:cxnLst/>
            <a:rect l="l" t="t" r="r" b="b"/>
            <a:pathLst>
              <a:path w="222250" h="93979">
                <a:moveTo>
                  <a:pt x="144155" y="0"/>
                </a:moveTo>
                <a:lnTo>
                  <a:pt x="93746" y="15573"/>
                </a:lnTo>
                <a:lnTo>
                  <a:pt x="43518" y="15573"/>
                </a:lnTo>
                <a:lnTo>
                  <a:pt x="0" y="62295"/>
                </a:lnTo>
                <a:lnTo>
                  <a:pt x="61832" y="77869"/>
                </a:lnTo>
                <a:lnTo>
                  <a:pt x="93746" y="93443"/>
                </a:lnTo>
                <a:lnTo>
                  <a:pt x="128198" y="77869"/>
                </a:lnTo>
                <a:lnTo>
                  <a:pt x="221945" y="46721"/>
                </a:lnTo>
              </a:path>
            </a:pathLst>
          </a:custGeom>
          <a:ln w="3175">
            <a:solidFill>
              <a:srgbClr val="0E0D0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878996" y="4373724"/>
            <a:ext cx="202565" cy="124460"/>
          </a:xfrm>
          <a:custGeom>
            <a:avLst/>
            <a:gdLst/>
            <a:ahLst/>
            <a:cxnLst/>
            <a:rect l="l" t="t" r="r" b="b"/>
            <a:pathLst>
              <a:path w="202564" h="124460">
                <a:moveTo>
                  <a:pt x="125841" y="0"/>
                </a:moveTo>
                <a:lnTo>
                  <a:pt x="76520" y="0"/>
                </a:lnTo>
                <a:lnTo>
                  <a:pt x="31551" y="31510"/>
                </a:lnTo>
                <a:lnTo>
                  <a:pt x="0" y="58492"/>
                </a:lnTo>
                <a:lnTo>
                  <a:pt x="49502" y="74247"/>
                </a:lnTo>
                <a:lnTo>
                  <a:pt x="107890" y="123867"/>
                </a:lnTo>
                <a:lnTo>
                  <a:pt x="175343" y="74247"/>
                </a:lnTo>
                <a:lnTo>
                  <a:pt x="202361" y="58492"/>
                </a:lnTo>
                <a:lnTo>
                  <a:pt x="202361" y="15755"/>
                </a:lnTo>
              </a:path>
            </a:pathLst>
          </a:custGeom>
          <a:ln w="3175">
            <a:solidFill>
              <a:srgbClr val="0E0D0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116172" y="4373724"/>
            <a:ext cx="15240" cy="43815"/>
          </a:xfrm>
          <a:custGeom>
            <a:avLst/>
            <a:gdLst/>
            <a:ahLst/>
            <a:cxnLst/>
            <a:rect l="l" t="t" r="r" b="b"/>
            <a:pathLst>
              <a:path w="15239" h="43814">
                <a:moveTo>
                  <a:pt x="15231" y="0"/>
                </a:moveTo>
                <a:lnTo>
                  <a:pt x="0" y="43462"/>
                </a:lnTo>
                <a:lnTo>
                  <a:pt x="15231" y="43462"/>
                </a:lnTo>
              </a:path>
            </a:pathLst>
          </a:custGeom>
          <a:ln w="3175">
            <a:solidFill>
              <a:srgbClr val="0E0D0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987792" y="4432398"/>
            <a:ext cx="193675" cy="187325"/>
          </a:xfrm>
          <a:custGeom>
            <a:avLst/>
            <a:gdLst/>
            <a:ahLst/>
            <a:cxnLst/>
            <a:rect l="l" t="t" r="r" b="b"/>
            <a:pathLst>
              <a:path w="193675" h="187325">
                <a:moveTo>
                  <a:pt x="175706" y="0"/>
                </a:moveTo>
                <a:lnTo>
                  <a:pt x="94653" y="33864"/>
                </a:lnTo>
                <a:lnTo>
                  <a:pt x="49502" y="65374"/>
                </a:lnTo>
                <a:lnTo>
                  <a:pt x="0" y="96884"/>
                </a:lnTo>
                <a:lnTo>
                  <a:pt x="0" y="139622"/>
                </a:lnTo>
                <a:lnTo>
                  <a:pt x="0" y="186887"/>
                </a:lnTo>
                <a:lnTo>
                  <a:pt x="83229" y="171132"/>
                </a:lnTo>
                <a:lnTo>
                  <a:pt x="159931" y="171132"/>
                </a:lnTo>
                <a:lnTo>
                  <a:pt x="175706" y="108112"/>
                </a:lnTo>
                <a:lnTo>
                  <a:pt x="193658" y="33864"/>
                </a:lnTo>
              </a:path>
            </a:pathLst>
          </a:custGeom>
          <a:ln w="3175">
            <a:solidFill>
              <a:srgbClr val="0E0D0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196682" y="4432398"/>
            <a:ext cx="128905" cy="156845"/>
          </a:xfrm>
          <a:custGeom>
            <a:avLst/>
            <a:gdLst/>
            <a:ahLst/>
            <a:cxnLst/>
            <a:rect l="l" t="t" r="r" b="b"/>
            <a:pathLst>
              <a:path w="128904" h="156845">
                <a:moveTo>
                  <a:pt x="15956" y="15936"/>
                </a:moveTo>
                <a:lnTo>
                  <a:pt x="0" y="65736"/>
                </a:lnTo>
                <a:lnTo>
                  <a:pt x="0" y="97427"/>
                </a:lnTo>
                <a:lnTo>
                  <a:pt x="0" y="156464"/>
                </a:lnTo>
                <a:lnTo>
                  <a:pt x="45875" y="140527"/>
                </a:lnTo>
                <a:lnTo>
                  <a:pt x="77970" y="124772"/>
                </a:lnTo>
                <a:lnTo>
                  <a:pt x="96285" y="97427"/>
                </a:lnTo>
                <a:lnTo>
                  <a:pt x="112241" y="81672"/>
                </a:lnTo>
                <a:lnTo>
                  <a:pt x="128380" y="0"/>
                </a:lnTo>
              </a:path>
            </a:pathLst>
          </a:custGeom>
          <a:ln w="3175">
            <a:solidFill>
              <a:srgbClr val="0E0D0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340294" y="4282454"/>
            <a:ext cx="459740" cy="248285"/>
          </a:xfrm>
          <a:custGeom>
            <a:avLst/>
            <a:gdLst/>
            <a:ahLst/>
            <a:cxnLst/>
            <a:rect l="l" t="t" r="r" b="b"/>
            <a:pathLst>
              <a:path w="459740" h="248285">
                <a:moveTo>
                  <a:pt x="61107" y="90908"/>
                </a:moveTo>
                <a:lnTo>
                  <a:pt x="45150" y="122780"/>
                </a:lnTo>
                <a:lnTo>
                  <a:pt x="29375" y="165880"/>
                </a:lnTo>
                <a:lnTo>
                  <a:pt x="0" y="247734"/>
                </a:lnTo>
                <a:lnTo>
                  <a:pt x="45150" y="199926"/>
                </a:lnTo>
                <a:lnTo>
                  <a:pt x="110791" y="149944"/>
                </a:lnTo>
                <a:lnTo>
                  <a:pt x="171898" y="122780"/>
                </a:lnTo>
                <a:lnTo>
                  <a:pt x="255490" y="106844"/>
                </a:lnTo>
                <a:lnTo>
                  <a:pt x="364106" y="90908"/>
                </a:lnTo>
                <a:lnTo>
                  <a:pt x="431922" y="27344"/>
                </a:lnTo>
                <a:lnTo>
                  <a:pt x="459122" y="0"/>
                </a:lnTo>
              </a:path>
            </a:pathLst>
          </a:custGeom>
          <a:ln w="3175">
            <a:solidFill>
              <a:srgbClr val="0E0D0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782008" y="4217260"/>
            <a:ext cx="322580" cy="139700"/>
          </a:xfrm>
          <a:custGeom>
            <a:avLst/>
            <a:gdLst/>
            <a:ahLst/>
            <a:cxnLst/>
            <a:rect l="l" t="t" r="r" b="b"/>
            <a:pathLst>
              <a:path w="322579" h="139700">
                <a:moveTo>
                  <a:pt x="67997" y="49438"/>
                </a:moveTo>
                <a:lnTo>
                  <a:pt x="49865" y="91995"/>
                </a:lnTo>
                <a:lnTo>
                  <a:pt x="0" y="139079"/>
                </a:lnTo>
                <a:lnTo>
                  <a:pt x="83954" y="139079"/>
                </a:lnTo>
                <a:lnTo>
                  <a:pt x="129286" y="123324"/>
                </a:lnTo>
                <a:lnTo>
                  <a:pt x="226841" y="123324"/>
                </a:lnTo>
                <a:lnTo>
                  <a:pt x="272173" y="65012"/>
                </a:lnTo>
                <a:lnTo>
                  <a:pt x="322038" y="0"/>
                </a:lnTo>
              </a:path>
            </a:pathLst>
          </a:custGeom>
          <a:ln w="3175">
            <a:solidFill>
              <a:srgbClr val="0E0D0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069232" y="4184663"/>
            <a:ext cx="339725" cy="126364"/>
          </a:xfrm>
          <a:custGeom>
            <a:avLst/>
            <a:gdLst/>
            <a:ahLst/>
            <a:cxnLst/>
            <a:rect l="l" t="t" r="r" b="b"/>
            <a:pathLst>
              <a:path w="339725" h="126364">
                <a:moveTo>
                  <a:pt x="66003" y="50343"/>
                </a:moveTo>
                <a:lnTo>
                  <a:pt x="34089" y="98514"/>
                </a:lnTo>
                <a:lnTo>
                  <a:pt x="0" y="126040"/>
                </a:lnTo>
                <a:lnTo>
                  <a:pt x="127654" y="109923"/>
                </a:lnTo>
                <a:lnTo>
                  <a:pt x="227747" y="109923"/>
                </a:lnTo>
                <a:lnTo>
                  <a:pt x="255128" y="98514"/>
                </a:lnTo>
                <a:lnTo>
                  <a:pt x="339445" y="0"/>
                </a:lnTo>
              </a:path>
            </a:pathLst>
          </a:custGeom>
          <a:ln w="3175">
            <a:solidFill>
              <a:srgbClr val="0E0D0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408677" y="4110778"/>
            <a:ext cx="330835" cy="139700"/>
          </a:xfrm>
          <a:custGeom>
            <a:avLst/>
            <a:gdLst/>
            <a:ahLst/>
            <a:cxnLst/>
            <a:rect l="l" t="t" r="r" b="b"/>
            <a:pathLst>
              <a:path w="330834" h="139700">
                <a:moveTo>
                  <a:pt x="49865" y="62839"/>
                </a:moveTo>
                <a:lnTo>
                  <a:pt x="15775" y="89640"/>
                </a:lnTo>
                <a:lnTo>
                  <a:pt x="0" y="139079"/>
                </a:lnTo>
                <a:lnTo>
                  <a:pt x="77064" y="123324"/>
                </a:lnTo>
                <a:lnTo>
                  <a:pt x="160837" y="105395"/>
                </a:lnTo>
                <a:lnTo>
                  <a:pt x="237902" y="74066"/>
                </a:lnTo>
                <a:lnTo>
                  <a:pt x="269634" y="62839"/>
                </a:lnTo>
                <a:lnTo>
                  <a:pt x="303542" y="42556"/>
                </a:lnTo>
                <a:lnTo>
                  <a:pt x="330741" y="0"/>
                </a:lnTo>
              </a:path>
            </a:pathLst>
          </a:custGeom>
          <a:ln w="3175">
            <a:solidFill>
              <a:srgbClr val="0E0D0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728539" y="3969525"/>
            <a:ext cx="330835" cy="204470"/>
          </a:xfrm>
          <a:custGeom>
            <a:avLst/>
            <a:gdLst/>
            <a:ahLst/>
            <a:cxnLst/>
            <a:rect l="l" t="t" r="r" b="b"/>
            <a:pathLst>
              <a:path w="330834" h="204470">
                <a:moveTo>
                  <a:pt x="61107" y="109017"/>
                </a:moveTo>
                <a:lnTo>
                  <a:pt x="33908" y="140708"/>
                </a:lnTo>
                <a:lnTo>
                  <a:pt x="0" y="204272"/>
                </a:lnTo>
                <a:lnTo>
                  <a:pt x="145062" y="156645"/>
                </a:lnTo>
                <a:lnTo>
                  <a:pt x="203812" y="124772"/>
                </a:lnTo>
                <a:lnTo>
                  <a:pt x="253677" y="93081"/>
                </a:lnTo>
                <a:lnTo>
                  <a:pt x="330741" y="0"/>
                </a:lnTo>
              </a:path>
            </a:pathLst>
          </a:custGeom>
          <a:ln w="3175">
            <a:solidFill>
              <a:srgbClr val="0E0D0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8041874" y="3847831"/>
            <a:ext cx="243840" cy="204470"/>
          </a:xfrm>
          <a:custGeom>
            <a:avLst/>
            <a:gdLst/>
            <a:ahLst/>
            <a:cxnLst/>
            <a:rect l="l" t="t" r="r" b="b"/>
            <a:pathLst>
              <a:path w="243840" h="204470">
                <a:moveTo>
                  <a:pt x="84317" y="90727"/>
                </a:moveTo>
                <a:lnTo>
                  <a:pt x="34089" y="154290"/>
                </a:lnTo>
                <a:lnTo>
                  <a:pt x="0" y="204272"/>
                </a:lnTo>
                <a:lnTo>
                  <a:pt x="100274" y="154290"/>
                </a:lnTo>
                <a:lnTo>
                  <a:pt x="177701" y="106663"/>
                </a:lnTo>
                <a:lnTo>
                  <a:pt x="211790" y="47627"/>
                </a:lnTo>
                <a:lnTo>
                  <a:pt x="243704" y="0"/>
                </a:lnTo>
              </a:path>
            </a:pathLst>
          </a:custGeom>
          <a:ln w="3175">
            <a:solidFill>
              <a:srgbClr val="0E0D0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268171" y="3723964"/>
            <a:ext cx="239395" cy="204470"/>
          </a:xfrm>
          <a:custGeom>
            <a:avLst/>
            <a:gdLst/>
            <a:ahLst/>
            <a:cxnLst/>
            <a:rect l="l" t="t" r="r" b="b"/>
            <a:pathLst>
              <a:path w="239395" h="204470">
                <a:moveTo>
                  <a:pt x="50227" y="109017"/>
                </a:moveTo>
                <a:lnTo>
                  <a:pt x="34270" y="140708"/>
                </a:lnTo>
                <a:lnTo>
                  <a:pt x="0" y="204272"/>
                </a:lnTo>
                <a:lnTo>
                  <a:pt x="77426" y="140708"/>
                </a:lnTo>
                <a:lnTo>
                  <a:pt x="161925" y="109017"/>
                </a:lnTo>
                <a:lnTo>
                  <a:pt x="193839" y="90727"/>
                </a:lnTo>
                <a:lnTo>
                  <a:pt x="205081" y="81672"/>
                </a:lnTo>
                <a:lnTo>
                  <a:pt x="239352" y="0"/>
                </a:lnTo>
              </a:path>
            </a:pathLst>
          </a:custGeom>
          <a:ln w="3175">
            <a:solidFill>
              <a:srgbClr val="0E0D0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8522755" y="3632693"/>
            <a:ext cx="176530" cy="139700"/>
          </a:xfrm>
          <a:custGeom>
            <a:avLst/>
            <a:gdLst/>
            <a:ahLst/>
            <a:cxnLst/>
            <a:rect l="l" t="t" r="r" b="b"/>
            <a:pathLst>
              <a:path w="176529" h="139700">
                <a:moveTo>
                  <a:pt x="18132" y="91270"/>
                </a:moveTo>
                <a:lnTo>
                  <a:pt x="0" y="139079"/>
                </a:lnTo>
                <a:lnTo>
                  <a:pt x="65459" y="107206"/>
                </a:lnTo>
                <a:lnTo>
                  <a:pt x="110791" y="75153"/>
                </a:lnTo>
                <a:lnTo>
                  <a:pt x="144699" y="59217"/>
                </a:lnTo>
                <a:lnTo>
                  <a:pt x="176250" y="0"/>
                </a:lnTo>
              </a:path>
            </a:pathLst>
          </a:custGeom>
          <a:ln w="3175">
            <a:solidFill>
              <a:srgbClr val="0E0D0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718589" y="3552288"/>
            <a:ext cx="141605" cy="128270"/>
          </a:xfrm>
          <a:custGeom>
            <a:avLst/>
            <a:gdLst/>
            <a:ahLst/>
            <a:cxnLst/>
            <a:rect l="l" t="t" r="r" b="b"/>
            <a:pathLst>
              <a:path w="141604" h="128270">
                <a:moveTo>
                  <a:pt x="42612" y="47265"/>
                </a:moveTo>
                <a:lnTo>
                  <a:pt x="15775" y="80948"/>
                </a:lnTo>
                <a:lnTo>
                  <a:pt x="0" y="128213"/>
                </a:lnTo>
                <a:lnTo>
                  <a:pt x="58387" y="96703"/>
                </a:lnTo>
                <a:lnTo>
                  <a:pt x="76339" y="96703"/>
                </a:lnTo>
                <a:lnTo>
                  <a:pt x="107708" y="31510"/>
                </a:lnTo>
                <a:lnTo>
                  <a:pt x="141435" y="0"/>
                </a:lnTo>
              </a:path>
            </a:pathLst>
          </a:custGeom>
          <a:ln w="3175">
            <a:solidFill>
              <a:srgbClr val="0E0D0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844793" y="3508826"/>
            <a:ext cx="144145" cy="124460"/>
          </a:xfrm>
          <a:custGeom>
            <a:avLst/>
            <a:gdLst/>
            <a:ahLst/>
            <a:cxnLst/>
            <a:rect l="l" t="t" r="r" b="b"/>
            <a:pathLst>
              <a:path w="144145" h="124460">
                <a:moveTo>
                  <a:pt x="77426" y="31510"/>
                </a:moveTo>
                <a:lnTo>
                  <a:pt x="31913" y="74247"/>
                </a:lnTo>
                <a:lnTo>
                  <a:pt x="0" y="123867"/>
                </a:lnTo>
                <a:lnTo>
                  <a:pt x="59294" y="90003"/>
                </a:lnTo>
                <a:lnTo>
                  <a:pt x="77426" y="90003"/>
                </a:lnTo>
                <a:lnTo>
                  <a:pt x="109340" y="58492"/>
                </a:lnTo>
                <a:lnTo>
                  <a:pt x="143611" y="15755"/>
                </a:lnTo>
                <a:lnTo>
                  <a:pt x="143611" y="0"/>
                </a:lnTo>
              </a:path>
            </a:pathLst>
          </a:custGeom>
          <a:ln w="3175">
            <a:solidFill>
              <a:srgbClr val="0E0D0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970998" y="3476229"/>
            <a:ext cx="144145" cy="106680"/>
          </a:xfrm>
          <a:custGeom>
            <a:avLst/>
            <a:gdLst/>
            <a:ahLst/>
            <a:cxnLst/>
            <a:rect l="l" t="t" r="r" b="b"/>
            <a:pathLst>
              <a:path w="144145" h="106679">
                <a:moveTo>
                  <a:pt x="50227" y="47627"/>
                </a:moveTo>
                <a:lnTo>
                  <a:pt x="15956" y="74791"/>
                </a:lnTo>
                <a:lnTo>
                  <a:pt x="0" y="106482"/>
                </a:lnTo>
                <a:lnTo>
                  <a:pt x="59294" y="74791"/>
                </a:lnTo>
                <a:lnTo>
                  <a:pt x="109340" y="63382"/>
                </a:lnTo>
                <a:lnTo>
                  <a:pt x="143611" y="0"/>
                </a:lnTo>
              </a:path>
            </a:pathLst>
          </a:custGeom>
          <a:ln w="3175">
            <a:solidFill>
              <a:srgbClr val="0E0D0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9129841" y="3461017"/>
            <a:ext cx="45720" cy="48260"/>
          </a:xfrm>
          <a:custGeom>
            <a:avLst/>
            <a:gdLst/>
            <a:ahLst/>
            <a:cxnLst/>
            <a:rect l="l" t="t" r="r" b="b"/>
            <a:pathLst>
              <a:path w="45720" h="48260">
                <a:moveTo>
                  <a:pt x="18314" y="0"/>
                </a:moveTo>
                <a:lnTo>
                  <a:pt x="0" y="47808"/>
                </a:lnTo>
                <a:lnTo>
                  <a:pt x="45694" y="31872"/>
                </a:lnTo>
              </a:path>
            </a:pathLst>
          </a:custGeom>
          <a:ln w="3175">
            <a:solidFill>
              <a:srgbClr val="0E0D0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498207" y="4619286"/>
            <a:ext cx="429259" cy="415290"/>
          </a:xfrm>
          <a:custGeom>
            <a:avLst/>
            <a:gdLst/>
            <a:ahLst/>
            <a:cxnLst/>
            <a:rect l="l" t="t" r="r" b="b"/>
            <a:pathLst>
              <a:path w="429260" h="415289">
                <a:moveTo>
                  <a:pt x="0" y="0"/>
                </a:moveTo>
                <a:lnTo>
                  <a:pt x="92477" y="34045"/>
                </a:lnTo>
                <a:lnTo>
                  <a:pt x="203087" y="59036"/>
                </a:lnTo>
                <a:lnTo>
                  <a:pt x="268546" y="77145"/>
                </a:lnTo>
                <a:lnTo>
                  <a:pt x="428658" y="93081"/>
                </a:lnTo>
                <a:lnTo>
                  <a:pt x="410526" y="231436"/>
                </a:lnTo>
                <a:lnTo>
                  <a:pt x="394750" y="292645"/>
                </a:lnTo>
                <a:lnTo>
                  <a:pt x="361023" y="324336"/>
                </a:lnTo>
                <a:lnTo>
                  <a:pt x="311339" y="387900"/>
                </a:lnTo>
                <a:lnTo>
                  <a:pt x="268546" y="403655"/>
                </a:lnTo>
                <a:lnTo>
                  <a:pt x="184954" y="415064"/>
                </a:lnTo>
              </a:path>
            </a:pathLst>
          </a:custGeom>
          <a:ln w="3175">
            <a:solidFill>
              <a:srgbClr val="0E0D0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5717976" y="5049562"/>
            <a:ext cx="76200" cy="65405"/>
          </a:xfrm>
          <a:custGeom>
            <a:avLst/>
            <a:gdLst/>
            <a:ahLst/>
            <a:cxnLst/>
            <a:rect l="l" t="t" r="r" b="b"/>
            <a:pathLst>
              <a:path w="76200" h="65404">
                <a:moveTo>
                  <a:pt x="0" y="0"/>
                </a:moveTo>
                <a:lnTo>
                  <a:pt x="49321" y="0"/>
                </a:lnTo>
                <a:lnTo>
                  <a:pt x="64915" y="0"/>
                </a:lnTo>
                <a:lnTo>
                  <a:pt x="76157" y="0"/>
                </a:lnTo>
                <a:lnTo>
                  <a:pt x="76157" y="65193"/>
                </a:lnTo>
              </a:path>
            </a:pathLst>
          </a:custGeom>
          <a:ln w="3175">
            <a:solidFill>
              <a:srgbClr val="0E0D0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828949" y="4943079"/>
            <a:ext cx="335280" cy="204470"/>
          </a:xfrm>
          <a:custGeom>
            <a:avLst/>
            <a:gdLst/>
            <a:ahLst/>
            <a:cxnLst/>
            <a:rect l="l" t="t" r="r" b="b"/>
            <a:pathLst>
              <a:path w="335279" h="204470">
                <a:moveTo>
                  <a:pt x="0" y="172581"/>
                </a:moveTo>
                <a:lnTo>
                  <a:pt x="0" y="122599"/>
                </a:lnTo>
                <a:lnTo>
                  <a:pt x="0" y="90727"/>
                </a:lnTo>
                <a:lnTo>
                  <a:pt x="0" y="79499"/>
                </a:lnTo>
                <a:lnTo>
                  <a:pt x="31732" y="47627"/>
                </a:lnTo>
                <a:lnTo>
                  <a:pt x="65640" y="15936"/>
                </a:lnTo>
                <a:lnTo>
                  <a:pt x="99548" y="0"/>
                </a:lnTo>
                <a:lnTo>
                  <a:pt x="110972" y="47627"/>
                </a:lnTo>
                <a:lnTo>
                  <a:pt x="192388" y="90727"/>
                </a:lnTo>
                <a:lnTo>
                  <a:pt x="242253" y="122599"/>
                </a:lnTo>
                <a:lnTo>
                  <a:pt x="287585" y="156645"/>
                </a:lnTo>
                <a:lnTo>
                  <a:pt x="319318" y="156645"/>
                </a:lnTo>
                <a:lnTo>
                  <a:pt x="335093" y="204272"/>
                </a:lnTo>
              </a:path>
            </a:pathLst>
          </a:custGeom>
          <a:ln w="3175">
            <a:solidFill>
              <a:srgbClr val="0E0D0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164043" y="5082158"/>
            <a:ext cx="78740" cy="65405"/>
          </a:xfrm>
          <a:custGeom>
            <a:avLst/>
            <a:gdLst/>
            <a:ahLst/>
            <a:cxnLst/>
            <a:rect l="l" t="t" r="r" b="b"/>
            <a:pathLst>
              <a:path w="78739" h="65404">
                <a:moveTo>
                  <a:pt x="33545" y="65193"/>
                </a:moveTo>
                <a:lnTo>
                  <a:pt x="17951" y="33683"/>
                </a:lnTo>
                <a:lnTo>
                  <a:pt x="0" y="17928"/>
                </a:lnTo>
                <a:lnTo>
                  <a:pt x="17951" y="0"/>
                </a:lnTo>
                <a:lnTo>
                  <a:pt x="49321" y="0"/>
                </a:lnTo>
                <a:lnTo>
                  <a:pt x="78333" y="17928"/>
                </a:lnTo>
              </a:path>
            </a:pathLst>
          </a:custGeom>
          <a:ln w="3175">
            <a:solidFill>
              <a:srgbClr val="0E0D0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5955153" y="4697518"/>
            <a:ext cx="304800" cy="367665"/>
          </a:xfrm>
          <a:custGeom>
            <a:avLst/>
            <a:gdLst/>
            <a:ahLst/>
            <a:cxnLst/>
            <a:rect l="l" t="t" r="r" b="b"/>
            <a:pathLst>
              <a:path w="304800" h="367664">
                <a:moveTo>
                  <a:pt x="304630" y="367255"/>
                </a:moveTo>
                <a:lnTo>
                  <a:pt x="243160" y="351500"/>
                </a:lnTo>
                <a:lnTo>
                  <a:pt x="177338" y="351500"/>
                </a:lnTo>
                <a:lnTo>
                  <a:pt x="127292" y="335745"/>
                </a:lnTo>
                <a:lnTo>
                  <a:pt x="50046" y="292826"/>
                </a:lnTo>
                <a:lnTo>
                  <a:pt x="0" y="245561"/>
                </a:lnTo>
                <a:lnTo>
                  <a:pt x="0" y="187068"/>
                </a:lnTo>
                <a:lnTo>
                  <a:pt x="0" y="121694"/>
                </a:lnTo>
                <a:lnTo>
                  <a:pt x="15956" y="15755"/>
                </a:lnTo>
                <a:lnTo>
                  <a:pt x="81778" y="15755"/>
                </a:lnTo>
                <a:lnTo>
                  <a:pt x="209070" y="0"/>
                </a:lnTo>
                <a:lnTo>
                  <a:pt x="209070" y="63020"/>
                </a:lnTo>
                <a:lnTo>
                  <a:pt x="209070" y="121694"/>
                </a:lnTo>
                <a:lnTo>
                  <a:pt x="227385" y="153204"/>
                </a:lnTo>
                <a:lnTo>
                  <a:pt x="259117" y="187068"/>
                </a:lnTo>
                <a:lnTo>
                  <a:pt x="270541" y="187068"/>
                </a:lnTo>
                <a:lnTo>
                  <a:pt x="270541" y="202823"/>
                </a:lnTo>
                <a:lnTo>
                  <a:pt x="288673" y="261316"/>
                </a:lnTo>
              </a:path>
            </a:pathLst>
          </a:custGeom>
          <a:ln w="3175">
            <a:solidFill>
              <a:srgbClr val="0E0D0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6275015" y="4884405"/>
            <a:ext cx="33020" cy="76200"/>
          </a:xfrm>
          <a:custGeom>
            <a:avLst/>
            <a:gdLst/>
            <a:ahLst/>
            <a:cxnLst/>
            <a:rect l="l" t="t" r="r" b="b"/>
            <a:pathLst>
              <a:path w="33020" h="76200">
                <a:moveTo>
                  <a:pt x="0" y="76058"/>
                </a:moveTo>
                <a:lnTo>
                  <a:pt x="0" y="27707"/>
                </a:lnTo>
                <a:lnTo>
                  <a:pt x="0" y="0"/>
                </a:lnTo>
                <a:lnTo>
                  <a:pt x="32639" y="43824"/>
                </a:lnTo>
              </a:path>
            </a:pathLst>
          </a:custGeom>
          <a:ln w="3175">
            <a:solidFill>
              <a:srgbClr val="0E0D0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6196682" y="4638843"/>
            <a:ext cx="330835" cy="260985"/>
          </a:xfrm>
          <a:custGeom>
            <a:avLst/>
            <a:gdLst/>
            <a:ahLst/>
            <a:cxnLst/>
            <a:rect l="l" t="t" r="r" b="b"/>
            <a:pathLst>
              <a:path w="330834" h="260985">
                <a:moveTo>
                  <a:pt x="126929" y="260773"/>
                </a:moveTo>
                <a:lnTo>
                  <a:pt x="95197" y="229263"/>
                </a:lnTo>
                <a:lnTo>
                  <a:pt x="27199" y="195580"/>
                </a:lnTo>
                <a:lnTo>
                  <a:pt x="15775" y="164069"/>
                </a:lnTo>
                <a:lnTo>
                  <a:pt x="0" y="137087"/>
                </a:lnTo>
                <a:lnTo>
                  <a:pt x="0" y="90003"/>
                </a:lnTo>
                <a:lnTo>
                  <a:pt x="15775" y="40383"/>
                </a:lnTo>
                <a:lnTo>
                  <a:pt x="61107" y="24809"/>
                </a:lnTo>
                <a:lnTo>
                  <a:pt x="110972" y="15755"/>
                </a:lnTo>
                <a:lnTo>
                  <a:pt x="160837" y="15755"/>
                </a:lnTo>
                <a:lnTo>
                  <a:pt x="172080" y="0"/>
                </a:lnTo>
                <a:lnTo>
                  <a:pt x="237902" y="15755"/>
                </a:lnTo>
                <a:lnTo>
                  <a:pt x="287767" y="15755"/>
                </a:lnTo>
                <a:lnTo>
                  <a:pt x="330741" y="15755"/>
                </a:lnTo>
              </a:path>
            </a:pathLst>
          </a:custGeom>
          <a:ln w="3175">
            <a:solidFill>
              <a:srgbClr val="0E0D0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6436035" y="4464995"/>
            <a:ext cx="414020" cy="154305"/>
          </a:xfrm>
          <a:custGeom>
            <a:avLst/>
            <a:gdLst/>
            <a:ahLst/>
            <a:cxnLst/>
            <a:rect l="l" t="t" r="r" b="b"/>
            <a:pathLst>
              <a:path w="414020" h="154304">
                <a:moveTo>
                  <a:pt x="126566" y="154290"/>
                </a:moveTo>
                <a:lnTo>
                  <a:pt x="76882" y="154290"/>
                </a:lnTo>
                <a:lnTo>
                  <a:pt x="49683" y="154290"/>
                </a:lnTo>
                <a:lnTo>
                  <a:pt x="0" y="138354"/>
                </a:lnTo>
                <a:lnTo>
                  <a:pt x="49683" y="90727"/>
                </a:lnTo>
                <a:lnTo>
                  <a:pt x="110609" y="63563"/>
                </a:lnTo>
                <a:lnTo>
                  <a:pt x="160475" y="31691"/>
                </a:lnTo>
                <a:lnTo>
                  <a:pt x="203268" y="31691"/>
                </a:lnTo>
                <a:lnTo>
                  <a:pt x="268909" y="0"/>
                </a:lnTo>
                <a:lnTo>
                  <a:pt x="318592" y="31691"/>
                </a:lnTo>
                <a:lnTo>
                  <a:pt x="413427" y="47627"/>
                </a:lnTo>
              </a:path>
            </a:pathLst>
          </a:custGeom>
          <a:ln w="3175">
            <a:solidFill>
              <a:srgbClr val="0E0D0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6773305" y="4417186"/>
            <a:ext cx="381000" cy="80645"/>
          </a:xfrm>
          <a:custGeom>
            <a:avLst/>
            <a:gdLst/>
            <a:ahLst/>
            <a:cxnLst/>
            <a:rect l="l" t="t" r="r" b="b"/>
            <a:pathLst>
              <a:path w="381000" h="80645">
                <a:moveTo>
                  <a:pt x="108796" y="80405"/>
                </a:moveTo>
                <a:lnTo>
                  <a:pt x="58931" y="64831"/>
                </a:lnTo>
                <a:lnTo>
                  <a:pt x="0" y="49076"/>
                </a:lnTo>
                <a:lnTo>
                  <a:pt x="58931" y="31329"/>
                </a:lnTo>
                <a:lnTo>
                  <a:pt x="138171" y="15573"/>
                </a:lnTo>
                <a:lnTo>
                  <a:pt x="203993" y="15573"/>
                </a:lnTo>
                <a:lnTo>
                  <a:pt x="269634" y="0"/>
                </a:lnTo>
                <a:lnTo>
                  <a:pt x="330923" y="15573"/>
                </a:lnTo>
                <a:lnTo>
                  <a:pt x="380788" y="64831"/>
                </a:lnTo>
              </a:path>
            </a:pathLst>
          </a:custGeom>
          <a:ln w="3175">
            <a:solidFill>
              <a:srgbClr val="0E0D0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7088815" y="4356339"/>
            <a:ext cx="396240" cy="91440"/>
          </a:xfrm>
          <a:custGeom>
            <a:avLst/>
            <a:gdLst/>
            <a:ahLst/>
            <a:cxnLst/>
            <a:rect l="l" t="t" r="r" b="b"/>
            <a:pathLst>
              <a:path w="396240" h="91439">
                <a:moveTo>
                  <a:pt x="97373" y="91270"/>
                </a:moveTo>
                <a:lnTo>
                  <a:pt x="47507" y="75334"/>
                </a:lnTo>
                <a:lnTo>
                  <a:pt x="0" y="47989"/>
                </a:lnTo>
                <a:lnTo>
                  <a:pt x="108615" y="31872"/>
                </a:lnTo>
                <a:lnTo>
                  <a:pt x="192388" y="15936"/>
                </a:lnTo>
                <a:lnTo>
                  <a:pt x="253496" y="0"/>
                </a:lnTo>
                <a:lnTo>
                  <a:pt x="396019" y="59398"/>
                </a:lnTo>
              </a:path>
            </a:pathLst>
          </a:custGeom>
          <a:ln w="3175">
            <a:solidFill>
              <a:srgbClr val="0E0D0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7408677" y="4293319"/>
            <a:ext cx="320040" cy="111125"/>
          </a:xfrm>
          <a:custGeom>
            <a:avLst/>
            <a:gdLst/>
            <a:ahLst/>
            <a:cxnLst/>
            <a:rect l="l" t="t" r="r" b="b"/>
            <a:pathLst>
              <a:path w="320040" h="111125">
                <a:moveTo>
                  <a:pt x="111153" y="110828"/>
                </a:moveTo>
                <a:lnTo>
                  <a:pt x="0" y="47446"/>
                </a:lnTo>
                <a:lnTo>
                  <a:pt x="93021" y="15755"/>
                </a:lnTo>
                <a:lnTo>
                  <a:pt x="176975" y="0"/>
                </a:lnTo>
                <a:lnTo>
                  <a:pt x="254040" y="31691"/>
                </a:lnTo>
                <a:lnTo>
                  <a:pt x="319862" y="47446"/>
                </a:lnTo>
              </a:path>
            </a:pathLst>
          </a:custGeom>
          <a:ln w="3175">
            <a:solidFill>
              <a:srgbClr val="0E0D0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7645854" y="4217260"/>
            <a:ext cx="320040" cy="109220"/>
          </a:xfrm>
          <a:custGeom>
            <a:avLst/>
            <a:gdLst/>
            <a:ahLst/>
            <a:cxnLst/>
            <a:rect l="l" t="t" r="r" b="b"/>
            <a:pathLst>
              <a:path w="320040" h="109220">
                <a:moveTo>
                  <a:pt x="127110" y="108655"/>
                </a:moveTo>
                <a:lnTo>
                  <a:pt x="65821" y="92719"/>
                </a:lnTo>
                <a:lnTo>
                  <a:pt x="0" y="65555"/>
                </a:lnTo>
                <a:lnTo>
                  <a:pt x="81597" y="49800"/>
                </a:lnTo>
                <a:lnTo>
                  <a:pt x="158843" y="18109"/>
                </a:lnTo>
                <a:lnTo>
                  <a:pt x="226841" y="0"/>
                </a:lnTo>
                <a:lnTo>
                  <a:pt x="269997" y="18109"/>
                </a:lnTo>
                <a:lnTo>
                  <a:pt x="319862" y="33864"/>
                </a:lnTo>
              </a:path>
            </a:pathLst>
          </a:custGeom>
          <a:ln w="3175">
            <a:solidFill>
              <a:srgbClr val="0E0D0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7900438" y="4078181"/>
            <a:ext cx="353060" cy="156845"/>
          </a:xfrm>
          <a:custGeom>
            <a:avLst/>
            <a:gdLst/>
            <a:ahLst/>
            <a:cxnLst/>
            <a:rect l="l" t="t" r="r" b="b"/>
            <a:pathLst>
              <a:path w="353059" h="156845">
                <a:moveTo>
                  <a:pt x="99367" y="156464"/>
                </a:moveTo>
                <a:lnTo>
                  <a:pt x="0" y="122418"/>
                </a:lnTo>
                <a:lnTo>
                  <a:pt x="99367" y="95254"/>
                </a:lnTo>
                <a:lnTo>
                  <a:pt x="176250" y="47627"/>
                </a:lnTo>
                <a:lnTo>
                  <a:pt x="275618" y="0"/>
                </a:lnTo>
                <a:lnTo>
                  <a:pt x="352501" y="31691"/>
                </a:lnTo>
              </a:path>
            </a:pathLst>
          </a:custGeom>
          <a:ln w="3175">
            <a:solidFill>
              <a:srgbClr val="0E0D0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8187661" y="3910851"/>
            <a:ext cx="353060" cy="167640"/>
          </a:xfrm>
          <a:custGeom>
            <a:avLst/>
            <a:gdLst/>
            <a:ahLst/>
            <a:cxnLst/>
            <a:rect l="l" t="t" r="r" b="b"/>
            <a:pathLst>
              <a:path w="353059" h="167639">
                <a:moveTo>
                  <a:pt x="97191" y="167329"/>
                </a:moveTo>
                <a:lnTo>
                  <a:pt x="65459" y="167329"/>
                </a:lnTo>
                <a:lnTo>
                  <a:pt x="0" y="151574"/>
                </a:lnTo>
                <a:lnTo>
                  <a:pt x="81416" y="90365"/>
                </a:lnTo>
                <a:lnTo>
                  <a:pt x="207801" y="0"/>
                </a:lnTo>
                <a:lnTo>
                  <a:pt x="352501" y="15755"/>
                </a:lnTo>
              </a:path>
            </a:pathLst>
          </a:custGeom>
          <a:ln w="3175">
            <a:solidFill>
              <a:srgbClr val="0E0D0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8429190" y="3804369"/>
            <a:ext cx="269875" cy="91440"/>
          </a:xfrm>
          <a:custGeom>
            <a:avLst/>
            <a:gdLst/>
            <a:ahLst/>
            <a:cxnLst/>
            <a:rect l="l" t="t" r="r" b="b"/>
            <a:pathLst>
              <a:path w="269875" h="91439">
                <a:moveTo>
                  <a:pt x="142886" y="75334"/>
                </a:moveTo>
                <a:lnTo>
                  <a:pt x="77064" y="91270"/>
                </a:lnTo>
                <a:lnTo>
                  <a:pt x="0" y="91270"/>
                </a:lnTo>
                <a:lnTo>
                  <a:pt x="111153" y="27344"/>
                </a:lnTo>
                <a:lnTo>
                  <a:pt x="158661" y="0"/>
                </a:lnTo>
                <a:lnTo>
                  <a:pt x="188218" y="0"/>
                </a:lnTo>
                <a:lnTo>
                  <a:pt x="269815" y="27344"/>
                </a:lnTo>
              </a:path>
            </a:pathLst>
          </a:custGeom>
          <a:ln w="3175">
            <a:solidFill>
              <a:srgbClr val="0E0D0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8633728" y="3723964"/>
            <a:ext cx="211454" cy="65405"/>
          </a:xfrm>
          <a:custGeom>
            <a:avLst/>
            <a:gdLst/>
            <a:ahLst/>
            <a:cxnLst/>
            <a:rect l="l" t="t" r="r" b="b"/>
            <a:pathLst>
              <a:path w="211454" h="65404">
                <a:moveTo>
                  <a:pt x="83954" y="65193"/>
                </a:moveTo>
                <a:lnTo>
                  <a:pt x="49865" y="65193"/>
                </a:lnTo>
                <a:lnTo>
                  <a:pt x="0" y="47265"/>
                </a:lnTo>
                <a:lnTo>
                  <a:pt x="83954" y="15755"/>
                </a:lnTo>
                <a:lnTo>
                  <a:pt x="115687" y="0"/>
                </a:lnTo>
                <a:lnTo>
                  <a:pt x="143067" y="0"/>
                </a:lnTo>
                <a:lnTo>
                  <a:pt x="211065" y="15755"/>
                </a:lnTo>
              </a:path>
            </a:pathLst>
          </a:custGeom>
          <a:ln w="3175">
            <a:solidFill>
              <a:srgbClr val="0E0D0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8809978" y="3647905"/>
            <a:ext cx="211454" cy="76200"/>
          </a:xfrm>
          <a:custGeom>
            <a:avLst/>
            <a:gdLst/>
            <a:ahLst/>
            <a:cxnLst/>
            <a:rect l="l" t="t" r="r" b="b"/>
            <a:pathLst>
              <a:path w="211454" h="76200">
                <a:moveTo>
                  <a:pt x="65821" y="76058"/>
                </a:moveTo>
                <a:lnTo>
                  <a:pt x="0" y="43824"/>
                </a:lnTo>
                <a:lnTo>
                  <a:pt x="111153" y="0"/>
                </a:lnTo>
                <a:lnTo>
                  <a:pt x="211065" y="16117"/>
                </a:lnTo>
              </a:path>
            </a:pathLst>
          </a:custGeom>
          <a:ln w="3175">
            <a:solidFill>
              <a:srgbClr val="0E0D0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8970998" y="3567500"/>
            <a:ext cx="159385" cy="80645"/>
          </a:xfrm>
          <a:custGeom>
            <a:avLst/>
            <a:gdLst/>
            <a:ahLst/>
            <a:cxnLst/>
            <a:rect l="l" t="t" r="r" b="b"/>
            <a:pathLst>
              <a:path w="159384" h="80645">
                <a:moveTo>
                  <a:pt x="58931" y="80405"/>
                </a:moveTo>
                <a:lnTo>
                  <a:pt x="15956" y="64831"/>
                </a:lnTo>
                <a:lnTo>
                  <a:pt x="0" y="64831"/>
                </a:lnTo>
                <a:lnTo>
                  <a:pt x="77064" y="15573"/>
                </a:lnTo>
                <a:lnTo>
                  <a:pt x="108978" y="0"/>
                </a:lnTo>
                <a:lnTo>
                  <a:pt x="158843" y="31329"/>
                </a:lnTo>
              </a:path>
            </a:pathLst>
          </a:custGeom>
          <a:ln w="3175">
            <a:solidFill>
              <a:srgbClr val="0E0D0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9099377" y="3524037"/>
            <a:ext cx="76200" cy="43815"/>
          </a:xfrm>
          <a:custGeom>
            <a:avLst/>
            <a:gdLst/>
            <a:ahLst/>
            <a:cxnLst/>
            <a:rect l="l" t="t" r="r" b="b"/>
            <a:pathLst>
              <a:path w="76200" h="43814">
                <a:moveTo>
                  <a:pt x="64915" y="43462"/>
                </a:moveTo>
                <a:lnTo>
                  <a:pt x="0" y="27526"/>
                </a:lnTo>
                <a:lnTo>
                  <a:pt x="64915" y="0"/>
                </a:lnTo>
                <a:lnTo>
                  <a:pt x="76157" y="0"/>
                </a:lnTo>
              </a:path>
            </a:pathLst>
          </a:custGeom>
          <a:ln w="3175">
            <a:solidFill>
              <a:srgbClr val="0E0D0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6418627" y="4571477"/>
            <a:ext cx="1210310" cy="280670"/>
          </a:xfrm>
          <a:custGeom>
            <a:avLst/>
            <a:gdLst/>
            <a:ahLst/>
            <a:cxnLst/>
            <a:rect l="l" t="t" r="r" b="b"/>
            <a:pathLst>
              <a:path w="1210309" h="280670">
                <a:moveTo>
                  <a:pt x="1209819" y="0"/>
                </a:moveTo>
                <a:lnTo>
                  <a:pt x="1132573" y="31872"/>
                </a:lnTo>
                <a:lnTo>
                  <a:pt x="1082708" y="47808"/>
                </a:lnTo>
                <a:lnTo>
                  <a:pt x="1066751" y="66098"/>
                </a:lnTo>
                <a:lnTo>
                  <a:pt x="1039552" y="47808"/>
                </a:lnTo>
                <a:lnTo>
                  <a:pt x="989687" y="66098"/>
                </a:lnTo>
                <a:lnTo>
                  <a:pt x="955597" y="91089"/>
                </a:lnTo>
                <a:lnTo>
                  <a:pt x="923865" y="107206"/>
                </a:lnTo>
                <a:lnTo>
                  <a:pt x="846619" y="125316"/>
                </a:lnTo>
                <a:lnTo>
                  <a:pt x="796754" y="107206"/>
                </a:lnTo>
                <a:lnTo>
                  <a:pt x="778621" y="141252"/>
                </a:lnTo>
                <a:lnTo>
                  <a:pt x="735465" y="157188"/>
                </a:lnTo>
                <a:lnTo>
                  <a:pt x="685419" y="173124"/>
                </a:lnTo>
                <a:lnTo>
                  <a:pt x="635553" y="173124"/>
                </a:lnTo>
                <a:lnTo>
                  <a:pt x="590222" y="157188"/>
                </a:lnTo>
                <a:lnTo>
                  <a:pt x="574265" y="141252"/>
                </a:lnTo>
                <a:lnTo>
                  <a:pt x="540175" y="173124"/>
                </a:lnTo>
                <a:lnTo>
                  <a:pt x="481243" y="189241"/>
                </a:lnTo>
                <a:lnTo>
                  <a:pt x="463111" y="189241"/>
                </a:lnTo>
                <a:lnTo>
                  <a:pt x="381332" y="189241"/>
                </a:lnTo>
                <a:lnTo>
                  <a:pt x="363199" y="189241"/>
                </a:lnTo>
                <a:lnTo>
                  <a:pt x="336000" y="205177"/>
                </a:lnTo>
                <a:lnTo>
                  <a:pt x="304086" y="232522"/>
                </a:lnTo>
                <a:lnTo>
                  <a:pt x="270178" y="232522"/>
                </a:lnTo>
                <a:lnTo>
                  <a:pt x="208889" y="232522"/>
                </a:lnTo>
                <a:lnTo>
                  <a:pt x="192932" y="216586"/>
                </a:lnTo>
                <a:lnTo>
                  <a:pt x="192932" y="232522"/>
                </a:lnTo>
                <a:lnTo>
                  <a:pt x="127110" y="264395"/>
                </a:lnTo>
                <a:lnTo>
                  <a:pt x="49865" y="280331"/>
                </a:lnTo>
                <a:lnTo>
                  <a:pt x="0" y="264395"/>
                </a:lnTo>
              </a:path>
            </a:pathLst>
          </a:custGeom>
          <a:ln w="3175">
            <a:solidFill>
              <a:srgbClr val="0E0D0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5263206" y="3691367"/>
            <a:ext cx="193675" cy="726440"/>
          </a:xfrm>
          <a:custGeom>
            <a:avLst/>
            <a:gdLst/>
            <a:ahLst/>
            <a:cxnLst/>
            <a:rect l="l" t="t" r="r" b="b"/>
            <a:pathLst>
              <a:path w="193675" h="726439">
                <a:moveTo>
                  <a:pt x="0" y="0"/>
                </a:moveTo>
                <a:lnTo>
                  <a:pt x="22847" y="63563"/>
                </a:lnTo>
                <a:lnTo>
                  <a:pt x="50046" y="133827"/>
                </a:lnTo>
                <a:lnTo>
                  <a:pt x="84317" y="208618"/>
                </a:lnTo>
                <a:lnTo>
                  <a:pt x="100274" y="247191"/>
                </a:lnTo>
                <a:lnTo>
                  <a:pt x="104807" y="258600"/>
                </a:lnTo>
                <a:lnTo>
                  <a:pt x="127654" y="301700"/>
                </a:lnTo>
                <a:lnTo>
                  <a:pt x="145787" y="337918"/>
                </a:lnTo>
                <a:lnTo>
                  <a:pt x="161744" y="381018"/>
                </a:lnTo>
                <a:lnTo>
                  <a:pt x="173168" y="424118"/>
                </a:lnTo>
                <a:lnTo>
                  <a:pt x="184591" y="467218"/>
                </a:lnTo>
                <a:lnTo>
                  <a:pt x="189124" y="510318"/>
                </a:lnTo>
                <a:lnTo>
                  <a:pt x="193658" y="553418"/>
                </a:lnTo>
                <a:lnTo>
                  <a:pt x="193658" y="596519"/>
                </a:lnTo>
                <a:lnTo>
                  <a:pt x="193658" y="639619"/>
                </a:lnTo>
                <a:lnTo>
                  <a:pt x="189124" y="682719"/>
                </a:lnTo>
                <a:lnTo>
                  <a:pt x="184591" y="725819"/>
                </a:lnTo>
              </a:path>
            </a:pathLst>
          </a:custGeom>
          <a:ln w="3175">
            <a:solidFill>
              <a:srgbClr val="0E0D0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5348068" y="3617481"/>
            <a:ext cx="237490" cy="830580"/>
          </a:xfrm>
          <a:custGeom>
            <a:avLst/>
            <a:gdLst/>
            <a:ahLst/>
            <a:cxnLst/>
            <a:rect l="l" t="t" r="r" b="b"/>
            <a:pathLst>
              <a:path w="237489" h="830579">
                <a:moveTo>
                  <a:pt x="0" y="0"/>
                </a:moveTo>
                <a:lnTo>
                  <a:pt x="15775" y="42918"/>
                </a:lnTo>
                <a:lnTo>
                  <a:pt x="49683" y="95073"/>
                </a:lnTo>
                <a:lnTo>
                  <a:pt x="69992" y="153747"/>
                </a:lnTo>
                <a:lnTo>
                  <a:pt x="99367" y="214956"/>
                </a:lnTo>
                <a:lnTo>
                  <a:pt x="119676" y="278158"/>
                </a:lnTo>
                <a:lnTo>
                  <a:pt x="149051" y="337013"/>
                </a:lnTo>
                <a:lnTo>
                  <a:pt x="153584" y="352949"/>
                </a:lnTo>
                <a:lnTo>
                  <a:pt x="176250" y="395868"/>
                </a:lnTo>
                <a:lnTo>
                  <a:pt x="192026" y="438787"/>
                </a:lnTo>
                <a:lnTo>
                  <a:pt x="203268" y="477178"/>
                </a:lnTo>
                <a:lnTo>
                  <a:pt x="219043" y="524806"/>
                </a:lnTo>
                <a:lnTo>
                  <a:pt x="225934" y="567725"/>
                </a:lnTo>
                <a:lnTo>
                  <a:pt x="237176" y="610644"/>
                </a:lnTo>
                <a:lnTo>
                  <a:pt x="237176" y="653744"/>
                </a:lnTo>
                <a:lnTo>
                  <a:pt x="237176" y="696663"/>
                </a:lnTo>
                <a:lnTo>
                  <a:pt x="237176" y="744109"/>
                </a:lnTo>
                <a:lnTo>
                  <a:pt x="230467" y="787209"/>
                </a:lnTo>
                <a:lnTo>
                  <a:pt x="225934" y="830128"/>
                </a:lnTo>
              </a:path>
            </a:pathLst>
          </a:custGeom>
          <a:ln w="3175">
            <a:solidFill>
              <a:srgbClr val="0E0D0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4964014" y="6037242"/>
            <a:ext cx="1836487" cy="20405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4866097" y="5939864"/>
            <a:ext cx="1814830" cy="2018664"/>
          </a:xfrm>
          <a:custGeom>
            <a:avLst/>
            <a:gdLst/>
            <a:ahLst/>
            <a:cxnLst/>
            <a:rect l="l" t="t" r="r" b="b"/>
            <a:pathLst>
              <a:path w="1814829" h="2018665">
                <a:moveTo>
                  <a:pt x="1381546" y="183033"/>
                </a:moveTo>
                <a:lnTo>
                  <a:pt x="45876" y="183033"/>
                </a:lnTo>
                <a:lnTo>
                  <a:pt x="46945" y="237065"/>
                </a:lnTo>
                <a:lnTo>
                  <a:pt x="48387" y="325876"/>
                </a:lnTo>
                <a:lnTo>
                  <a:pt x="48802" y="354886"/>
                </a:lnTo>
                <a:lnTo>
                  <a:pt x="49534" y="412178"/>
                </a:lnTo>
                <a:lnTo>
                  <a:pt x="50061" y="457250"/>
                </a:lnTo>
                <a:lnTo>
                  <a:pt x="51815" y="621773"/>
                </a:lnTo>
                <a:lnTo>
                  <a:pt x="52431" y="676612"/>
                </a:lnTo>
                <a:lnTo>
                  <a:pt x="53106" y="731450"/>
                </a:lnTo>
                <a:lnTo>
                  <a:pt x="53867" y="786286"/>
                </a:lnTo>
                <a:lnTo>
                  <a:pt x="54741" y="841121"/>
                </a:lnTo>
                <a:lnTo>
                  <a:pt x="55823" y="899281"/>
                </a:lnTo>
                <a:lnTo>
                  <a:pt x="56928" y="950785"/>
                </a:lnTo>
                <a:lnTo>
                  <a:pt x="58294" y="1005615"/>
                </a:lnTo>
                <a:lnTo>
                  <a:pt x="59877" y="1060443"/>
                </a:lnTo>
                <a:lnTo>
                  <a:pt x="61704" y="1115268"/>
                </a:lnTo>
                <a:lnTo>
                  <a:pt x="63800" y="1170091"/>
                </a:lnTo>
                <a:lnTo>
                  <a:pt x="66191" y="1224911"/>
                </a:lnTo>
                <a:lnTo>
                  <a:pt x="68905" y="1279729"/>
                </a:lnTo>
                <a:lnTo>
                  <a:pt x="73792" y="1343952"/>
                </a:lnTo>
                <a:lnTo>
                  <a:pt x="82894" y="1413346"/>
                </a:lnTo>
                <a:lnTo>
                  <a:pt x="96520" y="1486029"/>
                </a:lnTo>
                <a:lnTo>
                  <a:pt x="114979" y="1560122"/>
                </a:lnTo>
                <a:lnTo>
                  <a:pt x="126118" y="1597109"/>
                </a:lnTo>
                <a:lnTo>
                  <a:pt x="138580" y="1633743"/>
                </a:lnTo>
                <a:lnTo>
                  <a:pt x="152405" y="1669789"/>
                </a:lnTo>
                <a:lnTo>
                  <a:pt x="167631" y="1705012"/>
                </a:lnTo>
                <a:lnTo>
                  <a:pt x="202442" y="1772048"/>
                </a:lnTo>
                <a:lnTo>
                  <a:pt x="243322" y="1832969"/>
                </a:lnTo>
                <a:lnTo>
                  <a:pt x="290579" y="1885896"/>
                </a:lnTo>
                <a:lnTo>
                  <a:pt x="344523" y="1928947"/>
                </a:lnTo>
                <a:lnTo>
                  <a:pt x="386842" y="1951474"/>
                </a:lnTo>
                <a:lnTo>
                  <a:pt x="435718" y="1969196"/>
                </a:lnTo>
                <a:lnTo>
                  <a:pt x="489567" y="1982782"/>
                </a:lnTo>
                <a:lnTo>
                  <a:pt x="546809" y="1992903"/>
                </a:lnTo>
                <a:lnTo>
                  <a:pt x="605861" y="2000229"/>
                </a:lnTo>
                <a:lnTo>
                  <a:pt x="665142" y="2005432"/>
                </a:lnTo>
                <a:lnTo>
                  <a:pt x="851586" y="2016591"/>
                </a:lnTo>
                <a:lnTo>
                  <a:pt x="872912" y="2018407"/>
                </a:lnTo>
                <a:lnTo>
                  <a:pt x="948935" y="2007431"/>
                </a:lnTo>
                <a:lnTo>
                  <a:pt x="1076153" y="1988221"/>
                </a:lnTo>
                <a:lnTo>
                  <a:pt x="1152415" y="1975595"/>
                </a:lnTo>
                <a:lnTo>
                  <a:pt x="1228343" y="1961733"/>
                </a:lnTo>
                <a:lnTo>
                  <a:pt x="1278662" y="1951637"/>
                </a:lnTo>
                <a:lnTo>
                  <a:pt x="1328661" y="1940742"/>
                </a:lnTo>
                <a:lnTo>
                  <a:pt x="1378272" y="1928947"/>
                </a:lnTo>
                <a:lnTo>
                  <a:pt x="1427092" y="1891276"/>
                </a:lnTo>
                <a:lnTo>
                  <a:pt x="1466636" y="1855888"/>
                </a:lnTo>
                <a:lnTo>
                  <a:pt x="1498420" y="1821709"/>
                </a:lnTo>
                <a:lnTo>
                  <a:pt x="1523961" y="1787663"/>
                </a:lnTo>
                <a:lnTo>
                  <a:pt x="1544777" y="1752676"/>
                </a:lnTo>
                <a:lnTo>
                  <a:pt x="1562382" y="1715673"/>
                </a:lnTo>
                <a:lnTo>
                  <a:pt x="1578295" y="1675580"/>
                </a:lnTo>
                <a:lnTo>
                  <a:pt x="1594032" y="1631323"/>
                </a:lnTo>
                <a:lnTo>
                  <a:pt x="1611109" y="1581826"/>
                </a:lnTo>
                <a:lnTo>
                  <a:pt x="1620624" y="1554777"/>
                </a:lnTo>
                <a:lnTo>
                  <a:pt x="1631043" y="1526015"/>
                </a:lnTo>
                <a:lnTo>
                  <a:pt x="1641918" y="1497234"/>
                </a:lnTo>
                <a:lnTo>
                  <a:pt x="1652719" y="1468520"/>
                </a:lnTo>
                <a:lnTo>
                  <a:pt x="1674029" y="1411226"/>
                </a:lnTo>
                <a:lnTo>
                  <a:pt x="1694834" y="1354000"/>
                </a:lnTo>
                <a:lnTo>
                  <a:pt x="1714996" y="1296706"/>
                </a:lnTo>
                <a:lnTo>
                  <a:pt x="1734377" y="1239210"/>
                </a:lnTo>
                <a:lnTo>
                  <a:pt x="1752839" y="1181378"/>
                </a:lnTo>
                <a:lnTo>
                  <a:pt x="1770243" y="1123074"/>
                </a:lnTo>
                <a:lnTo>
                  <a:pt x="1786451" y="1064163"/>
                </a:lnTo>
                <a:lnTo>
                  <a:pt x="1801326" y="1004512"/>
                </a:lnTo>
                <a:lnTo>
                  <a:pt x="1814728" y="943984"/>
                </a:lnTo>
                <a:lnTo>
                  <a:pt x="1813391" y="922024"/>
                </a:lnTo>
                <a:lnTo>
                  <a:pt x="1812221" y="899281"/>
                </a:lnTo>
                <a:lnTo>
                  <a:pt x="1811152" y="875839"/>
                </a:lnTo>
                <a:lnTo>
                  <a:pt x="1809062" y="827194"/>
                </a:lnTo>
                <a:lnTo>
                  <a:pt x="1807910" y="802158"/>
                </a:lnTo>
                <a:lnTo>
                  <a:pt x="1805070" y="751079"/>
                </a:lnTo>
                <a:lnTo>
                  <a:pt x="1801083" y="699215"/>
                </a:lnTo>
                <a:lnTo>
                  <a:pt x="1795432" y="647237"/>
                </a:lnTo>
                <a:lnTo>
                  <a:pt x="1787598" y="595816"/>
                </a:lnTo>
                <a:lnTo>
                  <a:pt x="1777064" y="545621"/>
                </a:lnTo>
                <a:lnTo>
                  <a:pt x="1763312" y="497323"/>
                </a:lnTo>
                <a:lnTo>
                  <a:pt x="1745824" y="451593"/>
                </a:lnTo>
                <a:lnTo>
                  <a:pt x="1727031" y="412178"/>
                </a:lnTo>
                <a:lnTo>
                  <a:pt x="1698551" y="366904"/>
                </a:lnTo>
                <a:lnTo>
                  <a:pt x="1668181" y="334527"/>
                </a:lnTo>
                <a:lnTo>
                  <a:pt x="1634182" y="310857"/>
                </a:lnTo>
                <a:lnTo>
                  <a:pt x="1594820" y="291708"/>
                </a:lnTo>
                <a:lnTo>
                  <a:pt x="1512577" y="258462"/>
                </a:lnTo>
                <a:lnTo>
                  <a:pt x="1493053" y="250218"/>
                </a:lnTo>
                <a:lnTo>
                  <a:pt x="1481904" y="244410"/>
                </a:lnTo>
                <a:lnTo>
                  <a:pt x="1471326" y="237648"/>
                </a:lnTo>
                <a:lnTo>
                  <a:pt x="1461057" y="230299"/>
                </a:lnTo>
                <a:lnTo>
                  <a:pt x="1450837" y="222734"/>
                </a:lnTo>
                <a:lnTo>
                  <a:pt x="1440403" y="215322"/>
                </a:lnTo>
                <a:lnTo>
                  <a:pt x="1429496" y="208432"/>
                </a:lnTo>
                <a:lnTo>
                  <a:pt x="1405212" y="195271"/>
                </a:lnTo>
                <a:lnTo>
                  <a:pt x="1393710" y="189226"/>
                </a:lnTo>
                <a:lnTo>
                  <a:pt x="1382491" y="183499"/>
                </a:lnTo>
                <a:lnTo>
                  <a:pt x="1381546" y="183033"/>
                </a:lnTo>
                <a:close/>
              </a:path>
              <a:path w="1814829" h="2018665">
                <a:moveTo>
                  <a:pt x="336839" y="0"/>
                </a:moveTo>
                <a:lnTo>
                  <a:pt x="274029" y="1904"/>
                </a:lnTo>
                <a:lnTo>
                  <a:pt x="213644" y="8528"/>
                </a:lnTo>
                <a:lnTo>
                  <a:pt x="154202" y="21581"/>
                </a:lnTo>
                <a:lnTo>
                  <a:pt x="94221" y="42775"/>
                </a:lnTo>
                <a:lnTo>
                  <a:pt x="32221" y="73821"/>
                </a:lnTo>
                <a:lnTo>
                  <a:pt x="0" y="93573"/>
                </a:lnTo>
                <a:lnTo>
                  <a:pt x="3680" y="119550"/>
                </a:lnTo>
                <a:lnTo>
                  <a:pt x="6723" y="143213"/>
                </a:lnTo>
                <a:lnTo>
                  <a:pt x="9212" y="164570"/>
                </a:lnTo>
                <a:lnTo>
                  <a:pt x="11229" y="183630"/>
                </a:lnTo>
                <a:lnTo>
                  <a:pt x="12967" y="201662"/>
                </a:lnTo>
                <a:lnTo>
                  <a:pt x="15258" y="227110"/>
                </a:lnTo>
                <a:lnTo>
                  <a:pt x="16200" y="237065"/>
                </a:lnTo>
                <a:lnTo>
                  <a:pt x="17078" y="244765"/>
                </a:lnTo>
                <a:lnTo>
                  <a:pt x="17974" y="250218"/>
                </a:lnTo>
                <a:lnTo>
                  <a:pt x="18969" y="253433"/>
                </a:lnTo>
                <a:lnTo>
                  <a:pt x="20144" y="254418"/>
                </a:lnTo>
                <a:lnTo>
                  <a:pt x="21583" y="253182"/>
                </a:lnTo>
                <a:lnTo>
                  <a:pt x="35578" y="213973"/>
                </a:lnTo>
                <a:lnTo>
                  <a:pt x="40309" y="199584"/>
                </a:lnTo>
                <a:lnTo>
                  <a:pt x="45876" y="183033"/>
                </a:lnTo>
                <a:lnTo>
                  <a:pt x="1381546" y="183033"/>
                </a:lnTo>
                <a:lnTo>
                  <a:pt x="1371446" y="178059"/>
                </a:lnTo>
                <a:lnTo>
                  <a:pt x="1306086" y="150853"/>
                </a:lnTo>
                <a:lnTo>
                  <a:pt x="1241706" y="128436"/>
                </a:lnTo>
                <a:lnTo>
                  <a:pt x="1177287" y="108617"/>
                </a:lnTo>
                <a:lnTo>
                  <a:pt x="1112793" y="91011"/>
                </a:lnTo>
                <a:lnTo>
                  <a:pt x="1048186" y="75233"/>
                </a:lnTo>
                <a:lnTo>
                  <a:pt x="983432" y="60898"/>
                </a:lnTo>
                <a:lnTo>
                  <a:pt x="885943" y="41260"/>
                </a:lnTo>
                <a:lnTo>
                  <a:pt x="698815" y="5783"/>
                </a:lnTo>
                <a:lnTo>
                  <a:pt x="597167" y="5783"/>
                </a:lnTo>
                <a:lnTo>
                  <a:pt x="554639" y="5482"/>
                </a:lnTo>
                <a:lnTo>
                  <a:pt x="369617" y="282"/>
                </a:lnTo>
                <a:lnTo>
                  <a:pt x="336839" y="0"/>
                </a:lnTo>
                <a:close/>
              </a:path>
              <a:path w="1814829" h="2018665">
                <a:moveTo>
                  <a:pt x="689227" y="3933"/>
                </a:moveTo>
                <a:lnTo>
                  <a:pt x="641968" y="5338"/>
                </a:lnTo>
                <a:lnTo>
                  <a:pt x="597167" y="5783"/>
                </a:lnTo>
                <a:lnTo>
                  <a:pt x="698815" y="5783"/>
                </a:lnTo>
                <a:lnTo>
                  <a:pt x="689227" y="3933"/>
                </a:lnTo>
                <a:close/>
              </a:path>
            </a:pathLst>
          </a:custGeom>
          <a:solidFill>
            <a:srgbClr val="FFB3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4866099" y="5939864"/>
            <a:ext cx="1814830" cy="2018664"/>
          </a:xfrm>
          <a:custGeom>
            <a:avLst/>
            <a:gdLst/>
            <a:ahLst/>
            <a:cxnLst/>
            <a:rect l="l" t="t" r="r" b="b"/>
            <a:pathLst>
              <a:path w="1814829" h="2018665">
                <a:moveTo>
                  <a:pt x="45875" y="183033"/>
                </a:moveTo>
                <a:lnTo>
                  <a:pt x="46961" y="237877"/>
                </a:lnTo>
                <a:lnTo>
                  <a:pt x="47896" y="292721"/>
                </a:lnTo>
                <a:lnTo>
                  <a:pt x="48707" y="347564"/>
                </a:lnTo>
                <a:lnTo>
                  <a:pt x="49419" y="402407"/>
                </a:lnTo>
                <a:lnTo>
                  <a:pt x="50060" y="457250"/>
                </a:lnTo>
                <a:lnTo>
                  <a:pt x="50655" y="512092"/>
                </a:lnTo>
                <a:lnTo>
                  <a:pt x="51231" y="566933"/>
                </a:lnTo>
                <a:lnTo>
                  <a:pt x="51814" y="621773"/>
                </a:lnTo>
                <a:lnTo>
                  <a:pt x="52430" y="676612"/>
                </a:lnTo>
                <a:lnTo>
                  <a:pt x="53106" y="731449"/>
                </a:lnTo>
                <a:lnTo>
                  <a:pt x="53867" y="786286"/>
                </a:lnTo>
                <a:lnTo>
                  <a:pt x="54740" y="841121"/>
                </a:lnTo>
                <a:lnTo>
                  <a:pt x="55751" y="895954"/>
                </a:lnTo>
                <a:lnTo>
                  <a:pt x="56927" y="950785"/>
                </a:lnTo>
                <a:lnTo>
                  <a:pt x="58294" y="1005615"/>
                </a:lnTo>
                <a:lnTo>
                  <a:pt x="59877" y="1060443"/>
                </a:lnTo>
                <a:lnTo>
                  <a:pt x="61703" y="1115268"/>
                </a:lnTo>
                <a:lnTo>
                  <a:pt x="63799" y="1170091"/>
                </a:lnTo>
                <a:lnTo>
                  <a:pt x="66191" y="1224912"/>
                </a:lnTo>
                <a:lnTo>
                  <a:pt x="68904" y="1279730"/>
                </a:lnTo>
                <a:lnTo>
                  <a:pt x="73792" y="1343952"/>
                </a:lnTo>
                <a:lnTo>
                  <a:pt x="82894" y="1413346"/>
                </a:lnTo>
                <a:lnTo>
                  <a:pt x="96520" y="1486029"/>
                </a:lnTo>
                <a:lnTo>
                  <a:pt x="114979" y="1560122"/>
                </a:lnTo>
                <a:lnTo>
                  <a:pt x="126117" y="1597109"/>
                </a:lnTo>
                <a:lnTo>
                  <a:pt x="138579" y="1633743"/>
                </a:lnTo>
                <a:lnTo>
                  <a:pt x="152404" y="1669789"/>
                </a:lnTo>
                <a:lnTo>
                  <a:pt x="167631" y="1705012"/>
                </a:lnTo>
                <a:lnTo>
                  <a:pt x="202441" y="1772048"/>
                </a:lnTo>
                <a:lnTo>
                  <a:pt x="243321" y="1832969"/>
                </a:lnTo>
                <a:lnTo>
                  <a:pt x="290578" y="1885896"/>
                </a:lnTo>
                <a:lnTo>
                  <a:pt x="344522" y="1928947"/>
                </a:lnTo>
                <a:lnTo>
                  <a:pt x="386842" y="1951474"/>
                </a:lnTo>
                <a:lnTo>
                  <a:pt x="435717" y="1969196"/>
                </a:lnTo>
                <a:lnTo>
                  <a:pt x="489567" y="1982782"/>
                </a:lnTo>
                <a:lnTo>
                  <a:pt x="546809" y="1992903"/>
                </a:lnTo>
                <a:lnTo>
                  <a:pt x="605861" y="2000229"/>
                </a:lnTo>
                <a:lnTo>
                  <a:pt x="665142" y="2005432"/>
                </a:lnTo>
                <a:lnTo>
                  <a:pt x="723069" y="2009180"/>
                </a:lnTo>
                <a:lnTo>
                  <a:pt x="778061" y="2012145"/>
                </a:lnTo>
                <a:lnTo>
                  <a:pt x="803962" y="2013543"/>
                </a:lnTo>
                <a:lnTo>
                  <a:pt x="828536" y="2014997"/>
                </a:lnTo>
                <a:lnTo>
                  <a:pt x="851585" y="2016590"/>
                </a:lnTo>
                <a:lnTo>
                  <a:pt x="872912" y="2018407"/>
                </a:lnTo>
                <a:lnTo>
                  <a:pt x="898207" y="2014765"/>
                </a:lnTo>
                <a:lnTo>
                  <a:pt x="948934" y="2007430"/>
                </a:lnTo>
                <a:lnTo>
                  <a:pt x="999787" y="1999946"/>
                </a:lnTo>
                <a:lnTo>
                  <a:pt x="1050697" y="1992213"/>
                </a:lnTo>
                <a:lnTo>
                  <a:pt x="1101596" y="1984129"/>
                </a:lnTo>
                <a:lnTo>
                  <a:pt x="1152415" y="1975595"/>
                </a:lnTo>
                <a:lnTo>
                  <a:pt x="1203085" y="1966512"/>
                </a:lnTo>
                <a:lnTo>
                  <a:pt x="1253538" y="1956778"/>
                </a:lnTo>
                <a:lnTo>
                  <a:pt x="1303706" y="1946296"/>
                </a:lnTo>
                <a:lnTo>
                  <a:pt x="1353520" y="1934963"/>
                </a:lnTo>
                <a:lnTo>
                  <a:pt x="1403936" y="1909759"/>
                </a:lnTo>
                <a:lnTo>
                  <a:pt x="1447928" y="1873364"/>
                </a:lnTo>
                <a:lnTo>
                  <a:pt x="1483403" y="1838715"/>
                </a:lnTo>
                <a:lnTo>
                  <a:pt x="1511876" y="1804736"/>
                </a:lnTo>
                <a:lnTo>
                  <a:pt x="1534865" y="1770354"/>
                </a:lnTo>
                <a:lnTo>
                  <a:pt x="1553886" y="1734494"/>
                </a:lnTo>
                <a:lnTo>
                  <a:pt x="1570456" y="1696080"/>
                </a:lnTo>
                <a:lnTo>
                  <a:pt x="1586091" y="1654040"/>
                </a:lnTo>
                <a:lnTo>
                  <a:pt x="1602308" y="1607297"/>
                </a:lnTo>
                <a:lnTo>
                  <a:pt x="1611109" y="1581827"/>
                </a:lnTo>
                <a:lnTo>
                  <a:pt x="1620624" y="1554778"/>
                </a:lnTo>
                <a:lnTo>
                  <a:pt x="1631043" y="1526016"/>
                </a:lnTo>
                <a:lnTo>
                  <a:pt x="1641919" y="1497234"/>
                </a:lnTo>
                <a:lnTo>
                  <a:pt x="1652720" y="1468520"/>
                </a:lnTo>
                <a:lnTo>
                  <a:pt x="1674029" y="1411226"/>
                </a:lnTo>
                <a:lnTo>
                  <a:pt x="1694834" y="1354000"/>
                </a:lnTo>
                <a:lnTo>
                  <a:pt x="1714996" y="1296706"/>
                </a:lnTo>
                <a:lnTo>
                  <a:pt x="1734377" y="1239210"/>
                </a:lnTo>
                <a:lnTo>
                  <a:pt x="1752839" y="1181378"/>
                </a:lnTo>
                <a:lnTo>
                  <a:pt x="1770243" y="1123074"/>
                </a:lnTo>
                <a:lnTo>
                  <a:pt x="1786451" y="1064163"/>
                </a:lnTo>
                <a:lnTo>
                  <a:pt x="1801326" y="1004511"/>
                </a:lnTo>
                <a:lnTo>
                  <a:pt x="1814728" y="943984"/>
                </a:lnTo>
                <a:lnTo>
                  <a:pt x="1813391" y="922024"/>
                </a:lnTo>
                <a:lnTo>
                  <a:pt x="1812221" y="899281"/>
                </a:lnTo>
                <a:lnTo>
                  <a:pt x="1811153" y="875839"/>
                </a:lnTo>
                <a:lnTo>
                  <a:pt x="1810121" y="851782"/>
                </a:lnTo>
                <a:lnTo>
                  <a:pt x="1809062" y="827194"/>
                </a:lnTo>
                <a:lnTo>
                  <a:pt x="1806601" y="776758"/>
                </a:lnTo>
                <a:lnTo>
                  <a:pt x="1803252" y="725203"/>
                </a:lnTo>
                <a:lnTo>
                  <a:pt x="1798498" y="673198"/>
                </a:lnTo>
                <a:lnTo>
                  <a:pt x="1791820" y="621415"/>
                </a:lnTo>
                <a:lnTo>
                  <a:pt x="1782701" y="570523"/>
                </a:lnTo>
                <a:lnTo>
                  <a:pt x="1770623" y="521193"/>
                </a:lnTo>
                <a:lnTo>
                  <a:pt x="1755067" y="474096"/>
                </a:lnTo>
                <a:lnTo>
                  <a:pt x="1736403" y="430859"/>
                </a:lnTo>
                <a:lnTo>
                  <a:pt x="1717640" y="395396"/>
                </a:lnTo>
                <a:lnTo>
                  <a:pt x="1688723" y="354886"/>
                </a:lnTo>
                <a:lnTo>
                  <a:pt x="1657337" y="325876"/>
                </a:lnTo>
                <a:lnTo>
                  <a:pt x="1621743" y="304178"/>
                </a:lnTo>
                <a:lnTo>
                  <a:pt x="1580206" y="285605"/>
                </a:lnTo>
                <a:lnTo>
                  <a:pt x="1548355" y="272891"/>
                </a:lnTo>
                <a:lnTo>
                  <a:pt x="1530989" y="265968"/>
                </a:lnTo>
                <a:lnTo>
                  <a:pt x="1493053" y="250218"/>
                </a:lnTo>
                <a:lnTo>
                  <a:pt x="1450837" y="222734"/>
                </a:lnTo>
                <a:lnTo>
                  <a:pt x="1440403" y="215322"/>
                </a:lnTo>
                <a:lnTo>
                  <a:pt x="1405212" y="195271"/>
                </a:lnTo>
                <a:lnTo>
                  <a:pt x="1360466" y="172875"/>
                </a:lnTo>
                <a:lnTo>
                  <a:pt x="1306085" y="150853"/>
                </a:lnTo>
                <a:lnTo>
                  <a:pt x="1241706" y="128436"/>
                </a:lnTo>
                <a:lnTo>
                  <a:pt x="1177287" y="108616"/>
                </a:lnTo>
                <a:lnTo>
                  <a:pt x="1112793" y="91010"/>
                </a:lnTo>
                <a:lnTo>
                  <a:pt x="1048186" y="75232"/>
                </a:lnTo>
                <a:lnTo>
                  <a:pt x="983432" y="60898"/>
                </a:lnTo>
                <a:lnTo>
                  <a:pt x="918492" y="47622"/>
                </a:lnTo>
                <a:lnTo>
                  <a:pt x="853332" y="35019"/>
                </a:lnTo>
                <a:lnTo>
                  <a:pt x="787915" y="22705"/>
                </a:lnTo>
                <a:lnTo>
                  <a:pt x="755098" y="16535"/>
                </a:lnTo>
                <a:lnTo>
                  <a:pt x="722204" y="10294"/>
                </a:lnTo>
                <a:lnTo>
                  <a:pt x="689226" y="3932"/>
                </a:lnTo>
                <a:lnTo>
                  <a:pt x="641967" y="5337"/>
                </a:lnTo>
                <a:lnTo>
                  <a:pt x="597166" y="5782"/>
                </a:lnTo>
                <a:lnTo>
                  <a:pt x="554638" y="5482"/>
                </a:lnTo>
                <a:lnTo>
                  <a:pt x="514199" y="4650"/>
                </a:lnTo>
                <a:lnTo>
                  <a:pt x="475662" y="3500"/>
                </a:lnTo>
                <a:lnTo>
                  <a:pt x="438843" y="2246"/>
                </a:lnTo>
                <a:lnTo>
                  <a:pt x="403556" y="1102"/>
                </a:lnTo>
                <a:lnTo>
                  <a:pt x="369617" y="282"/>
                </a:lnTo>
                <a:lnTo>
                  <a:pt x="336839" y="0"/>
                </a:lnTo>
                <a:lnTo>
                  <a:pt x="305038" y="469"/>
                </a:lnTo>
                <a:lnTo>
                  <a:pt x="243626" y="4519"/>
                </a:lnTo>
                <a:lnTo>
                  <a:pt x="183897" y="14143"/>
                </a:lnTo>
                <a:lnTo>
                  <a:pt x="124372" y="31053"/>
                </a:lnTo>
                <a:lnTo>
                  <a:pt x="63566" y="56959"/>
                </a:lnTo>
                <a:lnTo>
                  <a:pt x="0" y="93573"/>
                </a:lnTo>
                <a:lnTo>
                  <a:pt x="3680" y="119550"/>
                </a:lnTo>
                <a:lnTo>
                  <a:pt x="6723" y="143213"/>
                </a:lnTo>
                <a:lnTo>
                  <a:pt x="11229" y="183630"/>
                </a:lnTo>
                <a:lnTo>
                  <a:pt x="15258" y="227110"/>
                </a:lnTo>
                <a:lnTo>
                  <a:pt x="16200" y="237065"/>
                </a:lnTo>
                <a:lnTo>
                  <a:pt x="17078" y="244765"/>
                </a:lnTo>
                <a:lnTo>
                  <a:pt x="17974" y="250218"/>
                </a:lnTo>
                <a:lnTo>
                  <a:pt x="18968" y="253433"/>
                </a:lnTo>
                <a:lnTo>
                  <a:pt x="20144" y="254418"/>
                </a:lnTo>
                <a:lnTo>
                  <a:pt x="21583" y="253182"/>
                </a:lnTo>
                <a:lnTo>
                  <a:pt x="35578" y="213972"/>
                </a:lnTo>
                <a:lnTo>
                  <a:pt x="40309" y="199584"/>
                </a:lnTo>
                <a:lnTo>
                  <a:pt x="45875" y="183033"/>
                </a:lnTo>
                <a:close/>
              </a:path>
            </a:pathLst>
          </a:custGeom>
          <a:ln w="17397">
            <a:solidFill>
              <a:srgbClr val="0000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5125034" y="6845638"/>
            <a:ext cx="298102" cy="3520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5026852" y="6748750"/>
            <a:ext cx="276860" cy="269875"/>
          </a:xfrm>
          <a:custGeom>
            <a:avLst/>
            <a:gdLst/>
            <a:ahLst/>
            <a:cxnLst/>
            <a:rect l="l" t="t" r="r" b="b"/>
            <a:pathLst>
              <a:path w="276860" h="269875">
                <a:moveTo>
                  <a:pt x="173748" y="252654"/>
                </a:moveTo>
                <a:lnTo>
                  <a:pt x="111010" y="252654"/>
                </a:lnTo>
                <a:lnTo>
                  <a:pt x="119974" y="261617"/>
                </a:lnTo>
                <a:lnTo>
                  <a:pt x="131455" y="268003"/>
                </a:lnTo>
                <a:lnTo>
                  <a:pt x="142499" y="269615"/>
                </a:lnTo>
                <a:lnTo>
                  <a:pt x="153282" y="267606"/>
                </a:lnTo>
                <a:lnTo>
                  <a:pt x="163425" y="262364"/>
                </a:lnTo>
                <a:lnTo>
                  <a:pt x="172555" y="254278"/>
                </a:lnTo>
                <a:lnTo>
                  <a:pt x="173748" y="252654"/>
                </a:lnTo>
                <a:close/>
              </a:path>
              <a:path w="276860" h="269875">
                <a:moveTo>
                  <a:pt x="73599" y="24261"/>
                </a:moveTo>
                <a:lnTo>
                  <a:pt x="33246" y="47035"/>
                </a:lnTo>
                <a:lnTo>
                  <a:pt x="25214" y="73678"/>
                </a:lnTo>
                <a:lnTo>
                  <a:pt x="25287" y="88738"/>
                </a:lnTo>
                <a:lnTo>
                  <a:pt x="18125" y="91840"/>
                </a:lnTo>
                <a:lnTo>
                  <a:pt x="9366" y="99896"/>
                </a:lnTo>
                <a:lnTo>
                  <a:pt x="1405" y="115069"/>
                </a:lnTo>
                <a:lnTo>
                  <a:pt x="0" y="127528"/>
                </a:lnTo>
                <a:lnTo>
                  <a:pt x="1518" y="140007"/>
                </a:lnTo>
                <a:lnTo>
                  <a:pt x="5627" y="151605"/>
                </a:lnTo>
                <a:lnTo>
                  <a:pt x="11992" y="161423"/>
                </a:lnTo>
                <a:lnTo>
                  <a:pt x="8628" y="170368"/>
                </a:lnTo>
                <a:lnTo>
                  <a:pt x="16001" y="211769"/>
                </a:lnTo>
                <a:lnTo>
                  <a:pt x="37435" y="220393"/>
                </a:lnTo>
                <a:lnTo>
                  <a:pt x="38172" y="221902"/>
                </a:lnTo>
                <a:lnTo>
                  <a:pt x="74735" y="254480"/>
                </a:lnTo>
                <a:lnTo>
                  <a:pt x="86496" y="256351"/>
                </a:lnTo>
                <a:lnTo>
                  <a:pt x="98690" y="255738"/>
                </a:lnTo>
                <a:lnTo>
                  <a:pt x="111010" y="252654"/>
                </a:lnTo>
                <a:lnTo>
                  <a:pt x="173748" y="252654"/>
                </a:lnTo>
                <a:lnTo>
                  <a:pt x="180294" y="243738"/>
                </a:lnTo>
                <a:lnTo>
                  <a:pt x="186267" y="231134"/>
                </a:lnTo>
                <a:lnTo>
                  <a:pt x="217781" y="231134"/>
                </a:lnTo>
                <a:lnTo>
                  <a:pt x="223382" y="227671"/>
                </a:lnTo>
                <a:lnTo>
                  <a:pt x="231883" y="217079"/>
                </a:lnTo>
                <a:lnTo>
                  <a:pt x="237516" y="203379"/>
                </a:lnTo>
                <a:lnTo>
                  <a:pt x="239617" y="187434"/>
                </a:lnTo>
                <a:lnTo>
                  <a:pt x="246870" y="186166"/>
                </a:lnTo>
                <a:lnTo>
                  <a:pt x="272242" y="156100"/>
                </a:lnTo>
                <a:lnTo>
                  <a:pt x="276744" y="131734"/>
                </a:lnTo>
                <a:lnTo>
                  <a:pt x="275890" y="119125"/>
                </a:lnTo>
                <a:lnTo>
                  <a:pt x="272900" y="106867"/>
                </a:lnTo>
                <a:lnTo>
                  <a:pt x="267722" y="95439"/>
                </a:lnTo>
                <a:lnTo>
                  <a:pt x="268447" y="93628"/>
                </a:lnTo>
                <a:lnTo>
                  <a:pt x="268992" y="91635"/>
                </a:lnTo>
                <a:lnTo>
                  <a:pt x="270310" y="82995"/>
                </a:lnTo>
                <a:lnTo>
                  <a:pt x="270024" y="69900"/>
                </a:lnTo>
                <a:lnTo>
                  <a:pt x="267040" y="57434"/>
                </a:lnTo>
                <a:lnTo>
                  <a:pt x="261616" y="46113"/>
                </a:lnTo>
                <a:lnTo>
                  <a:pt x="254016" y="36452"/>
                </a:lnTo>
                <a:lnTo>
                  <a:pt x="244498" y="28964"/>
                </a:lnTo>
                <a:lnTo>
                  <a:pt x="244250" y="28345"/>
                </a:lnTo>
                <a:lnTo>
                  <a:pt x="85128" y="28345"/>
                </a:lnTo>
                <a:lnTo>
                  <a:pt x="73599" y="24261"/>
                </a:lnTo>
                <a:close/>
              </a:path>
              <a:path w="276860" h="269875">
                <a:moveTo>
                  <a:pt x="217781" y="231134"/>
                </a:moveTo>
                <a:lnTo>
                  <a:pt x="186267" y="231134"/>
                </a:lnTo>
                <a:lnTo>
                  <a:pt x="196170" y="234460"/>
                </a:lnTo>
                <a:lnTo>
                  <a:pt x="212677" y="234290"/>
                </a:lnTo>
                <a:lnTo>
                  <a:pt x="217781" y="231134"/>
                </a:lnTo>
                <a:close/>
              </a:path>
              <a:path w="276860" h="269875">
                <a:moveTo>
                  <a:pt x="114542" y="7819"/>
                </a:moveTo>
                <a:lnTo>
                  <a:pt x="103945" y="11419"/>
                </a:lnTo>
                <a:lnTo>
                  <a:pt x="93965" y="18409"/>
                </a:lnTo>
                <a:lnTo>
                  <a:pt x="85128" y="28345"/>
                </a:lnTo>
                <a:lnTo>
                  <a:pt x="244250" y="28345"/>
                </a:lnTo>
                <a:lnTo>
                  <a:pt x="241092" y="20467"/>
                </a:lnTo>
                <a:lnTo>
                  <a:pt x="143875" y="20467"/>
                </a:lnTo>
                <a:lnTo>
                  <a:pt x="141518" y="17389"/>
                </a:lnTo>
                <a:lnTo>
                  <a:pt x="138979" y="14852"/>
                </a:lnTo>
                <a:lnTo>
                  <a:pt x="135482" y="12570"/>
                </a:lnTo>
                <a:lnTo>
                  <a:pt x="125230" y="8054"/>
                </a:lnTo>
                <a:lnTo>
                  <a:pt x="114542" y="7819"/>
                </a:lnTo>
                <a:close/>
              </a:path>
              <a:path w="276860" h="269875">
                <a:moveTo>
                  <a:pt x="170467" y="0"/>
                </a:moveTo>
                <a:lnTo>
                  <a:pt x="159913" y="1947"/>
                </a:lnTo>
                <a:lnTo>
                  <a:pt x="150650" y="8941"/>
                </a:lnTo>
                <a:lnTo>
                  <a:pt x="143875" y="20467"/>
                </a:lnTo>
                <a:lnTo>
                  <a:pt x="241092" y="20467"/>
                </a:lnTo>
                <a:lnTo>
                  <a:pt x="240023" y="17799"/>
                </a:lnTo>
                <a:lnTo>
                  <a:pt x="237529" y="14490"/>
                </a:lnTo>
                <a:lnTo>
                  <a:pt x="191020" y="14490"/>
                </a:lnTo>
                <a:lnTo>
                  <a:pt x="188482" y="10144"/>
                </a:lnTo>
                <a:lnTo>
                  <a:pt x="185218" y="6341"/>
                </a:lnTo>
                <a:lnTo>
                  <a:pt x="181114" y="3614"/>
                </a:lnTo>
                <a:lnTo>
                  <a:pt x="170467" y="0"/>
                </a:lnTo>
                <a:close/>
              </a:path>
              <a:path w="276860" h="269875">
                <a:moveTo>
                  <a:pt x="210256" y="492"/>
                </a:moveTo>
                <a:lnTo>
                  <a:pt x="199863" y="5068"/>
                </a:lnTo>
                <a:lnTo>
                  <a:pt x="191020" y="14490"/>
                </a:lnTo>
                <a:lnTo>
                  <a:pt x="237529" y="14490"/>
                </a:lnTo>
                <a:lnTo>
                  <a:pt x="231426" y="6394"/>
                </a:lnTo>
                <a:lnTo>
                  <a:pt x="221133" y="890"/>
                </a:lnTo>
                <a:lnTo>
                  <a:pt x="210256" y="492"/>
                </a:lnTo>
                <a:close/>
              </a:path>
            </a:pathLst>
          </a:custGeom>
          <a:solidFill>
            <a:srgbClr val="FFD8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5036908" y="7063674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39" h="15240">
                <a:moveTo>
                  <a:pt x="11605" y="0"/>
                </a:moveTo>
                <a:lnTo>
                  <a:pt x="3263" y="0"/>
                </a:lnTo>
                <a:lnTo>
                  <a:pt x="0" y="3440"/>
                </a:lnTo>
                <a:lnTo>
                  <a:pt x="0" y="11590"/>
                </a:lnTo>
                <a:lnTo>
                  <a:pt x="3263" y="15030"/>
                </a:lnTo>
                <a:lnTo>
                  <a:pt x="11605" y="15030"/>
                </a:lnTo>
                <a:lnTo>
                  <a:pt x="15050" y="11590"/>
                </a:lnTo>
                <a:lnTo>
                  <a:pt x="15050" y="3440"/>
                </a:lnTo>
                <a:lnTo>
                  <a:pt x="11605" y="0"/>
                </a:lnTo>
                <a:close/>
              </a:path>
            </a:pathLst>
          </a:custGeom>
          <a:solidFill>
            <a:srgbClr val="FFD8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5042529" y="7035604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79" h="30479">
                <a:moveTo>
                  <a:pt x="23390" y="0"/>
                </a:moveTo>
                <a:lnTo>
                  <a:pt x="6709" y="0"/>
                </a:lnTo>
                <a:lnTo>
                  <a:pt x="0" y="6700"/>
                </a:lnTo>
                <a:lnTo>
                  <a:pt x="0" y="23361"/>
                </a:lnTo>
                <a:lnTo>
                  <a:pt x="6709" y="30062"/>
                </a:lnTo>
                <a:lnTo>
                  <a:pt x="23390" y="30062"/>
                </a:lnTo>
                <a:lnTo>
                  <a:pt x="30100" y="23361"/>
                </a:lnTo>
                <a:lnTo>
                  <a:pt x="30100" y="6700"/>
                </a:lnTo>
                <a:lnTo>
                  <a:pt x="23390" y="0"/>
                </a:lnTo>
                <a:close/>
              </a:path>
            </a:pathLst>
          </a:custGeom>
          <a:solidFill>
            <a:srgbClr val="FFD8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5059598" y="6995345"/>
            <a:ext cx="41910" cy="43815"/>
          </a:xfrm>
          <a:custGeom>
            <a:avLst/>
            <a:gdLst/>
            <a:ahLst/>
            <a:cxnLst/>
            <a:rect l="l" t="t" r="r" b="b"/>
            <a:pathLst>
              <a:path w="41910" h="43815">
                <a:moveTo>
                  <a:pt x="15562" y="0"/>
                </a:moveTo>
                <a:lnTo>
                  <a:pt x="6160" y="4720"/>
                </a:lnTo>
                <a:lnTo>
                  <a:pt x="365" y="15620"/>
                </a:lnTo>
                <a:lnTo>
                  <a:pt x="0" y="33301"/>
                </a:lnTo>
                <a:lnTo>
                  <a:pt x="9944" y="41149"/>
                </a:lnTo>
                <a:lnTo>
                  <a:pt x="26363" y="43445"/>
                </a:lnTo>
                <a:lnTo>
                  <a:pt x="37377" y="35364"/>
                </a:lnTo>
                <a:lnTo>
                  <a:pt x="41682" y="22150"/>
                </a:lnTo>
                <a:lnTo>
                  <a:pt x="39623" y="12835"/>
                </a:lnTo>
                <a:lnTo>
                  <a:pt x="30643" y="3421"/>
                </a:lnTo>
                <a:lnTo>
                  <a:pt x="15562" y="0"/>
                </a:lnTo>
                <a:close/>
              </a:path>
            </a:pathLst>
          </a:custGeom>
          <a:solidFill>
            <a:srgbClr val="FFD8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5026853" y="6748750"/>
            <a:ext cx="276860" cy="269875"/>
          </a:xfrm>
          <a:custGeom>
            <a:avLst/>
            <a:gdLst/>
            <a:ahLst/>
            <a:cxnLst/>
            <a:rect l="l" t="t" r="r" b="b"/>
            <a:pathLst>
              <a:path w="276860" h="269875">
                <a:moveTo>
                  <a:pt x="25287" y="88738"/>
                </a:moveTo>
                <a:lnTo>
                  <a:pt x="33247" y="47034"/>
                </a:lnTo>
                <a:lnTo>
                  <a:pt x="73600" y="24261"/>
                </a:lnTo>
                <a:lnTo>
                  <a:pt x="85129" y="28345"/>
                </a:lnTo>
                <a:lnTo>
                  <a:pt x="93966" y="18409"/>
                </a:lnTo>
                <a:lnTo>
                  <a:pt x="103946" y="11418"/>
                </a:lnTo>
                <a:lnTo>
                  <a:pt x="114543" y="7818"/>
                </a:lnTo>
                <a:lnTo>
                  <a:pt x="125231" y="8054"/>
                </a:lnTo>
                <a:lnTo>
                  <a:pt x="135483" y="12570"/>
                </a:lnTo>
                <a:lnTo>
                  <a:pt x="138980" y="14852"/>
                </a:lnTo>
                <a:lnTo>
                  <a:pt x="141518" y="17388"/>
                </a:lnTo>
                <a:lnTo>
                  <a:pt x="143876" y="20466"/>
                </a:lnTo>
                <a:lnTo>
                  <a:pt x="150650" y="8940"/>
                </a:lnTo>
                <a:lnTo>
                  <a:pt x="159914" y="1946"/>
                </a:lnTo>
                <a:lnTo>
                  <a:pt x="170468" y="0"/>
                </a:lnTo>
                <a:lnTo>
                  <a:pt x="181115" y="3615"/>
                </a:lnTo>
                <a:lnTo>
                  <a:pt x="185218" y="6341"/>
                </a:lnTo>
                <a:lnTo>
                  <a:pt x="188482" y="10144"/>
                </a:lnTo>
                <a:lnTo>
                  <a:pt x="191021" y="14490"/>
                </a:lnTo>
                <a:lnTo>
                  <a:pt x="199864" y="5068"/>
                </a:lnTo>
                <a:lnTo>
                  <a:pt x="210257" y="491"/>
                </a:lnTo>
                <a:lnTo>
                  <a:pt x="221133" y="889"/>
                </a:lnTo>
                <a:lnTo>
                  <a:pt x="231426" y="6393"/>
                </a:lnTo>
                <a:lnTo>
                  <a:pt x="240023" y="17798"/>
                </a:lnTo>
                <a:lnTo>
                  <a:pt x="244498" y="28964"/>
                </a:lnTo>
                <a:lnTo>
                  <a:pt x="254016" y="36451"/>
                </a:lnTo>
                <a:lnTo>
                  <a:pt x="261617" y="46112"/>
                </a:lnTo>
                <a:lnTo>
                  <a:pt x="267040" y="57433"/>
                </a:lnTo>
                <a:lnTo>
                  <a:pt x="270025" y="69899"/>
                </a:lnTo>
                <a:lnTo>
                  <a:pt x="270311" y="82994"/>
                </a:lnTo>
                <a:lnTo>
                  <a:pt x="268992" y="91636"/>
                </a:lnTo>
                <a:lnTo>
                  <a:pt x="268448" y="93628"/>
                </a:lnTo>
                <a:lnTo>
                  <a:pt x="267722" y="95439"/>
                </a:lnTo>
                <a:lnTo>
                  <a:pt x="272900" y="106867"/>
                </a:lnTo>
                <a:lnTo>
                  <a:pt x="275891" y="119124"/>
                </a:lnTo>
                <a:lnTo>
                  <a:pt x="276744" y="131733"/>
                </a:lnTo>
                <a:lnTo>
                  <a:pt x="275511" y="144217"/>
                </a:lnTo>
                <a:lnTo>
                  <a:pt x="253942" y="182182"/>
                </a:lnTo>
                <a:lnTo>
                  <a:pt x="239617" y="187434"/>
                </a:lnTo>
                <a:lnTo>
                  <a:pt x="237516" y="203379"/>
                </a:lnTo>
                <a:lnTo>
                  <a:pt x="231883" y="217080"/>
                </a:lnTo>
                <a:lnTo>
                  <a:pt x="223382" y="227671"/>
                </a:lnTo>
                <a:lnTo>
                  <a:pt x="212677" y="234290"/>
                </a:lnTo>
                <a:lnTo>
                  <a:pt x="196170" y="234460"/>
                </a:lnTo>
                <a:lnTo>
                  <a:pt x="186267" y="231134"/>
                </a:lnTo>
                <a:lnTo>
                  <a:pt x="180294" y="243738"/>
                </a:lnTo>
                <a:lnTo>
                  <a:pt x="172555" y="254278"/>
                </a:lnTo>
                <a:lnTo>
                  <a:pt x="163426" y="262363"/>
                </a:lnTo>
                <a:lnTo>
                  <a:pt x="153282" y="267605"/>
                </a:lnTo>
                <a:lnTo>
                  <a:pt x="142500" y="269615"/>
                </a:lnTo>
                <a:lnTo>
                  <a:pt x="131455" y="268002"/>
                </a:lnTo>
                <a:lnTo>
                  <a:pt x="119974" y="261617"/>
                </a:lnTo>
                <a:lnTo>
                  <a:pt x="111010" y="252653"/>
                </a:lnTo>
                <a:lnTo>
                  <a:pt x="98690" y="255737"/>
                </a:lnTo>
                <a:lnTo>
                  <a:pt x="53742" y="243237"/>
                </a:lnTo>
                <a:lnTo>
                  <a:pt x="37799" y="221117"/>
                </a:lnTo>
                <a:lnTo>
                  <a:pt x="37617" y="220755"/>
                </a:lnTo>
                <a:lnTo>
                  <a:pt x="37436" y="220392"/>
                </a:lnTo>
                <a:lnTo>
                  <a:pt x="25820" y="218964"/>
                </a:lnTo>
                <a:lnTo>
                  <a:pt x="16002" y="211768"/>
                </a:lnTo>
                <a:lnTo>
                  <a:pt x="9104" y="200006"/>
                </a:lnTo>
                <a:lnTo>
                  <a:pt x="7493" y="182747"/>
                </a:lnTo>
                <a:lnTo>
                  <a:pt x="8628" y="170368"/>
                </a:lnTo>
                <a:lnTo>
                  <a:pt x="11992" y="161423"/>
                </a:lnTo>
                <a:lnTo>
                  <a:pt x="5628" y="151605"/>
                </a:lnTo>
                <a:lnTo>
                  <a:pt x="1518" y="140006"/>
                </a:lnTo>
                <a:lnTo>
                  <a:pt x="0" y="127528"/>
                </a:lnTo>
                <a:lnTo>
                  <a:pt x="1405" y="115068"/>
                </a:lnTo>
                <a:lnTo>
                  <a:pt x="9366" y="99895"/>
                </a:lnTo>
                <a:lnTo>
                  <a:pt x="18125" y="91839"/>
                </a:lnTo>
                <a:lnTo>
                  <a:pt x="25287" y="88738"/>
                </a:lnTo>
                <a:close/>
              </a:path>
            </a:pathLst>
          </a:custGeom>
          <a:ln w="1739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5036909" y="7063674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39" h="15240">
                <a:moveTo>
                  <a:pt x="15050" y="7605"/>
                </a:moveTo>
                <a:lnTo>
                  <a:pt x="15050" y="11589"/>
                </a:lnTo>
                <a:lnTo>
                  <a:pt x="11604" y="15030"/>
                </a:lnTo>
                <a:lnTo>
                  <a:pt x="7434" y="15030"/>
                </a:lnTo>
                <a:lnTo>
                  <a:pt x="3263" y="15030"/>
                </a:lnTo>
                <a:lnTo>
                  <a:pt x="0" y="11589"/>
                </a:lnTo>
                <a:lnTo>
                  <a:pt x="0" y="7605"/>
                </a:lnTo>
                <a:lnTo>
                  <a:pt x="0" y="3440"/>
                </a:lnTo>
                <a:lnTo>
                  <a:pt x="3263" y="0"/>
                </a:lnTo>
                <a:lnTo>
                  <a:pt x="7434" y="0"/>
                </a:lnTo>
                <a:lnTo>
                  <a:pt x="11604" y="0"/>
                </a:lnTo>
                <a:lnTo>
                  <a:pt x="15050" y="3440"/>
                </a:lnTo>
                <a:lnTo>
                  <a:pt x="15050" y="7605"/>
                </a:lnTo>
                <a:close/>
              </a:path>
            </a:pathLst>
          </a:custGeom>
          <a:ln w="1739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5042530" y="7035604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79" h="30479">
                <a:moveTo>
                  <a:pt x="30100" y="15030"/>
                </a:moveTo>
                <a:lnTo>
                  <a:pt x="30100" y="23360"/>
                </a:lnTo>
                <a:lnTo>
                  <a:pt x="23391" y="30061"/>
                </a:lnTo>
                <a:lnTo>
                  <a:pt x="15050" y="30061"/>
                </a:lnTo>
                <a:lnTo>
                  <a:pt x="6709" y="30061"/>
                </a:lnTo>
                <a:lnTo>
                  <a:pt x="0" y="23360"/>
                </a:lnTo>
                <a:lnTo>
                  <a:pt x="0" y="15030"/>
                </a:lnTo>
                <a:lnTo>
                  <a:pt x="0" y="6700"/>
                </a:lnTo>
                <a:lnTo>
                  <a:pt x="6709" y="0"/>
                </a:lnTo>
                <a:lnTo>
                  <a:pt x="15050" y="0"/>
                </a:lnTo>
                <a:lnTo>
                  <a:pt x="23391" y="0"/>
                </a:lnTo>
                <a:lnTo>
                  <a:pt x="30100" y="6700"/>
                </a:lnTo>
                <a:lnTo>
                  <a:pt x="30100" y="15030"/>
                </a:lnTo>
                <a:close/>
              </a:path>
            </a:pathLst>
          </a:custGeom>
          <a:ln w="1739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5059598" y="6995345"/>
            <a:ext cx="41910" cy="43815"/>
          </a:xfrm>
          <a:custGeom>
            <a:avLst/>
            <a:gdLst/>
            <a:ahLst/>
            <a:cxnLst/>
            <a:rect l="l" t="t" r="r" b="b"/>
            <a:pathLst>
              <a:path w="41910" h="43815">
                <a:moveTo>
                  <a:pt x="41682" y="22150"/>
                </a:moveTo>
                <a:lnTo>
                  <a:pt x="37378" y="35365"/>
                </a:lnTo>
                <a:lnTo>
                  <a:pt x="26363" y="43445"/>
                </a:lnTo>
                <a:lnTo>
                  <a:pt x="9944" y="41149"/>
                </a:lnTo>
                <a:lnTo>
                  <a:pt x="0" y="33301"/>
                </a:lnTo>
                <a:lnTo>
                  <a:pt x="365" y="15620"/>
                </a:lnTo>
                <a:lnTo>
                  <a:pt x="6160" y="4720"/>
                </a:lnTo>
                <a:lnTo>
                  <a:pt x="15562" y="0"/>
                </a:lnTo>
                <a:lnTo>
                  <a:pt x="30643" y="3422"/>
                </a:lnTo>
                <a:lnTo>
                  <a:pt x="39624" y="12835"/>
                </a:lnTo>
                <a:lnTo>
                  <a:pt x="41682" y="22150"/>
                </a:lnTo>
                <a:close/>
              </a:path>
            </a:pathLst>
          </a:custGeom>
          <a:ln w="1739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5040898" y="6906123"/>
            <a:ext cx="16510" cy="5715"/>
          </a:xfrm>
          <a:custGeom>
            <a:avLst/>
            <a:gdLst/>
            <a:ahLst/>
            <a:cxnLst/>
            <a:rect l="l" t="t" r="r" b="b"/>
            <a:pathLst>
              <a:path w="16510" h="5715">
                <a:moveTo>
                  <a:pt x="16319" y="5070"/>
                </a:moveTo>
                <a:lnTo>
                  <a:pt x="10517" y="5613"/>
                </a:lnTo>
                <a:lnTo>
                  <a:pt x="4895" y="3802"/>
                </a:lnTo>
                <a:lnTo>
                  <a:pt x="0" y="0"/>
                </a:lnTo>
              </a:path>
            </a:pathLst>
          </a:custGeom>
          <a:ln w="1738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5064290" y="6965522"/>
            <a:ext cx="7620" cy="2540"/>
          </a:xfrm>
          <a:custGeom>
            <a:avLst/>
            <a:gdLst/>
            <a:ahLst/>
            <a:cxnLst/>
            <a:rect l="l" t="t" r="r" b="b"/>
            <a:pathLst>
              <a:path w="7620" h="2540">
                <a:moveTo>
                  <a:pt x="7071" y="0"/>
                </a:moveTo>
                <a:lnTo>
                  <a:pt x="4895" y="1267"/>
                </a:lnTo>
                <a:lnTo>
                  <a:pt x="2538" y="1992"/>
                </a:lnTo>
                <a:lnTo>
                  <a:pt x="0" y="2354"/>
                </a:lnTo>
              </a:path>
            </a:pathLst>
          </a:custGeom>
          <a:ln w="1738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5128298" y="6980733"/>
            <a:ext cx="4445" cy="11430"/>
          </a:xfrm>
          <a:custGeom>
            <a:avLst/>
            <a:gdLst/>
            <a:ahLst/>
            <a:cxnLst/>
            <a:rect l="l" t="t" r="r" b="b"/>
            <a:pathLst>
              <a:path w="4445" h="11429">
                <a:moveTo>
                  <a:pt x="4170" y="10865"/>
                </a:moveTo>
                <a:lnTo>
                  <a:pt x="2538" y="7605"/>
                </a:lnTo>
                <a:lnTo>
                  <a:pt x="1087" y="3984"/>
                </a:lnTo>
                <a:lnTo>
                  <a:pt x="0" y="0"/>
                </a:lnTo>
              </a:path>
            </a:pathLst>
          </a:custGeom>
          <a:ln w="174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5209896" y="6964616"/>
            <a:ext cx="1905" cy="12065"/>
          </a:xfrm>
          <a:custGeom>
            <a:avLst/>
            <a:gdLst/>
            <a:ahLst/>
            <a:cxnLst/>
            <a:rect l="l" t="t" r="r" b="b"/>
            <a:pathLst>
              <a:path w="1904" h="12065">
                <a:moveTo>
                  <a:pt x="1631" y="0"/>
                </a:moveTo>
                <a:lnTo>
                  <a:pt x="1450" y="3984"/>
                </a:lnTo>
                <a:lnTo>
                  <a:pt x="725" y="7968"/>
                </a:lnTo>
                <a:lnTo>
                  <a:pt x="0" y="11952"/>
                </a:lnTo>
              </a:path>
            </a:pathLst>
          </a:custGeom>
          <a:ln w="1740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5245436" y="6891092"/>
            <a:ext cx="20320" cy="32384"/>
          </a:xfrm>
          <a:custGeom>
            <a:avLst/>
            <a:gdLst/>
            <a:ahLst/>
            <a:cxnLst/>
            <a:rect l="l" t="t" r="r" b="b"/>
            <a:pathLst>
              <a:path w="20320" h="32384">
                <a:moveTo>
                  <a:pt x="0" y="0"/>
                </a:moveTo>
                <a:lnTo>
                  <a:pt x="8966" y="8057"/>
                </a:lnTo>
                <a:lnTo>
                  <a:pt x="15639" y="19021"/>
                </a:lnTo>
                <a:lnTo>
                  <a:pt x="19698" y="32079"/>
                </a:lnTo>
              </a:path>
            </a:pathLst>
          </a:custGeom>
          <a:ln w="1740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5285147" y="6843646"/>
            <a:ext cx="9525" cy="17145"/>
          </a:xfrm>
          <a:custGeom>
            <a:avLst/>
            <a:gdLst/>
            <a:ahLst/>
            <a:cxnLst/>
            <a:rect l="l" t="t" r="r" b="b"/>
            <a:pathLst>
              <a:path w="9525" h="17145">
                <a:moveTo>
                  <a:pt x="9429" y="0"/>
                </a:moveTo>
                <a:lnTo>
                  <a:pt x="7253" y="6338"/>
                </a:lnTo>
                <a:lnTo>
                  <a:pt x="4170" y="12133"/>
                </a:lnTo>
                <a:lnTo>
                  <a:pt x="0" y="16660"/>
                </a:lnTo>
              </a:path>
            </a:pathLst>
          </a:custGeom>
          <a:ln w="1740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5272273" y="6781713"/>
            <a:ext cx="635" cy="8255"/>
          </a:xfrm>
          <a:custGeom>
            <a:avLst/>
            <a:gdLst/>
            <a:ahLst/>
            <a:cxnLst/>
            <a:rect l="l" t="t" r="r" b="b"/>
            <a:pathLst>
              <a:path w="635" h="8254">
                <a:moveTo>
                  <a:pt x="0" y="0"/>
                </a:moveTo>
                <a:lnTo>
                  <a:pt x="362" y="2535"/>
                </a:lnTo>
                <a:lnTo>
                  <a:pt x="543" y="5251"/>
                </a:lnTo>
                <a:lnTo>
                  <a:pt x="543" y="7786"/>
                </a:lnTo>
              </a:path>
            </a:pathLst>
          </a:custGeom>
          <a:ln w="1740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5213160" y="6762517"/>
            <a:ext cx="5080" cy="10160"/>
          </a:xfrm>
          <a:custGeom>
            <a:avLst/>
            <a:gdLst/>
            <a:ahLst/>
            <a:cxnLst/>
            <a:rect l="l" t="t" r="r" b="b"/>
            <a:pathLst>
              <a:path w="5079" h="10159">
                <a:moveTo>
                  <a:pt x="0" y="9960"/>
                </a:moveTo>
                <a:lnTo>
                  <a:pt x="1087" y="6338"/>
                </a:lnTo>
                <a:lnTo>
                  <a:pt x="2719" y="2897"/>
                </a:lnTo>
                <a:lnTo>
                  <a:pt x="4714" y="0"/>
                </a:lnTo>
              </a:path>
            </a:pathLst>
          </a:custGeom>
          <a:ln w="1740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5168734" y="6768674"/>
            <a:ext cx="2540" cy="8890"/>
          </a:xfrm>
          <a:custGeom>
            <a:avLst/>
            <a:gdLst/>
            <a:ahLst/>
            <a:cxnLst/>
            <a:rect l="l" t="t" r="r" b="b"/>
            <a:pathLst>
              <a:path w="2539" h="8890">
                <a:moveTo>
                  <a:pt x="0" y="8692"/>
                </a:moveTo>
                <a:lnTo>
                  <a:pt x="543" y="5613"/>
                </a:lnTo>
                <a:lnTo>
                  <a:pt x="1269" y="2716"/>
                </a:lnTo>
                <a:lnTo>
                  <a:pt x="2357" y="0"/>
                </a:lnTo>
              </a:path>
            </a:pathLst>
          </a:custGeom>
          <a:ln w="1740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5116693" y="6780264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90">
                <a:moveTo>
                  <a:pt x="0" y="0"/>
                </a:moveTo>
                <a:lnTo>
                  <a:pt x="3082" y="2354"/>
                </a:lnTo>
                <a:lnTo>
                  <a:pt x="5802" y="5070"/>
                </a:lnTo>
                <a:lnTo>
                  <a:pt x="8341" y="8330"/>
                </a:lnTo>
              </a:path>
            </a:pathLst>
          </a:custGeom>
          <a:ln w="1739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5052141" y="6837489"/>
            <a:ext cx="1905" cy="8890"/>
          </a:xfrm>
          <a:custGeom>
            <a:avLst/>
            <a:gdLst/>
            <a:ahLst/>
            <a:cxnLst/>
            <a:rect l="l" t="t" r="r" b="b"/>
            <a:pathLst>
              <a:path w="1904" h="8890">
                <a:moveTo>
                  <a:pt x="1450" y="8873"/>
                </a:moveTo>
                <a:lnTo>
                  <a:pt x="725" y="5976"/>
                </a:lnTo>
                <a:lnTo>
                  <a:pt x="181" y="3078"/>
                </a:lnTo>
                <a:lnTo>
                  <a:pt x="0" y="0"/>
                </a:lnTo>
              </a:path>
            </a:pathLst>
          </a:custGeom>
          <a:ln w="1740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5858323" y="6713079"/>
            <a:ext cx="298102" cy="34987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5760146" y="6616193"/>
            <a:ext cx="276860" cy="267970"/>
          </a:xfrm>
          <a:custGeom>
            <a:avLst/>
            <a:gdLst/>
            <a:ahLst/>
            <a:cxnLst/>
            <a:rect l="l" t="t" r="r" b="b"/>
            <a:pathLst>
              <a:path w="276860" h="267970">
                <a:moveTo>
                  <a:pt x="172402" y="249861"/>
                </a:moveTo>
                <a:lnTo>
                  <a:pt x="110420" y="249861"/>
                </a:lnTo>
                <a:lnTo>
                  <a:pt x="119338" y="259084"/>
                </a:lnTo>
                <a:lnTo>
                  <a:pt x="130408" y="265462"/>
                </a:lnTo>
                <a:lnTo>
                  <a:pt x="141610" y="267369"/>
                </a:lnTo>
                <a:lnTo>
                  <a:pt x="152471" y="265490"/>
                </a:lnTo>
                <a:lnTo>
                  <a:pt x="162510" y="260163"/>
                </a:lnTo>
                <a:lnTo>
                  <a:pt x="171242" y="251731"/>
                </a:lnTo>
                <a:lnTo>
                  <a:pt x="172402" y="249861"/>
                </a:lnTo>
                <a:close/>
              </a:path>
              <a:path w="276860" h="267970">
                <a:moveTo>
                  <a:pt x="73837" y="24086"/>
                </a:moveTo>
                <a:lnTo>
                  <a:pt x="33355" y="46440"/>
                </a:lnTo>
                <a:lnTo>
                  <a:pt x="25219" y="72967"/>
                </a:lnTo>
                <a:lnTo>
                  <a:pt x="25283" y="88011"/>
                </a:lnTo>
                <a:lnTo>
                  <a:pt x="18430" y="90911"/>
                </a:lnTo>
                <a:lnTo>
                  <a:pt x="9533" y="98732"/>
                </a:lnTo>
                <a:lnTo>
                  <a:pt x="1520" y="113669"/>
                </a:lnTo>
                <a:lnTo>
                  <a:pt x="0" y="126136"/>
                </a:lnTo>
                <a:lnTo>
                  <a:pt x="1487" y="138585"/>
                </a:lnTo>
                <a:lnTo>
                  <a:pt x="5649" y="150113"/>
                </a:lnTo>
                <a:lnTo>
                  <a:pt x="12150" y="159819"/>
                </a:lnTo>
                <a:lnTo>
                  <a:pt x="8677" y="168726"/>
                </a:lnTo>
                <a:lnTo>
                  <a:pt x="15900" y="209968"/>
                </a:lnTo>
                <a:lnTo>
                  <a:pt x="37432" y="218579"/>
                </a:lnTo>
                <a:lnTo>
                  <a:pt x="38012" y="219746"/>
                </a:lnTo>
                <a:lnTo>
                  <a:pt x="74493" y="252240"/>
                </a:lnTo>
                <a:lnTo>
                  <a:pt x="86188" y="253986"/>
                </a:lnTo>
                <a:lnTo>
                  <a:pt x="98271" y="253191"/>
                </a:lnTo>
                <a:lnTo>
                  <a:pt x="110420" y="249861"/>
                </a:lnTo>
                <a:lnTo>
                  <a:pt x="172402" y="249861"/>
                </a:lnTo>
                <a:lnTo>
                  <a:pt x="178185" y="240533"/>
                </a:lnTo>
                <a:lnTo>
                  <a:pt x="182857" y="226909"/>
                </a:lnTo>
                <a:lnTo>
                  <a:pt x="221589" y="226909"/>
                </a:lnTo>
                <a:lnTo>
                  <a:pt x="225670" y="223948"/>
                </a:lnTo>
                <a:lnTo>
                  <a:pt x="234062" y="213319"/>
                </a:lnTo>
                <a:lnTo>
                  <a:pt x="240614" y="199906"/>
                </a:lnTo>
                <a:lnTo>
                  <a:pt x="245015" y="184359"/>
                </a:lnTo>
                <a:lnTo>
                  <a:pt x="254375" y="178456"/>
                </a:lnTo>
                <a:lnTo>
                  <a:pt x="266704" y="165975"/>
                </a:lnTo>
                <a:lnTo>
                  <a:pt x="272078" y="155228"/>
                </a:lnTo>
                <a:lnTo>
                  <a:pt x="275439" y="143375"/>
                </a:lnTo>
                <a:lnTo>
                  <a:pt x="276735" y="130906"/>
                </a:lnTo>
                <a:lnTo>
                  <a:pt x="275915" y="118312"/>
                </a:lnTo>
                <a:lnTo>
                  <a:pt x="272927" y="106083"/>
                </a:lnTo>
                <a:lnTo>
                  <a:pt x="267719" y="94712"/>
                </a:lnTo>
                <a:lnTo>
                  <a:pt x="268444" y="92901"/>
                </a:lnTo>
                <a:lnTo>
                  <a:pt x="268987" y="90908"/>
                </a:lnTo>
                <a:lnTo>
                  <a:pt x="270255" y="82880"/>
                </a:lnTo>
                <a:lnTo>
                  <a:pt x="270077" y="69786"/>
                </a:lnTo>
                <a:lnTo>
                  <a:pt x="267146" y="57328"/>
                </a:lnTo>
                <a:lnTo>
                  <a:pt x="261731" y="46020"/>
                </a:lnTo>
                <a:lnTo>
                  <a:pt x="254100" y="36373"/>
                </a:lnTo>
                <a:lnTo>
                  <a:pt x="244522" y="28900"/>
                </a:lnTo>
                <a:lnTo>
                  <a:pt x="244293" y="28325"/>
                </a:lnTo>
                <a:lnTo>
                  <a:pt x="85414" y="28325"/>
                </a:lnTo>
                <a:lnTo>
                  <a:pt x="73837" y="24086"/>
                </a:lnTo>
                <a:close/>
              </a:path>
              <a:path w="276860" h="267970">
                <a:moveTo>
                  <a:pt x="221589" y="226909"/>
                </a:moveTo>
                <a:lnTo>
                  <a:pt x="182857" y="226909"/>
                </a:lnTo>
                <a:lnTo>
                  <a:pt x="188659" y="231618"/>
                </a:lnTo>
                <a:lnTo>
                  <a:pt x="195368" y="234153"/>
                </a:lnTo>
                <a:lnTo>
                  <a:pt x="204609" y="234259"/>
                </a:lnTo>
                <a:lnTo>
                  <a:pt x="215749" y="231144"/>
                </a:lnTo>
                <a:lnTo>
                  <a:pt x="221589" y="226909"/>
                </a:lnTo>
                <a:close/>
              </a:path>
              <a:path w="276860" h="267970">
                <a:moveTo>
                  <a:pt x="114734" y="7747"/>
                </a:moveTo>
                <a:lnTo>
                  <a:pt x="104118" y="11342"/>
                </a:lnTo>
                <a:lnTo>
                  <a:pt x="94162" y="18349"/>
                </a:lnTo>
                <a:lnTo>
                  <a:pt x="85414" y="28325"/>
                </a:lnTo>
                <a:lnTo>
                  <a:pt x="244293" y="28325"/>
                </a:lnTo>
                <a:lnTo>
                  <a:pt x="241080" y="20282"/>
                </a:lnTo>
                <a:lnTo>
                  <a:pt x="143871" y="20282"/>
                </a:lnTo>
                <a:lnTo>
                  <a:pt x="141514" y="17204"/>
                </a:lnTo>
                <a:lnTo>
                  <a:pt x="138975" y="14669"/>
                </a:lnTo>
                <a:lnTo>
                  <a:pt x="135749" y="12576"/>
                </a:lnTo>
                <a:lnTo>
                  <a:pt x="125460" y="8010"/>
                </a:lnTo>
                <a:lnTo>
                  <a:pt x="114734" y="7747"/>
                </a:lnTo>
                <a:close/>
              </a:path>
              <a:path w="276860" h="267970">
                <a:moveTo>
                  <a:pt x="170542" y="0"/>
                </a:moveTo>
                <a:lnTo>
                  <a:pt x="159958" y="1899"/>
                </a:lnTo>
                <a:lnTo>
                  <a:pt x="150666" y="8838"/>
                </a:lnTo>
                <a:lnTo>
                  <a:pt x="143871" y="20282"/>
                </a:lnTo>
                <a:lnTo>
                  <a:pt x="241080" y="20282"/>
                </a:lnTo>
                <a:lnTo>
                  <a:pt x="240052" y="17709"/>
                </a:lnTo>
                <a:lnTo>
                  <a:pt x="237595" y="14487"/>
                </a:lnTo>
                <a:lnTo>
                  <a:pt x="191017" y="14487"/>
                </a:lnTo>
                <a:lnTo>
                  <a:pt x="188478" y="9960"/>
                </a:lnTo>
                <a:lnTo>
                  <a:pt x="185214" y="6339"/>
                </a:lnTo>
                <a:lnTo>
                  <a:pt x="181211" y="3676"/>
                </a:lnTo>
                <a:lnTo>
                  <a:pt x="170542" y="0"/>
                </a:lnTo>
                <a:close/>
              </a:path>
              <a:path w="276860" h="267970">
                <a:moveTo>
                  <a:pt x="210253" y="488"/>
                </a:moveTo>
                <a:lnTo>
                  <a:pt x="199860" y="5065"/>
                </a:lnTo>
                <a:lnTo>
                  <a:pt x="191017" y="14487"/>
                </a:lnTo>
                <a:lnTo>
                  <a:pt x="237595" y="14487"/>
                </a:lnTo>
                <a:lnTo>
                  <a:pt x="231422" y="6391"/>
                </a:lnTo>
                <a:lnTo>
                  <a:pt x="221129" y="887"/>
                </a:lnTo>
                <a:lnTo>
                  <a:pt x="210253" y="488"/>
                </a:lnTo>
                <a:close/>
              </a:path>
            </a:pathLst>
          </a:custGeom>
          <a:solidFill>
            <a:srgbClr val="FFD8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5770198" y="6928578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39" h="15240">
                <a:moveTo>
                  <a:pt x="11605" y="0"/>
                </a:moveTo>
                <a:lnTo>
                  <a:pt x="3445" y="0"/>
                </a:lnTo>
                <a:lnTo>
                  <a:pt x="0" y="3440"/>
                </a:lnTo>
                <a:lnTo>
                  <a:pt x="0" y="11590"/>
                </a:lnTo>
                <a:lnTo>
                  <a:pt x="3445" y="14850"/>
                </a:lnTo>
                <a:lnTo>
                  <a:pt x="11605" y="14850"/>
                </a:lnTo>
                <a:lnTo>
                  <a:pt x="14869" y="11590"/>
                </a:lnTo>
                <a:lnTo>
                  <a:pt x="14869" y="3440"/>
                </a:lnTo>
                <a:lnTo>
                  <a:pt x="11605" y="0"/>
                </a:lnTo>
                <a:close/>
              </a:path>
            </a:pathLst>
          </a:custGeom>
          <a:solidFill>
            <a:srgbClr val="FFD8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5776000" y="6900691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5" h="29845">
                <a:moveTo>
                  <a:pt x="23028" y="0"/>
                </a:moveTo>
                <a:lnTo>
                  <a:pt x="6709" y="0"/>
                </a:lnTo>
                <a:lnTo>
                  <a:pt x="0" y="6700"/>
                </a:lnTo>
                <a:lnTo>
                  <a:pt x="0" y="23180"/>
                </a:lnTo>
                <a:lnTo>
                  <a:pt x="6709" y="29698"/>
                </a:lnTo>
                <a:lnTo>
                  <a:pt x="23028" y="29698"/>
                </a:lnTo>
                <a:lnTo>
                  <a:pt x="29738" y="23180"/>
                </a:lnTo>
                <a:lnTo>
                  <a:pt x="29738" y="6700"/>
                </a:lnTo>
                <a:lnTo>
                  <a:pt x="23028" y="0"/>
                </a:lnTo>
                <a:close/>
              </a:path>
            </a:pathLst>
          </a:custGeom>
          <a:solidFill>
            <a:srgbClr val="FFD8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5792822" y="6860710"/>
            <a:ext cx="41910" cy="43815"/>
          </a:xfrm>
          <a:custGeom>
            <a:avLst/>
            <a:gdLst/>
            <a:ahLst/>
            <a:cxnLst/>
            <a:rect l="l" t="t" r="r" b="b"/>
            <a:pathLst>
              <a:path w="41910" h="43815">
                <a:moveTo>
                  <a:pt x="16142" y="0"/>
                </a:moveTo>
                <a:lnTo>
                  <a:pt x="6527" y="4528"/>
                </a:lnTo>
                <a:lnTo>
                  <a:pt x="543" y="15302"/>
                </a:lnTo>
                <a:lnTo>
                  <a:pt x="0" y="32868"/>
                </a:lnTo>
                <a:lnTo>
                  <a:pt x="9777" y="40863"/>
                </a:lnTo>
                <a:lnTo>
                  <a:pt x="26124" y="43255"/>
                </a:lnTo>
                <a:lnTo>
                  <a:pt x="37207" y="35292"/>
                </a:lnTo>
                <a:lnTo>
                  <a:pt x="41566" y="22051"/>
                </a:lnTo>
                <a:lnTo>
                  <a:pt x="39741" y="13322"/>
                </a:lnTo>
                <a:lnTo>
                  <a:pt x="30947" y="3615"/>
                </a:lnTo>
                <a:lnTo>
                  <a:pt x="16142" y="0"/>
                </a:lnTo>
                <a:close/>
              </a:path>
            </a:pathLst>
          </a:custGeom>
          <a:solidFill>
            <a:srgbClr val="FFD8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5760147" y="6616193"/>
            <a:ext cx="276860" cy="267970"/>
          </a:xfrm>
          <a:custGeom>
            <a:avLst/>
            <a:gdLst/>
            <a:ahLst/>
            <a:cxnLst/>
            <a:rect l="l" t="t" r="r" b="b"/>
            <a:pathLst>
              <a:path w="276860" h="267970">
                <a:moveTo>
                  <a:pt x="25283" y="88011"/>
                </a:moveTo>
                <a:lnTo>
                  <a:pt x="33355" y="46440"/>
                </a:lnTo>
                <a:lnTo>
                  <a:pt x="73837" y="24086"/>
                </a:lnTo>
                <a:lnTo>
                  <a:pt x="85413" y="28326"/>
                </a:lnTo>
                <a:lnTo>
                  <a:pt x="94161" y="18350"/>
                </a:lnTo>
                <a:lnTo>
                  <a:pt x="104118" y="11342"/>
                </a:lnTo>
                <a:lnTo>
                  <a:pt x="114734" y="7748"/>
                </a:lnTo>
                <a:lnTo>
                  <a:pt x="125460" y="8011"/>
                </a:lnTo>
                <a:lnTo>
                  <a:pt x="135748" y="12576"/>
                </a:lnTo>
                <a:lnTo>
                  <a:pt x="138975" y="14669"/>
                </a:lnTo>
                <a:lnTo>
                  <a:pt x="141514" y="17204"/>
                </a:lnTo>
                <a:lnTo>
                  <a:pt x="143871" y="20283"/>
                </a:lnTo>
                <a:lnTo>
                  <a:pt x="150666" y="8839"/>
                </a:lnTo>
                <a:lnTo>
                  <a:pt x="159958" y="1899"/>
                </a:lnTo>
                <a:lnTo>
                  <a:pt x="170542" y="0"/>
                </a:lnTo>
                <a:lnTo>
                  <a:pt x="181210" y="3676"/>
                </a:lnTo>
                <a:lnTo>
                  <a:pt x="185214" y="6338"/>
                </a:lnTo>
                <a:lnTo>
                  <a:pt x="188478" y="9960"/>
                </a:lnTo>
                <a:lnTo>
                  <a:pt x="191016" y="14488"/>
                </a:lnTo>
                <a:lnTo>
                  <a:pt x="199859" y="5065"/>
                </a:lnTo>
                <a:lnTo>
                  <a:pt x="210252" y="488"/>
                </a:lnTo>
                <a:lnTo>
                  <a:pt x="221128" y="887"/>
                </a:lnTo>
                <a:lnTo>
                  <a:pt x="231422" y="6391"/>
                </a:lnTo>
                <a:lnTo>
                  <a:pt x="240052" y="17710"/>
                </a:lnTo>
                <a:lnTo>
                  <a:pt x="244522" y="28900"/>
                </a:lnTo>
                <a:lnTo>
                  <a:pt x="254100" y="36373"/>
                </a:lnTo>
                <a:lnTo>
                  <a:pt x="261731" y="46020"/>
                </a:lnTo>
                <a:lnTo>
                  <a:pt x="267146" y="57328"/>
                </a:lnTo>
                <a:lnTo>
                  <a:pt x="270076" y="69786"/>
                </a:lnTo>
                <a:lnTo>
                  <a:pt x="270254" y="82880"/>
                </a:lnTo>
                <a:lnTo>
                  <a:pt x="268987" y="90909"/>
                </a:lnTo>
                <a:lnTo>
                  <a:pt x="268443" y="92901"/>
                </a:lnTo>
                <a:lnTo>
                  <a:pt x="267718" y="94712"/>
                </a:lnTo>
                <a:lnTo>
                  <a:pt x="272926" y="106083"/>
                </a:lnTo>
                <a:lnTo>
                  <a:pt x="275914" y="118311"/>
                </a:lnTo>
                <a:lnTo>
                  <a:pt x="276734" y="130906"/>
                </a:lnTo>
                <a:lnTo>
                  <a:pt x="275438" y="143375"/>
                </a:lnTo>
                <a:lnTo>
                  <a:pt x="272077" y="155228"/>
                </a:lnTo>
                <a:lnTo>
                  <a:pt x="266704" y="165975"/>
                </a:lnTo>
                <a:lnTo>
                  <a:pt x="254375" y="178456"/>
                </a:lnTo>
                <a:lnTo>
                  <a:pt x="245015" y="184359"/>
                </a:lnTo>
                <a:lnTo>
                  <a:pt x="240614" y="199906"/>
                </a:lnTo>
                <a:lnTo>
                  <a:pt x="234062" y="213319"/>
                </a:lnTo>
                <a:lnTo>
                  <a:pt x="225670" y="223948"/>
                </a:lnTo>
                <a:lnTo>
                  <a:pt x="215749" y="231144"/>
                </a:lnTo>
                <a:lnTo>
                  <a:pt x="204610" y="234258"/>
                </a:lnTo>
                <a:lnTo>
                  <a:pt x="195368" y="234153"/>
                </a:lnTo>
                <a:lnTo>
                  <a:pt x="188659" y="231618"/>
                </a:lnTo>
                <a:lnTo>
                  <a:pt x="182856" y="226909"/>
                </a:lnTo>
                <a:lnTo>
                  <a:pt x="178185" y="240533"/>
                </a:lnTo>
                <a:lnTo>
                  <a:pt x="171242" y="251731"/>
                </a:lnTo>
                <a:lnTo>
                  <a:pt x="162510" y="260163"/>
                </a:lnTo>
                <a:lnTo>
                  <a:pt x="152471" y="265490"/>
                </a:lnTo>
                <a:lnTo>
                  <a:pt x="141610" y="267369"/>
                </a:lnTo>
                <a:lnTo>
                  <a:pt x="130408" y="265462"/>
                </a:lnTo>
                <a:lnTo>
                  <a:pt x="119338" y="259084"/>
                </a:lnTo>
                <a:lnTo>
                  <a:pt x="110420" y="249860"/>
                </a:lnTo>
                <a:lnTo>
                  <a:pt x="98271" y="253190"/>
                </a:lnTo>
                <a:lnTo>
                  <a:pt x="53551" y="241106"/>
                </a:lnTo>
                <a:lnTo>
                  <a:pt x="37794" y="219303"/>
                </a:lnTo>
                <a:lnTo>
                  <a:pt x="37613" y="218941"/>
                </a:lnTo>
                <a:lnTo>
                  <a:pt x="37432" y="218579"/>
                </a:lnTo>
                <a:lnTo>
                  <a:pt x="25753" y="217159"/>
                </a:lnTo>
                <a:lnTo>
                  <a:pt x="15899" y="209968"/>
                </a:lnTo>
                <a:lnTo>
                  <a:pt x="9012" y="198207"/>
                </a:lnTo>
                <a:lnTo>
                  <a:pt x="7456" y="181078"/>
                </a:lnTo>
                <a:lnTo>
                  <a:pt x="8677" y="168725"/>
                </a:lnTo>
                <a:lnTo>
                  <a:pt x="12150" y="159819"/>
                </a:lnTo>
                <a:lnTo>
                  <a:pt x="5649" y="150113"/>
                </a:lnTo>
                <a:lnTo>
                  <a:pt x="1487" y="138584"/>
                </a:lnTo>
                <a:lnTo>
                  <a:pt x="0" y="126135"/>
                </a:lnTo>
                <a:lnTo>
                  <a:pt x="1521" y="113668"/>
                </a:lnTo>
                <a:lnTo>
                  <a:pt x="9533" y="98732"/>
                </a:lnTo>
                <a:lnTo>
                  <a:pt x="18430" y="90911"/>
                </a:lnTo>
                <a:lnTo>
                  <a:pt x="25283" y="88011"/>
                </a:lnTo>
                <a:close/>
              </a:path>
            </a:pathLst>
          </a:custGeom>
          <a:ln w="1739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5770199" y="6928578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39" h="15240">
                <a:moveTo>
                  <a:pt x="14868" y="7424"/>
                </a:moveTo>
                <a:lnTo>
                  <a:pt x="14868" y="11589"/>
                </a:lnTo>
                <a:lnTo>
                  <a:pt x="11604" y="14849"/>
                </a:lnTo>
                <a:lnTo>
                  <a:pt x="7434" y="14849"/>
                </a:lnTo>
                <a:lnTo>
                  <a:pt x="3445" y="14849"/>
                </a:lnTo>
                <a:lnTo>
                  <a:pt x="0" y="11589"/>
                </a:lnTo>
                <a:lnTo>
                  <a:pt x="0" y="7424"/>
                </a:lnTo>
                <a:lnTo>
                  <a:pt x="0" y="3440"/>
                </a:lnTo>
                <a:lnTo>
                  <a:pt x="3445" y="0"/>
                </a:lnTo>
                <a:lnTo>
                  <a:pt x="7434" y="0"/>
                </a:lnTo>
                <a:lnTo>
                  <a:pt x="11604" y="0"/>
                </a:lnTo>
                <a:lnTo>
                  <a:pt x="14868" y="3440"/>
                </a:lnTo>
                <a:lnTo>
                  <a:pt x="14868" y="7424"/>
                </a:lnTo>
                <a:close/>
              </a:path>
            </a:pathLst>
          </a:custGeom>
          <a:ln w="1739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5776001" y="6900690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5" h="29845">
                <a:moveTo>
                  <a:pt x="29737" y="14849"/>
                </a:moveTo>
                <a:lnTo>
                  <a:pt x="29737" y="23179"/>
                </a:lnTo>
                <a:lnTo>
                  <a:pt x="23028" y="29699"/>
                </a:lnTo>
                <a:lnTo>
                  <a:pt x="14868" y="29699"/>
                </a:lnTo>
                <a:lnTo>
                  <a:pt x="6709" y="29699"/>
                </a:lnTo>
                <a:lnTo>
                  <a:pt x="0" y="23179"/>
                </a:lnTo>
                <a:lnTo>
                  <a:pt x="0" y="14849"/>
                </a:lnTo>
                <a:lnTo>
                  <a:pt x="0" y="6700"/>
                </a:lnTo>
                <a:lnTo>
                  <a:pt x="6709" y="0"/>
                </a:lnTo>
                <a:lnTo>
                  <a:pt x="14868" y="0"/>
                </a:lnTo>
                <a:lnTo>
                  <a:pt x="23028" y="0"/>
                </a:lnTo>
                <a:lnTo>
                  <a:pt x="29737" y="6700"/>
                </a:lnTo>
                <a:lnTo>
                  <a:pt x="29737" y="14849"/>
                </a:lnTo>
                <a:close/>
              </a:path>
            </a:pathLst>
          </a:custGeom>
          <a:ln w="1739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5792823" y="6860710"/>
            <a:ext cx="41910" cy="43815"/>
          </a:xfrm>
          <a:custGeom>
            <a:avLst/>
            <a:gdLst/>
            <a:ahLst/>
            <a:cxnLst/>
            <a:rect l="l" t="t" r="r" b="b"/>
            <a:pathLst>
              <a:path w="41910" h="43815">
                <a:moveTo>
                  <a:pt x="41566" y="22051"/>
                </a:moveTo>
                <a:lnTo>
                  <a:pt x="37207" y="35292"/>
                </a:lnTo>
                <a:lnTo>
                  <a:pt x="26123" y="43255"/>
                </a:lnTo>
                <a:lnTo>
                  <a:pt x="9776" y="40863"/>
                </a:lnTo>
                <a:lnTo>
                  <a:pt x="0" y="32868"/>
                </a:lnTo>
                <a:lnTo>
                  <a:pt x="543" y="15302"/>
                </a:lnTo>
                <a:lnTo>
                  <a:pt x="6527" y="4527"/>
                </a:lnTo>
                <a:lnTo>
                  <a:pt x="16143" y="0"/>
                </a:lnTo>
                <a:lnTo>
                  <a:pt x="30948" y="3615"/>
                </a:lnTo>
                <a:lnTo>
                  <a:pt x="39741" y="13322"/>
                </a:lnTo>
                <a:lnTo>
                  <a:pt x="41566" y="22051"/>
                </a:lnTo>
                <a:close/>
              </a:path>
            </a:pathLst>
          </a:custGeom>
          <a:ln w="1739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5774188" y="6772295"/>
            <a:ext cx="16510" cy="5715"/>
          </a:xfrm>
          <a:custGeom>
            <a:avLst/>
            <a:gdLst/>
            <a:ahLst/>
            <a:cxnLst/>
            <a:rect l="l" t="t" r="r" b="b"/>
            <a:pathLst>
              <a:path w="16510" h="5715">
                <a:moveTo>
                  <a:pt x="16319" y="4889"/>
                </a:moveTo>
                <a:lnTo>
                  <a:pt x="10517" y="5613"/>
                </a:lnTo>
                <a:lnTo>
                  <a:pt x="4895" y="3802"/>
                </a:lnTo>
                <a:lnTo>
                  <a:pt x="0" y="0"/>
                </a:lnTo>
              </a:path>
            </a:pathLst>
          </a:custGeom>
          <a:ln w="1738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5797579" y="6831151"/>
            <a:ext cx="7620" cy="2540"/>
          </a:xfrm>
          <a:custGeom>
            <a:avLst/>
            <a:gdLst/>
            <a:ahLst/>
            <a:cxnLst/>
            <a:rect l="l" t="t" r="r" b="b"/>
            <a:pathLst>
              <a:path w="7620" h="2540">
                <a:moveTo>
                  <a:pt x="7071" y="0"/>
                </a:moveTo>
                <a:lnTo>
                  <a:pt x="4895" y="1267"/>
                </a:lnTo>
                <a:lnTo>
                  <a:pt x="2538" y="1992"/>
                </a:lnTo>
                <a:lnTo>
                  <a:pt x="0" y="2354"/>
                </a:lnTo>
              </a:path>
            </a:pathLst>
          </a:custGeom>
          <a:ln w="1738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5861588" y="6846362"/>
            <a:ext cx="4445" cy="11430"/>
          </a:xfrm>
          <a:custGeom>
            <a:avLst/>
            <a:gdLst/>
            <a:ahLst/>
            <a:cxnLst/>
            <a:rect l="l" t="t" r="r" b="b"/>
            <a:pathLst>
              <a:path w="4445" h="11429">
                <a:moveTo>
                  <a:pt x="4170" y="10865"/>
                </a:moveTo>
                <a:lnTo>
                  <a:pt x="2538" y="7424"/>
                </a:lnTo>
                <a:lnTo>
                  <a:pt x="1087" y="3802"/>
                </a:lnTo>
                <a:lnTo>
                  <a:pt x="0" y="0"/>
                </a:lnTo>
              </a:path>
            </a:pathLst>
          </a:custGeom>
          <a:ln w="174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5943186" y="6830245"/>
            <a:ext cx="1905" cy="12065"/>
          </a:xfrm>
          <a:custGeom>
            <a:avLst/>
            <a:gdLst/>
            <a:ahLst/>
            <a:cxnLst/>
            <a:rect l="l" t="t" r="r" b="b"/>
            <a:pathLst>
              <a:path w="1904" h="12065">
                <a:moveTo>
                  <a:pt x="1631" y="0"/>
                </a:moveTo>
                <a:lnTo>
                  <a:pt x="1450" y="3984"/>
                </a:lnTo>
                <a:lnTo>
                  <a:pt x="725" y="7968"/>
                </a:lnTo>
                <a:lnTo>
                  <a:pt x="0" y="11952"/>
                </a:lnTo>
              </a:path>
            </a:pathLst>
          </a:custGeom>
          <a:ln w="1740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5978726" y="6757265"/>
            <a:ext cx="20320" cy="32384"/>
          </a:xfrm>
          <a:custGeom>
            <a:avLst/>
            <a:gdLst/>
            <a:ahLst/>
            <a:cxnLst/>
            <a:rect l="l" t="t" r="r" b="b"/>
            <a:pathLst>
              <a:path w="20320" h="32384">
                <a:moveTo>
                  <a:pt x="0" y="0"/>
                </a:moveTo>
                <a:lnTo>
                  <a:pt x="8992" y="8136"/>
                </a:lnTo>
                <a:lnTo>
                  <a:pt x="15675" y="19072"/>
                </a:lnTo>
                <a:lnTo>
                  <a:pt x="19724" y="32080"/>
                </a:lnTo>
              </a:path>
            </a:pathLst>
          </a:custGeom>
          <a:ln w="1740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6018437" y="6710362"/>
            <a:ext cx="9525" cy="16510"/>
          </a:xfrm>
          <a:custGeom>
            <a:avLst/>
            <a:gdLst/>
            <a:ahLst/>
            <a:cxnLst/>
            <a:rect l="l" t="t" r="r" b="b"/>
            <a:pathLst>
              <a:path w="9525" h="16509">
                <a:moveTo>
                  <a:pt x="9429" y="0"/>
                </a:moveTo>
                <a:lnTo>
                  <a:pt x="7253" y="6338"/>
                </a:lnTo>
                <a:lnTo>
                  <a:pt x="4170" y="11952"/>
                </a:lnTo>
                <a:lnTo>
                  <a:pt x="0" y="16479"/>
                </a:lnTo>
              </a:path>
            </a:pathLst>
          </a:custGeom>
          <a:ln w="1740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6005562" y="6648791"/>
            <a:ext cx="635" cy="8255"/>
          </a:xfrm>
          <a:custGeom>
            <a:avLst/>
            <a:gdLst/>
            <a:ahLst/>
            <a:cxnLst/>
            <a:rect l="l" t="t" r="r" b="b"/>
            <a:pathLst>
              <a:path w="635" h="8254">
                <a:moveTo>
                  <a:pt x="0" y="0"/>
                </a:moveTo>
                <a:lnTo>
                  <a:pt x="362" y="2716"/>
                </a:lnTo>
                <a:lnTo>
                  <a:pt x="543" y="5251"/>
                </a:lnTo>
                <a:lnTo>
                  <a:pt x="543" y="7968"/>
                </a:lnTo>
              </a:path>
            </a:pathLst>
          </a:custGeom>
          <a:ln w="1740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5946449" y="6629775"/>
            <a:ext cx="5080" cy="10160"/>
          </a:xfrm>
          <a:custGeom>
            <a:avLst/>
            <a:gdLst/>
            <a:ahLst/>
            <a:cxnLst/>
            <a:rect l="l" t="t" r="r" b="b"/>
            <a:pathLst>
              <a:path w="5079" h="10159">
                <a:moveTo>
                  <a:pt x="0" y="9960"/>
                </a:moveTo>
                <a:lnTo>
                  <a:pt x="1087" y="6338"/>
                </a:lnTo>
                <a:lnTo>
                  <a:pt x="2719" y="3078"/>
                </a:lnTo>
                <a:lnTo>
                  <a:pt x="4714" y="0"/>
                </a:lnTo>
              </a:path>
            </a:pathLst>
          </a:custGeom>
          <a:ln w="1740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5902024" y="6635933"/>
            <a:ext cx="2540" cy="8890"/>
          </a:xfrm>
          <a:custGeom>
            <a:avLst/>
            <a:gdLst/>
            <a:ahLst/>
            <a:cxnLst/>
            <a:rect l="l" t="t" r="r" b="b"/>
            <a:pathLst>
              <a:path w="2539" h="8890">
                <a:moveTo>
                  <a:pt x="0" y="8511"/>
                </a:moveTo>
                <a:lnTo>
                  <a:pt x="543" y="5613"/>
                </a:lnTo>
                <a:lnTo>
                  <a:pt x="1269" y="2716"/>
                </a:lnTo>
                <a:lnTo>
                  <a:pt x="2357" y="0"/>
                </a:lnTo>
              </a:path>
            </a:pathLst>
          </a:custGeom>
          <a:ln w="1740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5849983" y="6647342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90">
                <a:moveTo>
                  <a:pt x="0" y="0"/>
                </a:moveTo>
                <a:lnTo>
                  <a:pt x="3082" y="2354"/>
                </a:lnTo>
                <a:lnTo>
                  <a:pt x="5802" y="5251"/>
                </a:lnTo>
                <a:lnTo>
                  <a:pt x="8341" y="8330"/>
                </a:lnTo>
              </a:path>
            </a:pathLst>
          </a:custGeom>
          <a:ln w="1739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5785430" y="6704205"/>
            <a:ext cx="1905" cy="8890"/>
          </a:xfrm>
          <a:custGeom>
            <a:avLst/>
            <a:gdLst/>
            <a:ahLst/>
            <a:cxnLst/>
            <a:rect l="l" t="t" r="r" b="b"/>
            <a:pathLst>
              <a:path w="1904" h="8890">
                <a:moveTo>
                  <a:pt x="1450" y="8692"/>
                </a:moveTo>
                <a:lnTo>
                  <a:pt x="725" y="5976"/>
                </a:lnTo>
                <a:lnTo>
                  <a:pt x="181" y="2897"/>
                </a:lnTo>
                <a:lnTo>
                  <a:pt x="0" y="0"/>
                </a:lnTo>
              </a:path>
            </a:pathLst>
          </a:custGeom>
          <a:ln w="1740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5884434" y="7382396"/>
            <a:ext cx="295926" cy="35204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5786205" y="7285521"/>
            <a:ext cx="274955" cy="269875"/>
          </a:xfrm>
          <a:custGeom>
            <a:avLst/>
            <a:gdLst/>
            <a:ahLst/>
            <a:cxnLst/>
            <a:rect l="l" t="t" r="r" b="b"/>
            <a:pathLst>
              <a:path w="274954" h="269875">
                <a:moveTo>
                  <a:pt x="171114" y="252026"/>
                </a:moveTo>
                <a:lnTo>
                  <a:pt x="109725" y="252026"/>
                </a:lnTo>
                <a:lnTo>
                  <a:pt x="118513" y="261298"/>
                </a:lnTo>
                <a:lnTo>
                  <a:pt x="129671" y="267682"/>
                </a:lnTo>
                <a:lnTo>
                  <a:pt x="140762" y="269596"/>
                </a:lnTo>
                <a:lnTo>
                  <a:pt x="151523" y="267682"/>
                </a:lnTo>
                <a:lnTo>
                  <a:pt x="161432" y="262304"/>
                </a:lnTo>
                <a:lnTo>
                  <a:pt x="170052" y="253784"/>
                </a:lnTo>
                <a:lnTo>
                  <a:pt x="171114" y="252026"/>
                </a:lnTo>
                <a:close/>
              </a:path>
              <a:path w="274954" h="269875">
                <a:moveTo>
                  <a:pt x="73326" y="24266"/>
                </a:moveTo>
                <a:lnTo>
                  <a:pt x="33056" y="46886"/>
                </a:lnTo>
                <a:lnTo>
                  <a:pt x="24967" y="73608"/>
                </a:lnTo>
                <a:lnTo>
                  <a:pt x="24973" y="88725"/>
                </a:lnTo>
                <a:lnTo>
                  <a:pt x="18152" y="91754"/>
                </a:lnTo>
                <a:lnTo>
                  <a:pt x="9425" y="99767"/>
                </a:lnTo>
                <a:lnTo>
                  <a:pt x="1480" y="114916"/>
                </a:lnTo>
                <a:lnTo>
                  <a:pt x="0" y="127400"/>
                </a:lnTo>
                <a:lnTo>
                  <a:pt x="1457" y="139898"/>
                </a:lnTo>
                <a:lnTo>
                  <a:pt x="5543" y="151492"/>
                </a:lnTo>
                <a:lnTo>
                  <a:pt x="11946" y="161268"/>
                </a:lnTo>
                <a:lnTo>
                  <a:pt x="8584" y="170213"/>
                </a:lnTo>
                <a:lnTo>
                  <a:pt x="15866" y="211663"/>
                </a:lnTo>
                <a:lnTo>
                  <a:pt x="37121" y="220379"/>
                </a:lnTo>
                <a:lnTo>
                  <a:pt x="37485" y="221105"/>
                </a:lnTo>
                <a:lnTo>
                  <a:pt x="63061" y="249943"/>
                </a:lnTo>
                <a:lnTo>
                  <a:pt x="85631" y="256108"/>
                </a:lnTo>
                <a:lnTo>
                  <a:pt x="97647" y="255347"/>
                </a:lnTo>
                <a:lnTo>
                  <a:pt x="109725" y="252026"/>
                </a:lnTo>
                <a:lnTo>
                  <a:pt x="171114" y="252026"/>
                </a:lnTo>
                <a:lnTo>
                  <a:pt x="176887" y="242472"/>
                </a:lnTo>
                <a:lnTo>
                  <a:pt x="181458" y="228711"/>
                </a:lnTo>
                <a:lnTo>
                  <a:pt x="219816" y="228711"/>
                </a:lnTo>
                <a:lnTo>
                  <a:pt x="223956" y="225657"/>
                </a:lnTo>
                <a:lnTo>
                  <a:pt x="232275" y="214980"/>
                </a:lnTo>
                <a:lnTo>
                  <a:pt x="238812" y="201490"/>
                </a:lnTo>
                <a:lnTo>
                  <a:pt x="243277" y="185816"/>
                </a:lnTo>
                <a:lnTo>
                  <a:pt x="252578" y="179799"/>
                </a:lnTo>
                <a:lnTo>
                  <a:pt x="264839" y="167095"/>
                </a:lnTo>
                <a:lnTo>
                  <a:pt x="270081" y="156280"/>
                </a:lnTo>
                <a:lnTo>
                  <a:pt x="273344" y="144371"/>
                </a:lnTo>
                <a:lnTo>
                  <a:pt x="274586" y="131849"/>
                </a:lnTo>
                <a:lnTo>
                  <a:pt x="273766" y="119196"/>
                </a:lnTo>
                <a:lnTo>
                  <a:pt x="270844" y="106894"/>
                </a:lnTo>
                <a:lnTo>
                  <a:pt x="265776" y="95425"/>
                </a:lnTo>
                <a:lnTo>
                  <a:pt x="266320" y="93614"/>
                </a:lnTo>
                <a:lnTo>
                  <a:pt x="266864" y="91623"/>
                </a:lnTo>
                <a:lnTo>
                  <a:pt x="268158" y="83301"/>
                </a:lnTo>
                <a:lnTo>
                  <a:pt x="267963" y="70139"/>
                </a:lnTo>
                <a:lnTo>
                  <a:pt x="265058" y="57616"/>
                </a:lnTo>
                <a:lnTo>
                  <a:pt x="259697" y="46263"/>
                </a:lnTo>
                <a:lnTo>
                  <a:pt x="252134" y="36611"/>
                </a:lnTo>
                <a:lnTo>
                  <a:pt x="242624" y="29192"/>
                </a:lnTo>
                <a:lnTo>
                  <a:pt x="242364" y="28516"/>
                </a:lnTo>
                <a:lnTo>
                  <a:pt x="84851" y="28516"/>
                </a:lnTo>
                <a:lnTo>
                  <a:pt x="73326" y="24266"/>
                </a:lnTo>
                <a:close/>
              </a:path>
              <a:path w="274954" h="269875">
                <a:moveTo>
                  <a:pt x="219816" y="228711"/>
                </a:moveTo>
                <a:lnTo>
                  <a:pt x="181458" y="228711"/>
                </a:lnTo>
                <a:lnTo>
                  <a:pt x="187261" y="233419"/>
                </a:lnTo>
                <a:lnTo>
                  <a:pt x="193970" y="236135"/>
                </a:lnTo>
                <a:lnTo>
                  <a:pt x="203149" y="236048"/>
                </a:lnTo>
                <a:lnTo>
                  <a:pt x="214150" y="232890"/>
                </a:lnTo>
                <a:lnTo>
                  <a:pt x="219816" y="228711"/>
                </a:lnTo>
                <a:close/>
              </a:path>
              <a:path w="274954" h="269875">
                <a:moveTo>
                  <a:pt x="113950" y="7790"/>
                </a:moveTo>
                <a:lnTo>
                  <a:pt x="103405" y="11388"/>
                </a:lnTo>
                <a:lnTo>
                  <a:pt x="93526" y="18444"/>
                </a:lnTo>
                <a:lnTo>
                  <a:pt x="84851" y="28516"/>
                </a:lnTo>
                <a:lnTo>
                  <a:pt x="242364" y="28516"/>
                </a:lnTo>
                <a:lnTo>
                  <a:pt x="239265" y="20453"/>
                </a:lnTo>
                <a:lnTo>
                  <a:pt x="142836" y="20453"/>
                </a:lnTo>
                <a:lnTo>
                  <a:pt x="140479" y="17375"/>
                </a:lnTo>
                <a:lnTo>
                  <a:pt x="137940" y="14840"/>
                </a:lnTo>
                <a:lnTo>
                  <a:pt x="134892" y="12744"/>
                </a:lnTo>
                <a:lnTo>
                  <a:pt x="124624" y="8094"/>
                </a:lnTo>
                <a:lnTo>
                  <a:pt x="113950" y="7790"/>
                </a:lnTo>
                <a:close/>
              </a:path>
              <a:path w="274954" h="269875">
                <a:moveTo>
                  <a:pt x="169292" y="0"/>
                </a:moveTo>
                <a:lnTo>
                  <a:pt x="158799" y="1887"/>
                </a:lnTo>
                <a:lnTo>
                  <a:pt x="149597" y="8879"/>
                </a:lnTo>
                <a:lnTo>
                  <a:pt x="142836" y="20453"/>
                </a:lnTo>
                <a:lnTo>
                  <a:pt x="239265" y="20453"/>
                </a:lnTo>
                <a:lnTo>
                  <a:pt x="238297" y="17937"/>
                </a:lnTo>
                <a:lnTo>
                  <a:pt x="235735" y="14477"/>
                </a:lnTo>
                <a:lnTo>
                  <a:pt x="189618" y="14477"/>
                </a:lnTo>
                <a:lnTo>
                  <a:pt x="187079" y="10131"/>
                </a:lnTo>
                <a:lnTo>
                  <a:pt x="183815" y="6329"/>
                </a:lnTo>
                <a:lnTo>
                  <a:pt x="179928" y="3741"/>
                </a:lnTo>
                <a:lnTo>
                  <a:pt x="169292" y="0"/>
                </a:lnTo>
                <a:close/>
              </a:path>
              <a:path w="274954" h="269875">
                <a:moveTo>
                  <a:pt x="208734" y="456"/>
                </a:moveTo>
                <a:lnTo>
                  <a:pt x="198389" y="5018"/>
                </a:lnTo>
                <a:lnTo>
                  <a:pt x="189618" y="14477"/>
                </a:lnTo>
                <a:lnTo>
                  <a:pt x="235735" y="14477"/>
                </a:lnTo>
                <a:lnTo>
                  <a:pt x="229864" y="6549"/>
                </a:lnTo>
                <a:lnTo>
                  <a:pt x="219582" y="923"/>
                </a:lnTo>
                <a:lnTo>
                  <a:pt x="208734" y="456"/>
                </a:lnTo>
                <a:close/>
              </a:path>
            </a:pathLst>
          </a:custGeom>
          <a:solidFill>
            <a:srgbClr val="FFD8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5796128" y="7600432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39" h="15240">
                <a:moveTo>
                  <a:pt x="11603" y="0"/>
                </a:moveTo>
                <a:lnTo>
                  <a:pt x="3444" y="0"/>
                </a:lnTo>
                <a:lnTo>
                  <a:pt x="0" y="3440"/>
                </a:lnTo>
                <a:lnTo>
                  <a:pt x="0" y="11590"/>
                </a:lnTo>
                <a:lnTo>
                  <a:pt x="3444" y="15030"/>
                </a:lnTo>
                <a:lnTo>
                  <a:pt x="11603" y="15030"/>
                </a:lnTo>
                <a:lnTo>
                  <a:pt x="15049" y="11590"/>
                </a:lnTo>
                <a:lnTo>
                  <a:pt x="15049" y="3440"/>
                </a:lnTo>
                <a:lnTo>
                  <a:pt x="11603" y="0"/>
                </a:lnTo>
                <a:close/>
              </a:path>
            </a:pathLst>
          </a:custGeom>
          <a:solidFill>
            <a:srgbClr val="FFD8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5801749" y="7572363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79" h="30479">
                <a:moveTo>
                  <a:pt x="23209" y="0"/>
                </a:moveTo>
                <a:lnTo>
                  <a:pt x="6708" y="0"/>
                </a:lnTo>
                <a:lnTo>
                  <a:pt x="0" y="6700"/>
                </a:lnTo>
                <a:lnTo>
                  <a:pt x="0" y="23360"/>
                </a:lnTo>
                <a:lnTo>
                  <a:pt x="6708" y="30060"/>
                </a:lnTo>
                <a:lnTo>
                  <a:pt x="23209" y="30060"/>
                </a:lnTo>
                <a:lnTo>
                  <a:pt x="29918" y="23360"/>
                </a:lnTo>
                <a:lnTo>
                  <a:pt x="29918" y="6700"/>
                </a:lnTo>
                <a:lnTo>
                  <a:pt x="23209" y="0"/>
                </a:lnTo>
                <a:close/>
              </a:path>
            </a:pathLst>
          </a:custGeom>
          <a:solidFill>
            <a:srgbClr val="FFD8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5818636" y="7532103"/>
            <a:ext cx="41910" cy="43815"/>
          </a:xfrm>
          <a:custGeom>
            <a:avLst/>
            <a:gdLst/>
            <a:ahLst/>
            <a:cxnLst/>
            <a:rect l="l" t="t" r="r" b="b"/>
            <a:pathLst>
              <a:path w="41910" h="43815">
                <a:moveTo>
                  <a:pt x="15561" y="0"/>
                </a:moveTo>
                <a:lnTo>
                  <a:pt x="6160" y="4721"/>
                </a:lnTo>
                <a:lnTo>
                  <a:pt x="365" y="15620"/>
                </a:lnTo>
                <a:lnTo>
                  <a:pt x="0" y="33302"/>
                </a:lnTo>
                <a:lnTo>
                  <a:pt x="9944" y="41149"/>
                </a:lnTo>
                <a:lnTo>
                  <a:pt x="26363" y="43444"/>
                </a:lnTo>
                <a:lnTo>
                  <a:pt x="37378" y="35364"/>
                </a:lnTo>
                <a:lnTo>
                  <a:pt x="41682" y="22150"/>
                </a:lnTo>
                <a:lnTo>
                  <a:pt x="39623" y="12835"/>
                </a:lnTo>
                <a:lnTo>
                  <a:pt x="30642" y="3422"/>
                </a:lnTo>
                <a:lnTo>
                  <a:pt x="15561" y="0"/>
                </a:lnTo>
                <a:close/>
              </a:path>
            </a:pathLst>
          </a:custGeom>
          <a:solidFill>
            <a:srgbClr val="FFD8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5786206" y="7285521"/>
            <a:ext cx="274955" cy="269875"/>
          </a:xfrm>
          <a:custGeom>
            <a:avLst/>
            <a:gdLst/>
            <a:ahLst/>
            <a:cxnLst/>
            <a:rect l="l" t="t" r="r" b="b"/>
            <a:pathLst>
              <a:path w="274954" h="269875">
                <a:moveTo>
                  <a:pt x="24972" y="88726"/>
                </a:moveTo>
                <a:lnTo>
                  <a:pt x="33055" y="46886"/>
                </a:lnTo>
                <a:lnTo>
                  <a:pt x="73326" y="24266"/>
                </a:lnTo>
                <a:lnTo>
                  <a:pt x="84850" y="28516"/>
                </a:lnTo>
                <a:lnTo>
                  <a:pt x="93525" y="18444"/>
                </a:lnTo>
                <a:lnTo>
                  <a:pt x="103404" y="11388"/>
                </a:lnTo>
                <a:lnTo>
                  <a:pt x="113949" y="7790"/>
                </a:lnTo>
                <a:lnTo>
                  <a:pt x="124624" y="8094"/>
                </a:lnTo>
                <a:lnTo>
                  <a:pt x="134891" y="12744"/>
                </a:lnTo>
                <a:lnTo>
                  <a:pt x="137940" y="14840"/>
                </a:lnTo>
                <a:lnTo>
                  <a:pt x="140478" y="17375"/>
                </a:lnTo>
                <a:lnTo>
                  <a:pt x="142836" y="20454"/>
                </a:lnTo>
                <a:lnTo>
                  <a:pt x="149597" y="8879"/>
                </a:lnTo>
                <a:lnTo>
                  <a:pt x="158799" y="1887"/>
                </a:lnTo>
                <a:lnTo>
                  <a:pt x="169292" y="0"/>
                </a:lnTo>
                <a:lnTo>
                  <a:pt x="179927" y="3741"/>
                </a:lnTo>
                <a:lnTo>
                  <a:pt x="183816" y="6329"/>
                </a:lnTo>
                <a:lnTo>
                  <a:pt x="187080" y="10132"/>
                </a:lnTo>
                <a:lnTo>
                  <a:pt x="189618" y="14478"/>
                </a:lnTo>
                <a:lnTo>
                  <a:pt x="198389" y="5019"/>
                </a:lnTo>
                <a:lnTo>
                  <a:pt x="208733" y="457"/>
                </a:lnTo>
                <a:lnTo>
                  <a:pt x="219582" y="923"/>
                </a:lnTo>
                <a:lnTo>
                  <a:pt x="229864" y="6550"/>
                </a:lnTo>
                <a:lnTo>
                  <a:pt x="238297" y="17938"/>
                </a:lnTo>
                <a:lnTo>
                  <a:pt x="242624" y="29192"/>
                </a:lnTo>
                <a:lnTo>
                  <a:pt x="252134" y="36612"/>
                </a:lnTo>
                <a:lnTo>
                  <a:pt x="259697" y="46264"/>
                </a:lnTo>
                <a:lnTo>
                  <a:pt x="265057" y="57616"/>
                </a:lnTo>
                <a:lnTo>
                  <a:pt x="267963" y="70139"/>
                </a:lnTo>
                <a:lnTo>
                  <a:pt x="268158" y="83301"/>
                </a:lnTo>
                <a:lnTo>
                  <a:pt x="266864" y="91623"/>
                </a:lnTo>
                <a:lnTo>
                  <a:pt x="266320" y="93615"/>
                </a:lnTo>
                <a:lnTo>
                  <a:pt x="265776" y="95426"/>
                </a:lnTo>
                <a:lnTo>
                  <a:pt x="270844" y="106895"/>
                </a:lnTo>
                <a:lnTo>
                  <a:pt x="273766" y="119197"/>
                </a:lnTo>
                <a:lnTo>
                  <a:pt x="274586" y="131850"/>
                </a:lnTo>
                <a:lnTo>
                  <a:pt x="273343" y="144372"/>
                </a:lnTo>
                <a:lnTo>
                  <a:pt x="270080" y="156281"/>
                </a:lnTo>
                <a:lnTo>
                  <a:pt x="264839" y="167096"/>
                </a:lnTo>
                <a:lnTo>
                  <a:pt x="252578" y="179800"/>
                </a:lnTo>
                <a:lnTo>
                  <a:pt x="243277" y="185817"/>
                </a:lnTo>
                <a:lnTo>
                  <a:pt x="238812" y="201491"/>
                </a:lnTo>
                <a:lnTo>
                  <a:pt x="214150" y="232890"/>
                </a:lnTo>
                <a:lnTo>
                  <a:pt x="193970" y="236135"/>
                </a:lnTo>
                <a:lnTo>
                  <a:pt x="187261" y="233419"/>
                </a:lnTo>
                <a:lnTo>
                  <a:pt x="181458" y="228710"/>
                </a:lnTo>
                <a:lnTo>
                  <a:pt x="176887" y="242471"/>
                </a:lnTo>
                <a:lnTo>
                  <a:pt x="170052" y="253784"/>
                </a:lnTo>
                <a:lnTo>
                  <a:pt x="161432" y="262304"/>
                </a:lnTo>
                <a:lnTo>
                  <a:pt x="151509" y="267690"/>
                </a:lnTo>
                <a:lnTo>
                  <a:pt x="140763" y="269597"/>
                </a:lnTo>
                <a:lnTo>
                  <a:pt x="129672" y="267683"/>
                </a:lnTo>
                <a:lnTo>
                  <a:pt x="118514" y="261299"/>
                </a:lnTo>
                <a:lnTo>
                  <a:pt x="109725" y="252027"/>
                </a:lnTo>
                <a:lnTo>
                  <a:pt x="97647" y="255347"/>
                </a:lnTo>
                <a:lnTo>
                  <a:pt x="53146" y="243011"/>
                </a:lnTo>
                <a:lnTo>
                  <a:pt x="37121" y="220380"/>
                </a:lnTo>
                <a:lnTo>
                  <a:pt x="25593" y="218929"/>
                </a:lnTo>
                <a:lnTo>
                  <a:pt x="15866" y="211663"/>
                </a:lnTo>
                <a:lnTo>
                  <a:pt x="9057" y="199797"/>
                </a:lnTo>
                <a:lnTo>
                  <a:pt x="7468" y="182576"/>
                </a:lnTo>
                <a:lnTo>
                  <a:pt x="8583" y="170213"/>
                </a:lnTo>
                <a:lnTo>
                  <a:pt x="11945" y="161268"/>
                </a:lnTo>
                <a:lnTo>
                  <a:pt x="5542" y="151492"/>
                </a:lnTo>
                <a:lnTo>
                  <a:pt x="1457" y="139898"/>
                </a:lnTo>
                <a:lnTo>
                  <a:pt x="0" y="127400"/>
                </a:lnTo>
                <a:lnTo>
                  <a:pt x="1480" y="114915"/>
                </a:lnTo>
                <a:lnTo>
                  <a:pt x="9424" y="99767"/>
                </a:lnTo>
                <a:lnTo>
                  <a:pt x="18152" y="91754"/>
                </a:lnTo>
                <a:lnTo>
                  <a:pt x="24972" y="88726"/>
                </a:lnTo>
                <a:close/>
              </a:path>
            </a:pathLst>
          </a:custGeom>
          <a:ln w="1739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5796129" y="7600432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39" h="15240">
                <a:moveTo>
                  <a:pt x="15050" y="7605"/>
                </a:moveTo>
                <a:lnTo>
                  <a:pt x="15050" y="11589"/>
                </a:lnTo>
                <a:lnTo>
                  <a:pt x="11604" y="15030"/>
                </a:lnTo>
                <a:lnTo>
                  <a:pt x="7615" y="15030"/>
                </a:lnTo>
                <a:lnTo>
                  <a:pt x="3445" y="15030"/>
                </a:lnTo>
                <a:lnTo>
                  <a:pt x="0" y="11589"/>
                </a:lnTo>
                <a:lnTo>
                  <a:pt x="0" y="7605"/>
                </a:lnTo>
                <a:lnTo>
                  <a:pt x="0" y="3440"/>
                </a:lnTo>
                <a:lnTo>
                  <a:pt x="3445" y="0"/>
                </a:lnTo>
                <a:lnTo>
                  <a:pt x="7615" y="0"/>
                </a:lnTo>
                <a:lnTo>
                  <a:pt x="11604" y="0"/>
                </a:lnTo>
                <a:lnTo>
                  <a:pt x="15050" y="3440"/>
                </a:lnTo>
                <a:lnTo>
                  <a:pt x="15050" y="7605"/>
                </a:lnTo>
                <a:close/>
              </a:path>
            </a:pathLst>
          </a:custGeom>
          <a:ln w="1739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5801750" y="7572363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79" h="30479">
                <a:moveTo>
                  <a:pt x="29919" y="15030"/>
                </a:moveTo>
                <a:lnTo>
                  <a:pt x="29919" y="23360"/>
                </a:lnTo>
                <a:lnTo>
                  <a:pt x="23209" y="30061"/>
                </a:lnTo>
                <a:lnTo>
                  <a:pt x="15050" y="30061"/>
                </a:lnTo>
                <a:lnTo>
                  <a:pt x="6709" y="30061"/>
                </a:lnTo>
                <a:lnTo>
                  <a:pt x="0" y="23360"/>
                </a:lnTo>
                <a:lnTo>
                  <a:pt x="0" y="15030"/>
                </a:lnTo>
                <a:lnTo>
                  <a:pt x="0" y="6700"/>
                </a:lnTo>
                <a:lnTo>
                  <a:pt x="6709" y="0"/>
                </a:lnTo>
                <a:lnTo>
                  <a:pt x="15050" y="0"/>
                </a:lnTo>
                <a:lnTo>
                  <a:pt x="23209" y="0"/>
                </a:lnTo>
                <a:lnTo>
                  <a:pt x="29919" y="6700"/>
                </a:lnTo>
                <a:lnTo>
                  <a:pt x="29919" y="15030"/>
                </a:lnTo>
                <a:close/>
              </a:path>
            </a:pathLst>
          </a:custGeom>
          <a:ln w="1739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5818636" y="7532103"/>
            <a:ext cx="41910" cy="43815"/>
          </a:xfrm>
          <a:custGeom>
            <a:avLst/>
            <a:gdLst/>
            <a:ahLst/>
            <a:cxnLst/>
            <a:rect l="l" t="t" r="r" b="b"/>
            <a:pathLst>
              <a:path w="41910" h="43815">
                <a:moveTo>
                  <a:pt x="41682" y="22150"/>
                </a:moveTo>
                <a:lnTo>
                  <a:pt x="37378" y="35365"/>
                </a:lnTo>
                <a:lnTo>
                  <a:pt x="26363" y="43445"/>
                </a:lnTo>
                <a:lnTo>
                  <a:pt x="9944" y="41149"/>
                </a:lnTo>
                <a:lnTo>
                  <a:pt x="0" y="33301"/>
                </a:lnTo>
                <a:lnTo>
                  <a:pt x="365" y="15620"/>
                </a:lnTo>
                <a:lnTo>
                  <a:pt x="6160" y="4720"/>
                </a:lnTo>
                <a:lnTo>
                  <a:pt x="15562" y="0"/>
                </a:lnTo>
                <a:lnTo>
                  <a:pt x="30643" y="3422"/>
                </a:lnTo>
                <a:lnTo>
                  <a:pt x="39624" y="12835"/>
                </a:lnTo>
                <a:lnTo>
                  <a:pt x="41682" y="22150"/>
                </a:lnTo>
                <a:close/>
              </a:path>
            </a:pathLst>
          </a:custGeom>
          <a:ln w="1739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5800299" y="7442882"/>
            <a:ext cx="16510" cy="5715"/>
          </a:xfrm>
          <a:custGeom>
            <a:avLst/>
            <a:gdLst/>
            <a:ahLst/>
            <a:cxnLst/>
            <a:rect l="l" t="t" r="r" b="b"/>
            <a:pathLst>
              <a:path w="16510" h="5715">
                <a:moveTo>
                  <a:pt x="15956" y="5070"/>
                </a:moveTo>
                <a:lnTo>
                  <a:pt x="10335" y="5613"/>
                </a:lnTo>
                <a:lnTo>
                  <a:pt x="4714" y="3802"/>
                </a:lnTo>
                <a:lnTo>
                  <a:pt x="0" y="0"/>
                </a:lnTo>
              </a:path>
            </a:pathLst>
          </a:custGeom>
          <a:ln w="1738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5823509" y="7502280"/>
            <a:ext cx="6985" cy="2540"/>
          </a:xfrm>
          <a:custGeom>
            <a:avLst/>
            <a:gdLst/>
            <a:ahLst/>
            <a:cxnLst/>
            <a:rect l="l" t="t" r="r" b="b"/>
            <a:pathLst>
              <a:path w="6985" h="2540">
                <a:moveTo>
                  <a:pt x="6890" y="0"/>
                </a:moveTo>
                <a:lnTo>
                  <a:pt x="4714" y="1267"/>
                </a:lnTo>
                <a:lnTo>
                  <a:pt x="2357" y="1992"/>
                </a:lnTo>
                <a:lnTo>
                  <a:pt x="0" y="2354"/>
                </a:lnTo>
              </a:path>
            </a:pathLst>
          </a:custGeom>
          <a:ln w="1738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5886793" y="7517492"/>
            <a:ext cx="4445" cy="11430"/>
          </a:xfrm>
          <a:custGeom>
            <a:avLst/>
            <a:gdLst/>
            <a:ahLst/>
            <a:cxnLst/>
            <a:rect l="l" t="t" r="r" b="b"/>
            <a:pathLst>
              <a:path w="4445" h="11429">
                <a:moveTo>
                  <a:pt x="4351" y="10865"/>
                </a:moveTo>
                <a:lnTo>
                  <a:pt x="2538" y="7605"/>
                </a:lnTo>
                <a:lnTo>
                  <a:pt x="1269" y="3984"/>
                </a:lnTo>
                <a:lnTo>
                  <a:pt x="0" y="0"/>
                </a:lnTo>
              </a:path>
            </a:pathLst>
          </a:custGeom>
          <a:ln w="174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5967846" y="7501374"/>
            <a:ext cx="1905" cy="12065"/>
          </a:xfrm>
          <a:custGeom>
            <a:avLst/>
            <a:gdLst/>
            <a:ahLst/>
            <a:cxnLst/>
            <a:rect l="l" t="t" r="r" b="b"/>
            <a:pathLst>
              <a:path w="1904" h="12065">
                <a:moveTo>
                  <a:pt x="1631" y="0"/>
                </a:moveTo>
                <a:lnTo>
                  <a:pt x="1450" y="3984"/>
                </a:lnTo>
                <a:lnTo>
                  <a:pt x="725" y="7968"/>
                </a:lnTo>
                <a:lnTo>
                  <a:pt x="0" y="11952"/>
                </a:lnTo>
              </a:path>
            </a:pathLst>
          </a:custGeom>
          <a:ln w="1740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6003205" y="7427851"/>
            <a:ext cx="19685" cy="32384"/>
          </a:xfrm>
          <a:custGeom>
            <a:avLst/>
            <a:gdLst/>
            <a:ahLst/>
            <a:cxnLst/>
            <a:rect l="l" t="t" r="r" b="b"/>
            <a:pathLst>
              <a:path w="19685" h="32384">
                <a:moveTo>
                  <a:pt x="0" y="0"/>
                </a:moveTo>
                <a:lnTo>
                  <a:pt x="8855" y="8057"/>
                </a:lnTo>
                <a:lnTo>
                  <a:pt x="15453" y="19021"/>
                </a:lnTo>
                <a:lnTo>
                  <a:pt x="19433" y="32079"/>
                </a:lnTo>
              </a:path>
            </a:pathLst>
          </a:custGeom>
          <a:ln w="1740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6042553" y="7380405"/>
            <a:ext cx="9525" cy="17145"/>
          </a:xfrm>
          <a:custGeom>
            <a:avLst/>
            <a:gdLst/>
            <a:ahLst/>
            <a:cxnLst/>
            <a:rect l="l" t="t" r="r" b="b"/>
            <a:pathLst>
              <a:path w="9525" h="17145">
                <a:moveTo>
                  <a:pt x="9247" y="0"/>
                </a:moveTo>
                <a:lnTo>
                  <a:pt x="7253" y="6338"/>
                </a:lnTo>
                <a:lnTo>
                  <a:pt x="3989" y="12133"/>
                </a:lnTo>
                <a:lnTo>
                  <a:pt x="0" y="16660"/>
                </a:lnTo>
              </a:path>
            </a:pathLst>
          </a:custGeom>
          <a:ln w="1740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6029679" y="7318471"/>
            <a:ext cx="635" cy="8255"/>
          </a:xfrm>
          <a:custGeom>
            <a:avLst/>
            <a:gdLst/>
            <a:ahLst/>
            <a:cxnLst/>
            <a:rect l="l" t="t" r="r" b="b"/>
            <a:pathLst>
              <a:path w="635" h="8254">
                <a:moveTo>
                  <a:pt x="0" y="0"/>
                </a:moveTo>
                <a:lnTo>
                  <a:pt x="362" y="2535"/>
                </a:lnTo>
                <a:lnTo>
                  <a:pt x="543" y="5251"/>
                </a:lnTo>
                <a:lnTo>
                  <a:pt x="543" y="7786"/>
                </a:lnTo>
              </a:path>
            </a:pathLst>
          </a:custGeom>
          <a:ln w="1740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5971110" y="7299275"/>
            <a:ext cx="5080" cy="10160"/>
          </a:xfrm>
          <a:custGeom>
            <a:avLst/>
            <a:gdLst/>
            <a:ahLst/>
            <a:cxnLst/>
            <a:rect l="l" t="t" r="r" b="b"/>
            <a:pathLst>
              <a:path w="5079" h="10159">
                <a:moveTo>
                  <a:pt x="0" y="9960"/>
                </a:moveTo>
                <a:lnTo>
                  <a:pt x="1087" y="6338"/>
                </a:lnTo>
                <a:lnTo>
                  <a:pt x="2719" y="2897"/>
                </a:lnTo>
                <a:lnTo>
                  <a:pt x="4714" y="0"/>
                </a:lnTo>
              </a:path>
            </a:pathLst>
          </a:custGeom>
          <a:ln w="1740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5927047" y="7305432"/>
            <a:ext cx="2540" cy="8890"/>
          </a:xfrm>
          <a:custGeom>
            <a:avLst/>
            <a:gdLst/>
            <a:ahLst/>
            <a:cxnLst/>
            <a:rect l="l" t="t" r="r" b="b"/>
            <a:pathLst>
              <a:path w="2539" h="8890">
                <a:moveTo>
                  <a:pt x="0" y="8692"/>
                </a:moveTo>
                <a:lnTo>
                  <a:pt x="543" y="5613"/>
                </a:lnTo>
                <a:lnTo>
                  <a:pt x="1269" y="2716"/>
                </a:lnTo>
                <a:lnTo>
                  <a:pt x="2357" y="0"/>
                </a:lnTo>
              </a:path>
            </a:pathLst>
          </a:custGeom>
          <a:ln w="1740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5875369" y="7317022"/>
            <a:ext cx="8255" cy="8890"/>
          </a:xfrm>
          <a:custGeom>
            <a:avLst/>
            <a:gdLst/>
            <a:ahLst/>
            <a:cxnLst/>
            <a:rect l="l" t="t" r="r" b="b"/>
            <a:pathLst>
              <a:path w="8254" h="8890">
                <a:moveTo>
                  <a:pt x="0" y="0"/>
                </a:moveTo>
                <a:lnTo>
                  <a:pt x="3082" y="2354"/>
                </a:lnTo>
                <a:lnTo>
                  <a:pt x="5802" y="5070"/>
                </a:lnTo>
                <a:lnTo>
                  <a:pt x="8159" y="8330"/>
                </a:lnTo>
              </a:path>
            </a:pathLst>
          </a:custGeom>
          <a:ln w="1739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5811360" y="7374247"/>
            <a:ext cx="1270" cy="8890"/>
          </a:xfrm>
          <a:custGeom>
            <a:avLst/>
            <a:gdLst/>
            <a:ahLst/>
            <a:cxnLst/>
            <a:rect l="l" t="t" r="r" b="b"/>
            <a:pathLst>
              <a:path w="1270" h="8890">
                <a:moveTo>
                  <a:pt x="1269" y="8873"/>
                </a:moveTo>
                <a:lnTo>
                  <a:pt x="725" y="5976"/>
                </a:lnTo>
                <a:lnTo>
                  <a:pt x="181" y="3078"/>
                </a:lnTo>
                <a:lnTo>
                  <a:pt x="0" y="0"/>
                </a:lnTo>
              </a:path>
            </a:pathLst>
          </a:custGeom>
          <a:ln w="1740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5608091" y="7204202"/>
            <a:ext cx="298102" cy="3520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5509910" y="7107314"/>
            <a:ext cx="276860" cy="269875"/>
          </a:xfrm>
          <a:custGeom>
            <a:avLst/>
            <a:gdLst/>
            <a:ahLst/>
            <a:cxnLst/>
            <a:rect l="l" t="t" r="r" b="b"/>
            <a:pathLst>
              <a:path w="276860" h="269875">
                <a:moveTo>
                  <a:pt x="173748" y="252653"/>
                </a:moveTo>
                <a:lnTo>
                  <a:pt x="111010" y="252653"/>
                </a:lnTo>
                <a:lnTo>
                  <a:pt x="119974" y="261617"/>
                </a:lnTo>
                <a:lnTo>
                  <a:pt x="131454" y="268002"/>
                </a:lnTo>
                <a:lnTo>
                  <a:pt x="142499" y="269615"/>
                </a:lnTo>
                <a:lnTo>
                  <a:pt x="153281" y="267605"/>
                </a:lnTo>
                <a:lnTo>
                  <a:pt x="163425" y="262363"/>
                </a:lnTo>
                <a:lnTo>
                  <a:pt x="172555" y="254278"/>
                </a:lnTo>
                <a:lnTo>
                  <a:pt x="173748" y="252653"/>
                </a:lnTo>
                <a:close/>
              </a:path>
              <a:path w="276860" h="269875">
                <a:moveTo>
                  <a:pt x="73599" y="24261"/>
                </a:moveTo>
                <a:lnTo>
                  <a:pt x="33246" y="47034"/>
                </a:lnTo>
                <a:lnTo>
                  <a:pt x="25214" y="73678"/>
                </a:lnTo>
                <a:lnTo>
                  <a:pt x="25287" y="88738"/>
                </a:lnTo>
                <a:lnTo>
                  <a:pt x="18125" y="91839"/>
                </a:lnTo>
                <a:lnTo>
                  <a:pt x="9366" y="99895"/>
                </a:lnTo>
                <a:lnTo>
                  <a:pt x="1406" y="115068"/>
                </a:lnTo>
                <a:lnTo>
                  <a:pt x="0" y="127528"/>
                </a:lnTo>
                <a:lnTo>
                  <a:pt x="1518" y="140006"/>
                </a:lnTo>
                <a:lnTo>
                  <a:pt x="5627" y="151605"/>
                </a:lnTo>
                <a:lnTo>
                  <a:pt x="11992" y="161423"/>
                </a:lnTo>
                <a:lnTo>
                  <a:pt x="8628" y="170368"/>
                </a:lnTo>
                <a:lnTo>
                  <a:pt x="16001" y="211768"/>
                </a:lnTo>
                <a:lnTo>
                  <a:pt x="37435" y="220392"/>
                </a:lnTo>
                <a:lnTo>
                  <a:pt x="38172" y="221904"/>
                </a:lnTo>
                <a:lnTo>
                  <a:pt x="74735" y="254481"/>
                </a:lnTo>
                <a:lnTo>
                  <a:pt x="86496" y="256351"/>
                </a:lnTo>
                <a:lnTo>
                  <a:pt x="98690" y="255737"/>
                </a:lnTo>
                <a:lnTo>
                  <a:pt x="111010" y="252653"/>
                </a:lnTo>
                <a:lnTo>
                  <a:pt x="173748" y="252653"/>
                </a:lnTo>
                <a:lnTo>
                  <a:pt x="180294" y="243738"/>
                </a:lnTo>
                <a:lnTo>
                  <a:pt x="186267" y="231134"/>
                </a:lnTo>
                <a:lnTo>
                  <a:pt x="217781" y="231134"/>
                </a:lnTo>
                <a:lnTo>
                  <a:pt x="223381" y="227671"/>
                </a:lnTo>
                <a:lnTo>
                  <a:pt x="231883" y="217079"/>
                </a:lnTo>
                <a:lnTo>
                  <a:pt x="237516" y="203379"/>
                </a:lnTo>
                <a:lnTo>
                  <a:pt x="239617" y="187433"/>
                </a:lnTo>
                <a:lnTo>
                  <a:pt x="246870" y="186166"/>
                </a:lnTo>
                <a:lnTo>
                  <a:pt x="272242" y="156099"/>
                </a:lnTo>
                <a:lnTo>
                  <a:pt x="276744" y="131733"/>
                </a:lnTo>
                <a:lnTo>
                  <a:pt x="275890" y="119124"/>
                </a:lnTo>
                <a:lnTo>
                  <a:pt x="272900" y="106867"/>
                </a:lnTo>
                <a:lnTo>
                  <a:pt x="267722" y="95438"/>
                </a:lnTo>
                <a:lnTo>
                  <a:pt x="268447" y="93627"/>
                </a:lnTo>
                <a:lnTo>
                  <a:pt x="268992" y="91636"/>
                </a:lnTo>
                <a:lnTo>
                  <a:pt x="270310" y="82995"/>
                </a:lnTo>
                <a:lnTo>
                  <a:pt x="270024" y="69899"/>
                </a:lnTo>
                <a:lnTo>
                  <a:pt x="267039" y="57434"/>
                </a:lnTo>
                <a:lnTo>
                  <a:pt x="261616" y="46112"/>
                </a:lnTo>
                <a:lnTo>
                  <a:pt x="254015" y="36451"/>
                </a:lnTo>
                <a:lnTo>
                  <a:pt x="244498" y="28964"/>
                </a:lnTo>
                <a:lnTo>
                  <a:pt x="244250" y="28345"/>
                </a:lnTo>
                <a:lnTo>
                  <a:pt x="85128" y="28345"/>
                </a:lnTo>
                <a:lnTo>
                  <a:pt x="73599" y="24261"/>
                </a:lnTo>
                <a:close/>
              </a:path>
              <a:path w="276860" h="269875">
                <a:moveTo>
                  <a:pt x="217781" y="231134"/>
                </a:moveTo>
                <a:lnTo>
                  <a:pt x="186267" y="231134"/>
                </a:lnTo>
                <a:lnTo>
                  <a:pt x="196170" y="234461"/>
                </a:lnTo>
                <a:lnTo>
                  <a:pt x="212676" y="234290"/>
                </a:lnTo>
                <a:lnTo>
                  <a:pt x="217781" y="231134"/>
                </a:lnTo>
                <a:close/>
              </a:path>
              <a:path w="276860" h="269875">
                <a:moveTo>
                  <a:pt x="114543" y="7819"/>
                </a:moveTo>
                <a:lnTo>
                  <a:pt x="103945" y="11419"/>
                </a:lnTo>
                <a:lnTo>
                  <a:pt x="93965" y="18409"/>
                </a:lnTo>
                <a:lnTo>
                  <a:pt x="85128" y="28345"/>
                </a:lnTo>
                <a:lnTo>
                  <a:pt x="244250" y="28345"/>
                </a:lnTo>
                <a:lnTo>
                  <a:pt x="241092" y="20466"/>
                </a:lnTo>
                <a:lnTo>
                  <a:pt x="143875" y="20466"/>
                </a:lnTo>
                <a:lnTo>
                  <a:pt x="141518" y="17388"/>
                </a:lnTo>
                <a:lnTo>
                  <a:pt x="138979" y="14853"/>
                </a:lnTo>
                <a:lnTo>
                  <a:pt x="135483" y="12570"/>
                </a:lnTo>
                <a:lnTo>
                  <a:pt x="125231" y="8054"/>
                </a:lnTo>
                <a:lnTo>
                  <a:pt x="114543" y="7819"/>
                </a:lnTo>
                <a:close/>
              </a:path>
              <a:path w="276860" h="269875">
                <a:moveTo>
                  <a:pt x="170469" y="0"/>
                </a:moveTo>
                <a:lnTo>
                  <a:pt x="159914" y="1946"/>
                </a:lnTo>
                <a:lnTo>
                  <a:pt x="150650" y="8940"/>
                </a:lnTo>
                <a:lnTo>
                  <a:pt x="143875" y="20466"/>
                </a:lnTo>
                <a:lnTo>
                  <a:pt x="241092" y="20466"/>
                </a:lnTo>
                <a:lnTo>
                  <a:pt x="240023" y="17798"/>
                </a:lnTo>
                <a:lnTo>
                  <a:pt x="237529" y="14490"/>
                </a:lnTo>
                <a:lnTo>
                  <a:pt x="191020" y="14490"/>
                </a:lnTo>
                <a:lnTo>
                  <a:pt x="188482" y="10144"/>
                </a:lnTo>
                <a:lnTo>
                  <a:pt x="185218" y="6341"/>
                </a:lnTo>
                <a:lnTo>
                  <a:pt x="181116" y="3615"/>
                </a:lnTo>
                <a:lnTo>
                  <a:pt x="170469" y="0"/>
                </a:lnTo>
                <a:close/>
              </a:path>
              <a:path w="276860" h="269875">
                <a:moveTo>
                  <a:pt x="210256" y="491"/>
                </a:moveTo>
                <a:lnTo>
                  <a:pt x="199863" y="5068"/>
                </a:lnTo>
                <a:lnTo>
                  <a:pt x="191020" y="14490"/>
                </a:lnTo>
                <a:lnTo>
                  <a:pt x="237529" y="14490"/>
                </a:lnTo>
                <a:lnTo>
                  <a:pt x="231426" y="6394"/>
                </a:lnTo>
                <a:lnTo>
                  <a:pt x="221133" y="890"/>
                </a:lnTo>
                <a:lnTo>
                  <a:pt x="210256" y="491"/>
                </a:lnTo>
                <a:close/>
              </a:path>
            </a:pathLst>
          </a:custGeom>
          <a:solidFill>
            <a:srgbClr val="FFD8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5519966" y="7422236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39" h="15240">
                <a:moveTo>
                  <a:pt x="11605" y="0"/>
                </a:moveTo>
                <a:lnTo>
                  <a:pt x="3263" y="0"/>
                </a:lnTo>
                <a:lnTo>
                  <a:pt x="0" y="3441"/>
                </a:lnTo>
                <a:lnTo>
                  <a:pt x="0" y="11590"/>
                </a:lnTo>
                <a:lnTo>
                  <a:pt x="3263" y="15031"/>
                </a:lnTo>
                <a:lnTo>
                  <a:pt x="11605" y="15031"/>
                </a:lnTo>
                <a:lnTo>
                  <a:pt x="15050" y="11590"/>
                </a:lnTo>
                <a:lnTo>
                  <a:pt x="15050" y="3441"/>
                </a:lnTo>
                <a:lnTo>
                  <a:pt x="11605" y="0"/>
                </a:lnTo>
                <a:close/>
              </a:path>
            </a:pathLst>
          </a:custGeom>
          <a:solidFill>
            <a:srgbClr val="FFD8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5525587" y="7394168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79" h="30479">
                <a:moveTo>
                  <a:pt x="23390" y="0"/>
                </a:moveTo>
                <a:lnTo>
                  <a:pt x="6709" y="0"/>
                </a:lnTo>
                <a:lnTo>
                  <a:pt x="0" y="6700"/>
                </a:lnTo>
                <a:lnTo>
                  <a:pt x="0" y="23360"/>
                </a:lnTo>
                <a:lnTo>
                  <a:pt x="6709" y="30060"/>
                </a:lnTo>
                <a:lnTo>
                  <a:pt x="23390" y="30060"/>
                </a:lnTo>
                <a:lnTo>
                  <a:pt x="30100" y="23360"/>
                </a:lnTo>
                <a:lnTo>
                  <a:pt x="30100" y="6700"/>
                </a:lnTo>
                <a:lnTo>
                  <a:pt x="23390" y="0"/>
                </a:lnTo>
                <a:close/>
              </a:path>
            </a:pathLst>
          </a:custGeom>
          <a:solidFill>
            <a:srgbClr val="FFD8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5542655" y="7353908"/>
            <a:ext cx="41910" cy="43815"/>
          </a:xfrm>
          <a:custGeom>
            <a:avLst/>
            <a:gdLst/>
            <a:ahLst/>
            <a:cxnLst/>
            <a:rect l="l" t="t" r="r" b="b"/>
            <a:pathLst>
              <a:path w="41910" h="43815">
                <a:moveTo>
                  <a:pt x="15561" y="0"/>
                </a:moveTo>
                <a:lnTo>
                  <a:pt x="6160" y="4720"/>
                </a:lnTo>
                <a:lnTo>
                  <a:pt x="365" y="15620"/>
                </a:lnTo>
                <a:lnTo>
                  <a:pt x="0" y="33302"/>
                </a:lnTo>
                <a:lnTo>
                  <a:pt x="9944" y="41149"/>
                </a:lnTo>
                <a:lnTo>
                  <a:pt x="26363" y="43445"/>
                </a:lnTo>
                <a:lnTo>
                  <a:pt x="37377" y="35365"/>
                </a:lnTo>
                <a:lnTo>
                  <a:pt x="41682" y="22150"/>
                </a:lnTo>
                <a:lnTo>
                  <a:pt x="39623" y="12835"/>
                </a:lnTo>
                <a:lnTo>
                  <a:pt x="30643" y="3421"/>
                </a:lnTo>
                <a:lnTo>
                  <a:pt x="15561" y="0"/>
                </a:lnTo>
                <a:close/>
              </a:path>
            </a:pathLst>
          </a:custGeom>
          <a:solidFill>
            <a:srgbClr val="FFD8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5509910" y="7107314"/>
            <a:ext cx="276860" cy="269875"/>
          </a:xfrm>
          <a:custGeom>
            <a:avLst/>
            <a:gdLst/>
            <a:ahLst/>
            <a:cxnLst/>
            <a:rect l="l" t="t" r="r" b="b"/>
            <a:pathLst>
              <a:path w="276860" h="269875">
                <a:moveTo>
                  <a:pt x="25287" y="88738"/>
                </a:moveTo>
                <a:lnTo>
                  <a:pt x="33247" y="47034"/>
                </a:lnTo>
                <a:lnTo>
                  <a:pt x="73600" y="24261"/>
                </a:lnTo>
                <a:lnTo>
                  <a:pt x="85129" y="28345"/>
                </a:lnTo>
                <a:lnTo>
                  <a:pt x="93966" y="18409"/>
                </a:lnTo>
                <a:lnTo>
                  <a:pt x="103946" y="11418"/>
                </a:lnTo>
                <a:lnTo>
                  <a:pt x="114543" y="7818"/>
                </a:lnTo>
                <a:lnTo>
                  <a:pt x="125231" y="8054"/>
                </a:lnTo>
                <a:lnTo>
                  <a:pt x="135483" y="12570"/>
                </a:lnTo>
                <a:lnTo>
                  <a:pt x="138980" y="14852"/>
                </a:lnTo>
                <a:lnTo>
                  <a:pt x="141518" y="17388"/>
                </a:lnTo>
                <a:lnTo>
                  <a:pt x="143876" y="20466"/>
                </a:lnTo>
                <a:lnTo>
                  <a:pt x="150650" y="8940"/>
                </a:lnTo>
                <a:lnTo>
                  <a:pt x="159914" y="1946"/>
                </a:lnTo>
                <a:lnTo>
                  <a:pt x="170468" y="0"/>
                </a:lnTo>
                <a:lnTo>
                  <a:pt x="181115" y="3615"/>
                </a:lnTo>
                <a:lnTo>
                  <a:pt x="185218" y="6341"/>
                </a:lnTo>
                <a:lnTo>
                  <a:pt x="188482" y="10144"/>
                </a:lnTo>
                <a:lnTo>
                  <a:pt x="191021" y="14490"/>
                </a:lnTo>
                <a:lnTo>
                  <a:pt x="199864" y="5068"/>
                </a:lnTo>
                <a:lnTo>
                  <a:pt x="210257" y="491"/>
                </a:lnTo>
                <a:lnTo>
                  <a:pt x="221133" y="889"/>
                </a:lnTo>
                <a:lnTo>
                  <a:pt x="231426" y="6393"/>
                </a:lnTo>
                <a:lnTo>
                  <a:pt x="240023" y="17798"/>
                </a:lnTo>
                <a:lnTo>
                  <a:pt x="244498" y="28964"/>
                </a:lnTo>
                <a:lnTo>
                  <a:pt x="254016" y="36451"/>
                </a:lnTo>
                <a:lnTo>
                  <a:pt x="261617" y="46112"/>
                </a:lnTo>
                <a:lnTo>
                  <a:pt x="267040" y="57433"/>
                </a:lnTo>
                <a:lnTo>
                  <a:pt x="270025" y="69899"/>
                </a:lnTo>
                <a:lnTo>
                  <a:pt x="270311" y="82994"/>
                </a:lnTo>
                <a:lnTo>
                  <a:pt x="268992" y="91636"/>
                </a:lnTo>
                <a:lnTo>
                  <a:pt x="268448" y="93628"/>
                </a:lnTo>
                <a:lnTo>
                  <a:pt x="267722" y="95439"/>
                </a:lnTo>
                <a:lnTo>
                  <a:pt x="272900" y="106867"/>
                </a:lnTo>
                <a:lnTo>
                  <a:pt x="275891" y="119124"/>
                </a:lnTo>
                <a:lnTo>
                  <a:pt x="276744" y="131733"/>
                </a:lnTo>
                <a:lnTo>
                  <a:pt x="275511" y="144217"/>
                </a:lnTo>
                <a:lnTo>
                  <a:pt x="253942" y="182182"/>
                </a:lnTo>
                <a:lnTo>
                  <a:pt x="239617" y="187434"/>
                </a:lnTo>
                <a:lnTo>
                  <a:pt x="237516" y="203379"/>
                </a:lnTo>
                <a:lnTo>
                  <a:pt x="231883" y="217080"/>
                </a:lnTo>
                <a:lnTo>
                  <a:pt x="223382" y="227671"/>
                </a:lnTo>
                <a:lnTo>
                  <a:pt x="212677" y="234290"/>
                </a:lnTo>
                <a:lnTo>
                  <a:pt x="196170" y="234460"/>
                </a:lnTo>
                <a:lnTo>
                  <a:pt x="186267" y="231134"/>
                </a:lnTo>
                <a:lnTo>
                  <a:pt x="180294" y="243738"/>
                </a:lnTo>
                <a:lnTo>
                  <a:pt x="172555" y="254278"/>
                </a:lnTo>
                <a:lnTo>
                  <a:pt x="163426" y="262363"/>
                </a:lnTo>
                <a:lnTo>
                  <a:pt x="153282" y="267605"/>
                </a:lnTo>
                <a:lnTo>
                  <a:pt x="142500" y="269615"/>
                </a:lnTo>
                <a:lnTo>
                  <a:pt x="131455" y="268002"/>
                </a:lnTo>
                <a:lnTo>
                  <a:pt x="119974" y="261617"/>
                </a:lnTo>
                <a:lnTo>
                  <a:pt x="111010" y="252653"/>
                </a:lnTo>
                <a:lnTo>
                  <a:pt x="98690" y="255737"/>
                </a:lnTo>
                <a:lnTo>
                  <a:pt x="53742" y="243237"/>
                </a:lnTo>
                <a:lnTo>
                  <a:pt x="37799" y="221117"/>
                </a:lnTo>
                <a:lnTo>
                  <a:pt x="37617" y="220755"/>
                </a:lnTo>
                <a:lnTo>
                  <a:pt x="37436" y="220392"/>
                </a:lnTo>
                <a:lnTo>
                  <a:pt x="25820" y="218964"/>
                </a:lnTo>
                <a:lnTo>
                  <a:pt x="16002" y="211768"/>
                </a:lnTo>
                <a:lnTo>
                  <a:pt x="9104" y="200006"/>
                </a:lnTo>
                <a:lnTo>
                  <a:pt x="7493" y="182747"/>
                </a:lnTo>
                <a:lnTo>
                  <a:pt x="8628" y="170368"/>
                </a:lnTo>
                <a:lnTo>
                  <a:pt x="11992" y="161423"/>
                </a:lnTo>
                <a:lnTo>
                  <a:pt x="5628" y="151605"/>
                </a:lnTo>
                <a:lnTo>
                  <a:pt x="1518" y="140006"/>
                </a:lnTo>
                <a:lnTo>
                  <a:pt x="0" y="127528"/>
                </a:lnTo>
                <a:lnTo>
                  <a:pt x="1405" y="115068"/>
                </a:lnTo>
                <a:lnTo>
                  <a:pt x="9366" y="99895"/>
                </a:lnTo>
                <a:lnTo>
                  <a:pt x="18125" y="91839"/>
                </a:lnTo>
                <a:lnTo>
                  <a:pt x="25287" y="88738"/>
                </a:lnTo>
                <a:close/>
              </a:path>
            </a:pathLst>
          </a:custGeom>
          <a:ln w="1739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5519966" y="7422237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39" h="15240">
                <a:moveTo>
                  <a:pt x="15050" y="7605"/>
                </a:moveTo>
                <a:lnTo>
                  <a:pt x="15050" y="11589"/>
                </a:lnTo>
                <a:lnTo>
                  <a:pt x="11604" y="15030"/>
                </a:lnTo>
                <a:lnTo>
                  <a:pt x="7434" y="15030"/>
                </a:lnTo>
                <a:lnTo>
                  <a:pt x="3263" y="15030"/>
                </a:lnTo>
                <a:lnTo>
                  <a:pt x="0" y="11589"/>
                </a:lnTo>
                <a:lnTo>
                  <a:pt x="0" y="7605"/>
                </a:lnTo>
                <a:lnTo>
                  <a:pt x="0" y="3440"/>
                </a:lnTo>
                <a:lnTo>
                  <a:pt x="3263" y="0"/>
                </a:lnTo>
                <a:lnTo>
                  <a:pt x="7434" y="0"/>
                </a:lnTo>
                <a:lnTo>
                  <a:pt x="11604" y="0"/>
                </a:lnTo>
                <a:lnTo>
                  <a:pt x="15050" y="3440"/>
                </a:lnTo>
                <a:lnTo>
                  <a:pt x="15050" y="7605"/>
                </a:lnTo>
                <a:close/>
              </a:path>
            </a:pathLst>
          </a:custGeom>
          <a:ln w="1739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5525588" y="7394168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79" h="30479">
                <a:moveTo>
                  <a:pt x="30100" y="15030"/>
                </a:moveTo>
                <a:lnTo>
                  <a:pt x="30100" y="23360"/>
                </a:lnTo>
                <a:lnTo>
                  <a:pt x="23391" y="30061"/>
                </a:lnTo>
                <a:lnTo>
                  <a:pt x="15050" y="30061"/>
                </a:lnTo>
                <a:lnTo>
                  <a:pt x="6709" y="30061"/>
                </a:lnTo>
                <a:lnTo>
                  <a:pt x="0" y="23360"/>
                </a:lnTo>
                <a:lnTo>
                  <a:pt x="0" y="15030"/>
                </a:lnTo>
                <a:lnTo>
                  <a:pt x="0" y="6700"/>
                </a:lnTo>
                <a:lnTo>
                  <a:pt x="6709" y="0"/>
                </a:lnTo>
                <a:lnTo>
                  <a:pt x="15050" y="0"/>
                </a:lnTo>
                <a:lnTo>
                  <a:pt x="23391" y="0"/>
                </a:lnTo>
                <a:lnTo>
                  <a:pt x="30100" y="6700"/>
                </a:lnTo>
                <a:lnTo>
                  <a:pt x="30100" y="15030"/>
                </a:lnTo>
                <a:close/>
              </a:path>
            </a:pathLst>
          </a:custGeom>
          <a:ln w="1739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5542655" y="7353907"/>
            <a:ext cx="41910" cy="43815"/>
          </a:xfrm>
          <a:custGeom>
            <a:avLst/>
            <a:gdLst/>
            <a:ahLst/>
            <a:cxnLst/>
            <a:rect l="l" t="t" r="r" b="b"/>
            <a:pathLst>
              <a:path w="41910" h="43815">
                <a:moveTo>
                  <a:pt x="41682" y="22150"/>
                </a:moveTo>
                <a:lnTo>
                  <a:pt x="37378" y="35365"/>
                </a:lnTo>
                <a:lnTo>
                  <a:pt x="26363" y="43445"/>
                </a:lnTo>
                <a:lnTo>
                  <a:pt x="9944" y="41149"/>
                </a:lnTo>
                <a:lnTo>
                  <a:pt x="0" y="33301"/>
                </a:lnTo>
                <a:lnTo>
                  <a:pt x="365" y="15620"/>
                </a:lnTo>
                <a:lnTo>
                  <a:pt x="6160" y="4720"/>
                </a:lnTo>
                <a:lnTo>
                  <a:pt x="15562" y="0"/>
                </a:lnTo>
                <a:lnTo>
                  <a:pt x="30643" y="3422"/>
                </a:lnTo>
                <a:lnTo>
                  <a:pt x="39624" y="12835"/>
                </a:lnTo>
                <a:lnTo>
                  <a:pt x="41682" y="22150"/>
                </a:lnTo>
                <a:close/>
              </a:path>
            </a:pathLst>
          </a:custGeom>
          <a:ln w="1739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5523956" y="7264686"/>
            <a:ext cx="16510" cy="5715"/>
          </a:xfrm>
          <a:custGeom>
            <a:avLst/>
            <a:gdLst/>
            <a:ahLst/>
            <a:cxnLst/>
            <a:rect l="l" t="t" r="r" b="b"/>
            <a:pathLst>
              <a:path w="16510" h="5715">
                <a:moveTo>
                  <a:pt x="16319" y="5070"/>
                </a:moveTo>
                <a:lnTo>
                  <a:pt x="10517" y="5613"/>
                </a:lnTo>
                <a:lnTo>
                  <a:pt x="4895" y="3802"/>
                </a:lnTo>
                <a:lnTo>
                  <a:pt x="0" y="0"/>
                </a:lnTo>
              </a:path>
            </a:pathLst>
          </a:custGeom>
          <a:ln w="1738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5547347" y="7324085"/>
            <a:ext cx="7620" cy="2540"/>
          </a:xfrm>
          <a:custGeom>
            <a:avLst/>
            <a:gdLst/>
            <a:ahLst/>
            <a:cxnLst/>
            <a:rect l="l" t="t" r="r" b="b"/>
            <a:pathLst>
              <a:path w="7620" h="2540">
                <a:moveTo>
                  <a:pt x="7071" y="0"/>
                </a:moveTo>
                <a:lnTo>
                  <a:pt x="4895" y="1267"/>
                </a:lnTo>
                <a:lnTo>
                  <a:pt x="2538" y="1992"/>
                </a:lnTo>
                <a:lnTo>
                  <a:pt x="0" y="2354"/>
                </a:lnTo>
              </a:path>
            </a:pathLst>
          </a:custGeom>
          <a:ln w="1738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5611356" y="7339296"/>
            <a:ext cx="4445" cy="11430"/>
          </a:xfrm>
          <a:custGeom>
            <a:avLst/>
            <a:gdLst/>
            <a:ahLst/>
            <a:cxnLst/>
            <a:rect l="l" t="t" r="r" b="b"/>
            <a:pathLst>
              <a:path w="4445" h="11429">
                <a:moveTo>
                  <a:pt x="4170" y="10865"/>
                </a:moveTo>
                <a:lnTo>
                  <a:pt x="2538" y="7605"/>
                </a:lnTo>
                <a:lnTo>
                  <a:pt x="1087" y="3984"/>
                </a:lnTo>
                <a:lnTo>
                  <a:pt x="0" y="0"/>
                </a:lnTo>
              </a:path>
            </a:pathLst>
          </a:custGeom>
          <a:ln w="174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5692953" y="7323180"/>
            <a:ext cx="1905" cy="12065"/>
          </a:xfrm>
          <a:custGeom>
            <a:avLst/>
            <a:gdLst/>
            <a:ahLst/>
            <a:cxnLst/>
            <a:rect l="l" t="t" r="r" b="b"/>
            <a:pathLst>
              <a:path w="1904" h="12065">
                <a:moveTo>
                  <a:pt x="1631" y="0"/>
                </a:moveTo>
                <a:lnTo>
                  <a:pt x="1450" y="3984"/>
                </a:lnTo>
                <a:lnTo>
                  <a:pt x="725" y="7968"/>
                </a:lnTo>
                <a:lnTo>
                  <a:pt x="0" y="11952"/>
                </a:lnTo>
              </a:path>
            </a:pathLst>
          </a:custGeom>
          <a:ln w="1740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5728494" y="7249655"/>
            <a:ext cx="20320" cy="32384"/>
          </a:xfrm>
          <a:custGeom>
            <a:avLst/>
            <a:gdLst/>
            <a:ahLst/>
            <a:cxnLst/>
            <a:rect l="l" t="t" r="r" b="b"/>
            <a:pathLst>
              <a:path w="20320" h="32384">
                <a:moveTo>
                  <a:pt x="0" y="0"/>
                </a:moveTo>
                <a:lnTo>
                  <a:pt x="8966" y="8057"/>
                </a:lnTo>
                <a:lnTo>
                  <a:pt x="15639" y="19021"/>
                </a:lnTo>
                <a:lnTo>
                  <a:pt x="19698" y="32079"/>
                </a:lnTo>
              </a:path>
            </a:pathLst>
          </a:custGeom>
          <a:ln w="1740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5768204" y="7202209"/>
            <a:ext cx="9525" cy="17145"/>
          </a:xfrm>
          <a:custGeom>
            <a:avLst/>
            <a:gdLst/>
            <a:ahLst/>
            <a:cxnLst/>
            <a:rect l="l" t="t" r="r" b="b"/>
            <a:pathLst>
              <a:path w="9525" h="17145">
                <a:moveTo>
                  <a:pt x="9429" y="0"/>
                </a:moveTo>
                <a:lnTo>
                  <a:pt x="7253" y="6338"/>
                </a:lnTo>
                <a:lnTo>
                  <a:pt x="4170" y="12133"/>
                </a:lnTo>
                <a:lnTo>
                  <a:pt x="0" y="16660"/>
                </a:lnTo>
              </a:path>
            </a:pathLst>
          </a:custGeom>
          <a:ln w="1740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5755330" y="7140276"/>
            <a:ext cx="635" cy="8255"/>
          </a:xfrm>
          <a:custGeom>
            <a:avLst/>
            <a:gdLst/>
            <a:ahLst/>
            <a:cxnLst/>
            <a:rect l="l" t="t" r="r" b="b"/>
            <a:pathLst>
              <a:path w="635" h="8254">
                <a:moveTo>
                  <a:pt x="0" y="0"/>
                </a:moveTo>
                <a:lnTo>
                  <a:pt x="362" y="2535"/>
                </a:lnTo>
                <a:lnTo>
                  <a:pt x="543" y="5251"/>
                </a:lnTo>
                <a:lnTo>
                  <a:pt x="543" y="7786"/>
                </a:lnTo>
              </a:path>
            </a:pathLst>
          </a:custGeom>
          <a:ln w="1740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5696217" y="7121080"/>
            <a:ext cx="5080" cy="10160"/>
          </a:xfrm>
          <a:custGeom>
            <a:avLst/>
            <a:gdLst/>
            <a:ahLst/>
            <a:cxnLst/>
            <a:rect l="l" t="t" r="r" b="b"/>
            <a:pathLst>
              <a:path w="5079" h="10159">
                <a:moveTo>
                  <a:pt x="0" y="9960"/>
                </a:moveTo>
                <a:lnTo>
                  <a:pt x="1087" y="6338"/>
                </a:lnTo>
                <a:lnTo>
                  <a:pt x="2719" y="2897"/>
                </a:lnTo>
                <a:lnTo>
                  <a:pt x="4714" y="0"/>
                </a:lnTo>
              </a:path>
            </a:pathLst>
          </a:custGeom>
          <a:ln w="1740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5651792" y="7127237"/>
            <a:ext cx="2540" cy="8890"/>
          </a:xfrm>
          <a:custGeom>
            <a:avLst/>
            <a:gdLst/>
            <a:ahLst/>
            <a:cxnLst/>
            <a:rect l="l" t="t" r="r" b="b"/>
            <a:pathLst>
              <a:path w="2539" h="8890">
                <a:moveTo>
                  <a:pt x="0" y="8692"/>
                </a:moveTo>
                <a:lnTo>
                  <a:pt x="543" y="5613"/>
                </a:lnTo>
                <a:lnTo>
                  <a:pt x="1269" y="2716"/>
                </a:lnTo>
                <a:lnTo>
                  <a:pt x="2357" y="0"/>
                </a:lnTo>
              </a:path>
            </a:pathLst>
          </a:custGeom>
          <a:ln w="1740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5599751" y="7138827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90">
                <a:moveTo>
                  <a:pt x="0" y="0"/>
                </a:moveTo>
                <a:lnTo>
                  <a:pt x="3082" y="2354"/>
                </a:lnTo>
                <a:lnTo>
                  <a:pt x="5802" y="5070"/>
                </a:lnTo>
                <a:lnTo>
                  <a:pt x="8341" y="8330"/>
                </a:lnTo>
              </a:path>
            </a:pathLst>
          </a:custGeom>
          <a:ln w="1739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5535198" y="7196053"/>
            <a:ext cx="1905" cy="8890"/>
          </a:xfrm>
          <a:custGeom>
            <a:avLst/>
            <a:gdLst/>
            <a:ahLst/>
            <a:cxnLst/>
            <a:rect l="l" t="t" r="r" b="b"/>
            <a:pathLst>
              <a:path w="1904" h="8890">
                <a:moveTo>
                  <a:pt x="1450" y="8873"/>
                </a:moveTo>
                <a:lnTo>
                  <a:pt x="725" y="5976"/>
                </a:lnTo>
                <a:lnTo>
                  <a:pt x="181" y="3078"/>
                </a:lnTo>
                <a:lnTo>
                  <a:pt x="0" y="0"/>
                </a:lnTo>
              </a:path>
            </a:pathLst>
          </a:custGeom>
          <a:ln w="1740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5240359" y="7295473"/>
            <a:ext cx="295926" cy="34987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5142135" y="7198600"/>
            <a:ext cx="274955" cy="267970"/>
          </a:xfrm>
          <a:custGeom>
            <a:avLst/>
            <a:gdLst/>
            <a:ahLst/>
            <a:cxnLst/>
            <a:rect l="l" t="t" r="r" b="b"/>
            <a:pathLst>
              <a:path w="274954" h="267970">
                <a:moveTo>
                  <a:pt x="171323" y="249560"/>
                </a:moveTo>
                <a:lnTo>
                  <a:pt x="109398" y="249560"/>
                </a:lnTo>
                <a:lnTo>
                  <a:pt x="118192" y="258937"/>
                </a:lnTo>
                <a:lnTo>
                  <a:pt x="129212" y="265334"/>
                </a:lnTo>
                <a:lnTo>
                  <a:pt x="140381" y="267357"/>
                </a:lnTo>
                <a:lnTo>
                  <a:pt x="151219" y="265547"/>
                </a:lnTo>
                <a:lnTo>
                  <a:pt x="161235" y="260251"/>
                </a:lnTo>
                <a:lnTo>
                  <a:pt x="169939" y="251814"/>
                </a:lnTo>
                <a:lnTo>
                  <a:pt x="171323" y="249560"/>
                </a:lnTo>
                <a:close/>
              </a:path>
              <a:path w="274954" h="267970">
                <a:moveTo>
                  <a:pt x="73561" y="24094"/>
                </a:moveTo>
                <a:lnTo>
                  <a:pt x="33161" y="46291"/>
                </a:lnTo>
                <a:lnTo>
                  <a:pt x="24965" y="87999"/>
                </a:lnTo>
                <a:lnTo>
                  <a:pt x="18460" y="90827"/>
                </a:lnTo>
                <a:lnTo>
                  <a:pt x="9590" y="98602"/>
                </a:lnTo>
                <a:lnTo>
                  <a:pt x="1596" y="113512"/>
                </a:lnTo>
                <a:lnTo>
                  <a:pt x="0" y="126006"/>
                </a:lnTo>
                <a:lnTo>
                  <a:pt x="1424" y="138475"/>
                </a:lnTo>
                <a:lnTo>
                  <a:pt x="5562" y="150000"/>
                </a:lnTo>
                <a:lnTo>
                  <a:pt x="12103" y="159662"/>
                </a:lnTo>
                <a:lnTo>
                  <a:pt x="8630" y="168569"/>
                </a:lnTo>
                <a:lnTo>
                  <a:pt x="15761" y="209861"/>
                </a:lnTo>
                <a:lnTo>
                  <a:pt x="37115" y="218566"/>
                </a:lnTo>
                <a:lnTo>
                  <a:pt x="37477" y="219290"/>
                </a:lnTo>
                <a:lnTo>
                  <a:pt x="62886" y="247811"/>
                </a:lnTo>
                <a:lnTo>
                  <a:pt x="85427" y="253863"/>
                </a:lnTo>
                <a:lnTo>
                  <a:pt x="97398" y="253006"/>
                </a:lnTo>
                <a:lnTo>
                  <a:pt x="109398" y="249560"/>
                </a:lnTo>
                <a:lnTo>
                  <a:pt x="171323" y="249560"/>
                </a:lnTo>
                <a:lnTo>
                  <a:pt x="176841" y="240580"/>
                </a:lnTo>
                <a:lnTo>
                  <a:pt x="181452" y="226896"/>
                </a:lnTo>
                <a:lnTo>
                  <a:pt x="219826" y="226896"/>
                </a:lnTo>
                <a:lnTo>
                  <a:pt x="223725" y="224075"/>
                </a:lnTo>
                <a:lnTo>
                  <a:pt x="232092" y="213442"/>
                </a:lnTo>
                <a:lnTo>
                  <a:pt x="238618" y="200000"/>
                </a:lnTo>
                <a:lnTo>
                  <a:pt x="242992" y="184409"/>
                </a:lnTo>
                <a:lnTo>
                  <a:pt x="252336" y="178568"/>
                </a:lnTo>
                <a:lnTo>
                  <a:pt x="264550" y="166170"/>
                </a:lnTo>
                <a:lnTo>
                  <a:pt x="269913" y="155412"/>
                </a:lnTo>
                <a:lnTo>
                  <a:pt x="273268" y="143531"/>
                </a:lnTo>
                <a:lnTo>
                  <a:pt x="274574" y="131024"/>
                </a:lnTo>
                <a:lnTo>
                  <a:pt x="273787" y="118385"/>
                </a:lnTo>
                <a:lnTo>
                  <a:pt x="270867" y="106111"/>
                </a:lnTo>
                <a:lnTo>
                  <a:pt x="265769" y="94699"/>
                </a:lnTo>
                <a:lnTo>
                  <a:pt x="266314" y="92888"/>
                </a:lnTo>
                <a:lnTo>
                  <a:pt x="266868" y="90827"/>
                </a:lnTo>
                <a:lnTo>
                  <a:pt x="268096" y="83192"/>
                </a:lnTo>
                <a:lnTo>
                  <a:pt x="268010" y="70030"/>
                </a:lnTo>
                <a:lnTo>
                  <a:pt x="265160" y="57514"/>
                </a:lnTo>
                <a:lnTo>
                  <a:pt x="259809" y="46172"/>
                </a:lnTo>
                <a:lnTo>
                  <a:pt x="252217" y="36535"/>
                </a:lnTo>
                <a:lnTo>
                  <a:pt x="242646" y="29132"/>
                </a:lnTo>
                <a:lnTo>
                  <a:pt x="242406" y="28505"/>
                </a:lnTo>
                <a:lnTo>
                  <a:pt x="85136" y="28505"/>
                </a:lnTo>
                <a:lnTo>
                  <a:pt x="73561" y="24094"/>
                </a:lnTo>
                <a:close/>
              </a:path>
              <a:path w="274954" h="267970">
                <a:moveTo>
                  <a:pt x="219826" y="226896"/>
                </a:moveTo>
                <a:lnTo>
                  <a:pt x="181452" y="226896"/>
                </a:lnTo>
                <a:lnTo>
                  <a:pt x="187255" y="231605"/>
                </a:lnTo>
                <a:lnTo>
                  <a:pt x="193963" y="234140"/>
                </a:lnTo>
                <a:lnTo>
                  <a:pt x="202713" y="234265"/>
                </a:lnTo>
                <a:lnTo>
                  <a:pt x="213828" y="231236"/>
                </a:lnTo>
                <a:lnTo>
                  <a:pt x="219826" y="226896"/>
                </a:lnTo>
                <a:close/>
              </a:path>
              <a:path w="274954" h="267970">
                <a:moveTo>
                  <a:pt x="114137" y="7719"/>
                </a:moveTo>
                <a:lnTo>
                  <a:pt x="103573" y="11312"/>
                </a:lnTo>
                <a:lnTo>
                  <a:pt x="93719" y="18388"/>
                </a:lnTo>
                <a:lnTo>
                  <a:pt x="85136" y="28505"/>
                </a:lnTo>
                <a:lnTo>
                  <a:pt x="242406" y="28505"/>
                </a:lnTo>
                <a:lnTo>
                  <a:pt x="239251" y="20270"/>
                </a:lnTo>
                <a:lnTo>
                  <a:pt x="142829" y="20270"/>
                </a:lnTo>
                <a:lnTo>
                  <a:pt x="140472" y="17191"/>
                </a:lnTo>
                <a:lnTo>
                  <a:pt x="137751" y="14656"/>
                </a:lnTo>
                <a:lnTo>
                  <a:pt x="124850" y="8051"/>
                </a:lnTo>
                <a:lnTo>
                  <a:pt x="114137" y="7719"/>
                </a:lnTo>
                <a:close/>
              </a:path>
              <a:path w="274954" h="267970">
                <a:moveTo>
                  <a:pt x="169363" y="0"/>
                </a:moveTo>
                <a:lnTo>
                  <a:pt x="158841" y="1839"/>
                </a:lnTo>
                <a:lnTo>
                  <a:pt x="149610" y="8777"/>
                </a:lnTo>
                <a:lnTo>
                  <a:pt x="142829" y="20270"/>
                </a:lnTo>
                <a:lnTo>
                  <a:pt x="239251" y="20270"/>
                </a:lnTo>
                <a:lnTo>
                  <a:pt x="238324" y="17849"/>
                </a:lnTo>
                <a:lnTo>
                  <a:pt x="235796" y="14475"/>
                </a:lnTo>
                <a:lnTo>
                  <a:pt x="189612" y="14475"/>
                </a:lnTo>
                <a:lnTo>
                  <a:pt x="187073" y="9947"/>
                </a:lnTo>
                <a:lnTo>
                  <a:pt x="183809" y="6325"/>
                </a:lnTo>
                <a:lnTo>
                  <a:pt x="169363" y="0"/>
                </a:lnTo>
                <a:close/>
              </a:path>
              <a:path w="274954" h="267970">
                <a:moveTo>
                  <a:pt x="208727" y="454"/>
                </a:moveTo>
                <a:lnTo>
                  <a:pt x="198382" y="5016"/>
                </a:lnTo>
                <a:lnTo>
                  <a:pt x="189612" y="14475"/>
                </a:lnTo>
                <a:lnTo>
                  <a:pt x="235796" y="14475"/>
                </a:lnTo>
                <a:lnTo>
                  <a:pt x="229857" y="6548"/>
                </a:lnTo>
                <a:lnTo>
                  <a:pt x="219575" y="921"/>
                </a:lnTo>
                <a:lnTo>
                  <a:pt x="208727" y="454"/>
                </a:lnTo>
                <a:close/>
              </a:path>
            </a:pathLst>
          </a:custGeom>
          <a:solidFill>
            <a:srgbClr val="FFD8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5152052" y="7510973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39" h="15240">
                <a:moveTo>
                  <a:pt x="11605" y="0"/>
                </a:moveTo>
                <a:lnTo>
                  <a:pt x="3445" y="0"/>
                </a:lnTo>
                <a:lnTo>
                  <a:pt x="0" y="3440"/>
                </a:lnTo>
                <a:lnTo>
                  <a:pt x="0" y="11590"/>
                </a:lnTo>
                <a:lnTo>
                  <a:pt x="3445" y="14848"/>
                </a:lnTo>
                <a:lnTo>
                  <a:pt x="11605" y="14848"/>
                </a:lnTo>
                <a:lnTo>
                  <a:pt x="14869" y="11590"/>
                </a:lnTo>
                <a:lnTo>
                  <a:pt x="14869" y="3440"/>
                </a:lnTo>
                <a:lnTo>
                  <a:pt x="11605" y="0"/>
                </a:lnTo>
                <a:close/>
              </a:path>
            </a:pathLst>
          </a:custGeom>
          <a:solidFill>
            <a:srgbClr val="FFD8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5157854" y="7483085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5" h="29845">
                <a:moveTo>
                  <a:pt x="23028" y="0"/>
                </a:moveTo>
                <a:lnTo>
                  <a:pt x="6527" y="0"/>
                </a:lnTo>
                <a:lnTo>
                  <a:pt x="0" y="6700"/>
                </a:lnTo>
                <a:lnTo>
                  <a:pt x="0" y="23178"/>
                </a:lnTo>
                <a:lnTo>
                  <a:pt x="6527" y="29698"/>
                </a:lnTo>
                <a:lnTo>
                  <a:pt x="23028" y="29698"/>
                </a:lnTo>
                <a:lnTo>
                  <a:pt x="29737" y="23178"/>
                </a:lnTo>
                <a:lnTo>
                  <a:pt x="29737" y="6700"/>
                </a:lnTo>
                <a:lnTo>
                  <a:pt x="23028" y="0"/>
                </a:lnTo>
                <a:close/>
              </a:path>
            </a:pathLst>
          </a:custGeom>
          <a:solidFill>
            <a:srgbClr val="FFD8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5174494" y="7443104"/>
            <a:ext cx="41910" cy="43815"/>
          </a:xfrm>
          <a:custGeom>
            <a:avLst/>
            <a:gdLst/>
            <a:ahLst/>
            <a:cxnLst/>
            <a:rect l="l" t="t" r="r" b="b"/>
            <a:pathLst>
              <a:path w="41910" h="43815">
                <a:moveTo>
                  <a:pt x="16143" y="0"/>
                </a:moveTo>
                <a:lnTo>
                  <a:pt x="6527" y="4528"/>
                </a:lnTo>
                <a:lnTo>
                  <a:pt x="543" y="15302"/>
                </a:lnTo>
                <a:lnTo>
                  <a:pt x="0" y="32868"/>
                </a:lnTo>
                <a:lnTo>
                  <a:pt x="9776" y="40863"/>
                </a:lnTo>
                <a:lnTo>
                  <a:pt x="26123" y="43255"/>
                </a:lnTo>
                <a:lnTo>
                  <a:pt x="37207" y="35292"/>
                </a:lnTo>
                <a:lnTo>
                  <a:pt x="41565" y="22051"/>
                </a:lnTo>
                <a:lnTo>
                  <a:pt x="39741" y="13323"/>
                </a:lnTo>
                <a:lnTo>
                  <a:pt x="30948" y="3615"/>
                </a:lnTo>
                <a:lnTo>
                  <a:pt x="16143" y="0"/>
                </a:lnTo>
                <a:close/>
              </a:path>
            </a:pathLst>
          </a:custGeom>
          <a:solidFill>
            <a:srgbClr val="FFD8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5142136" y="7198600"/>
            <a:ext cx="274955" cy="267970"/>
          </a:xfrm>
          <a:custGeom>
            <a:avLst/>
            <a:gdLst/>
            <a:ahLst/>
            <a:cxnLst/>
            <a:rect l="l" t="t" r="r" b="b"/>
            <a:pathLst>
              <a:path w="274954" h="267970">
                <a:moveTo>
                  <a:pt x="24966" y="87998"/>
                </a:moveTo>
                <a:lnTo>
                  <a:pt x="33162" y="46291"/>
                </a:lnTo>
                <a:lnTo>
                  <a:pt x="73562" y="24093"/>
                </a:lnTo>
                <a:lnTo>
                  <a:pt x="85136" y="28505"/>
                </a:lnTo>
                <a:lnTo>
                  <a:pt x="93719" y="18388"/>
                </a:lnTo>
                <a:lnTo>
                  <a:pt x="103573" y="11312"/>
                </a:lnTo>
                <a:lnTo>
                  <a:pt x="114136" y="7719"/>
                </a:lnTo>
                <a:lnTo>
                  <a:pt x="124850" y="8051"/>
                </a:lnTo>
                <a:lnTo>
                  <a:pt x="137752" y="14655"/>
                </a:lnTo>
                <a:lnTo>
                  <a:pt x="140472" y="17191"/>
                </a:lnTo>
                <a:lnTo>
                  <a:pt x="142829" y="20269"/>
                </a:lnTo>
                <a:lnTo>
                  <a:pt x="149610" y="8777"/>
                </a:lnTo>
                <a:lnTo>
                  <a:pt x="158841" y="1839"/>
                </a:lnTo>
                <a:lnTo>
                  <a:pt x="169364" y="0"/>
                </a:lnTo>
                <a:lnTo>
                  <a:pt x="183809" y="6325"/>
                </a:lnTo>
                <a:lnTo>
                  <a:pt x="187073" y="9947"/>
                </a:lnTo>
                <a:lnTo>
                  <a:pt x="189611" y="14474"/>
                </a:lnTo>
                <a:lnTo>
                  <a:pt x="198382" y="5016"/>
                </a:lnTo>
                <a:lnTo>
                  <a:pt x="208727" y="454"/>
                </a:lnTo>
                <a:lnTo>
                  <a:pt x="219575" y="920"/>
                </a:lnTo>
                <a:lnTo>
                  <a:pt x="229857" y="6546"/>
                </a:lnTo>
                <a:lnTo>
                  <a:pt x="238324" y="17848"/>
                </a:lnTo>
                <a:lnTo>
                  <a:pt x="242645" y="29131"/>
                </a:lnTo>
                <a:lnTo>
                  <a:pt x="252216" y="36535"/>
                </a:lnTo>
                <a:lnTo>
                  <a:pt x="259809" y="46172"/>
                </a:lnTo>
                <a:lnTo>
                  <a:pt x="265160" y="57513"/>
                </a:lnTo>
                <a:lnTo>
                  <a:pt x="268009" y="70029"/>
                </a:lnTo>
                <a:lnTo>
                  <a:pt x="268095" y="83191"/>
                </a:lnTo>
                <a:lnTo>
                  <a:pt x="266857" y="90895"/>
                </a:lnTo>
                <a:lnTo>
                  <a:pt x="266313" y="92887"/>
                </a:lnTo>
                <a:lnTo>
                  <a:pt x="265769" y="94698"/>
                </a:lnTo>
                <a:lnTo>
                  <a:pt x="270867" y="106111"/>
                </a:lnTo>
                <a:lnTo>
                  <a:pt x="273787" y="118385"/>
                </a:lnTo>
                <a:lnTo>
                  <a:pt x="274574" y="131023"/>
                </a:lnTo>
                <a:lnTo>
                  <a:pt x="273268" y="143531"/>
                </a:lnTo>
                <a:lnTo>
                  <a:pt x="269913" y="155412"/>
                </a:lnTo>
                <a:lnTo>
                  <a:pt x="264551" y="166170"/>
                </a:lnTo>
                <a:lnTo>
                  <a:pt x="252336" y="178568"/>
                </a:lnTo>
                <a:lnTo>
                  <a:pt x="242993" y="184409"/>
                </a:lnTo>
                <a:lnTo>
                  <a:pt x="238618" y="199999"/>
                </a:lnTo>
                <a:lnTo>
                  <a:pt x="232092" y="213442"/>
                </a:lnTo>
                <a:lnTo>
                  <a:pt x="223725" y="224075"/>
                </a:lnTo>
                <a:lnTo>
                  <a:pt x="213828" y="231237"/>
                </a:lnTo>
                <a:lnTo>
                  <a:pt x="202712" y="234265"/>
                </a:lnTo>
                <a:lnTo>
                  <a:pt x="193963" y="234140"/>
                </a:lnTo>
                <a:lnTo>
                  <a:pt x="187254" y="231604"/>
                </a:lnTo>
                <a:lnTo>
                  <a:pt x="181452" y="226896"/>
                </a:lnTo>
                <a:lnTo>
                  <a:pt x="176841" y="240580"/>
                </a:lnTo>
                <a:lnTo>
                  <a:pt x="169939" y="251813"/>
                </a:lnTo>
                <a:lnTo>
                  <a:pt x="161235" y="260251"/>
                </a:lnTo>
                <a:lnTo>
                  <a:pt x="151219" y="265547"/>
                </a:lnTo>
                <a:lnTo>
                  <a:pt x="140381" y="267356"/>
                </a:lnTo>
                <a:lnTo>
                  <a:pt x="129212" y="265333"/>
                </a:lnTo>
                <a:lnTo>
                  <a:pt x="118192" y="258937"/>
                </a:lnTo>
                <a:lnTo>
                  <a:pt x="109397" y="249560"/>
                </a:lnTo>
                <a:lnTo>
                  <a:pt x="97397" y="253006"/>
                </a:lnTo>
                <a:lnTo>
                  <a:pt x="52973" y="240900"/>
                </a:lnTo>
                <a:lnTo>
                  <a:pt x="37296" y="218928"/>
                </a:lnTo>
                <a:lnTo>
                  <a:pt x="37115" y="218566"/>
                </a:lnTo>
                <a:lnTo>
                  <a:pt x="25524" y="217123"/>
                </a:lnTo>
                <a:lnTo>
                  <a:pt x="15761" y="209860"/>
                </a:lnTo>
                <a:lnTo>
                  <a:pt x="8964" y="197994"/>
                </a:lnTo>
                <a:lnTo>
                  <a:pt x="7430" y="180905"/>
                </a:lnTo>
                <a:lnTo>
                  <a:pt x="8630" y="168568"/>
                </a:lnTo>
                <a:lnTo>
                  <a:pt x="12104" y="159661"/>
                </a:lnTo>
                <a:lnTo>
                  <a:pt x="5562" y="149999"/>
                </a:lnTo>
                <a:lnTo>
                  <a:pt x="1424" y="138475"/>
                </a:lnTo>
                <a:lnTo>
                  <a:pt x="0" y="126006"/>
                </a:lnTo>
                <a:lnTo>
                  <a:pt x="1596" y="113512"/>
                </a:lnTo>
                <a:lnTo>
                  <a:pt x="9590" y="98602"/>
                </a:lnTo>
                <a:lnTo>
                  <a:pt x="18459" y="90826"/>
                </a:lnTo>
                <a:lnTo>
                  <a:pt x="24966" y="87998"/>
                </a:lnTo>
                <a:close/>
              </a:path>
            </a:pathLst>
          </a:custGeom>
          <a:ln w="1739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5152052" y="7510972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39" h="15240">
                <a:moveTo>
                  <a:pt x="14868" y="7424"/>
                </a:moveTo>
                <a:lnTo>
                  <a:pt x="14868" y="11589"/>
                </a:lnTo>
                <a:lnTo>
                  <a:pt x="11604" y="14849"/>
                </a:lnTo>
                <a:lnTo>
                  <a:pt x="7434" y="14849"/>
                </a:lnTo>
                <a:lnTo>
                  <a:pt x="3445" y="14849"/>
                </a:lnTo>
                <a:lnTo>
                  <a:pt x="0" y="11589"/>
                </a:lnTo>
                <a:lnTo>
                  <a:pt x="0" y="7424"/>
                </a:lnTo>
                <a:lnTo>
                  <a:pt x="0" y="3440"/>
                </a:lnTo>
                <a:lnTo>
                  <a:pt x="3445" y="0"/>
                </a:lnTo>
                <a:lnTo>
                  <a:pt x="7434" y="0"/>
                </a:lnTo>
                <a:lnTo>
                  <a:pt x="11604" y="0"/>
                </a:lnTo>
                <a:lnTo>
                  <a:pt x="14868" y="3440"/>
                </a:lnTo>
                <a:lnTo>
                  <a:pt x="14868" y="7424"/>
                </a:lnTo>
                <a:close/>
              </a:path>
            </a:pathLst>
          </a:custGeom>
          <a:ln w="1739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5157855" y="7483084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5" h="29845">
                <a:moveTo>
                  <a:pt x="29737" y="14849"/>
                </a:moveTo>
                <a:lnTo>
                  <a:pt x="29737" y="23179"/>
                </a:lnTo>
                <a:lnTo>
                  <a:pt x="23028" y="29699"/>
                </a:lnTo>
                <a:lnTo>
                  <a:pt x="14868" y="29699"/>
                </a:lnTo>
                <a:lnTo>
                  <a:pt x="6527" y="29699"/>
                </a:lnTo>
                <a:lnTo>
                  <a:pt x="0" y="23179"/>
                </a:lnTo>
                <a:lnTo>
                  <a:pt x="0" y="14849"/>
                </a:lnTo>
                <a:lnTo>
                  <a:pt x="0" y="6700"/>
                </a:lnTo>
                <a:lnTo>
                  <a:pt x="6527" y="0"/>
                </a:lnTo>
                <a:lnTo>
                  <a:pt x="14868" y="0"/>
                </a:lnTo>
                <a:lnTo>
                  <a:pt x="23028" y="0"/>
                </a:lnTo>
                <a:lnTo>
                  <a:pt x="29737" y="6700"/>
                </a:lnTo>
                <a:lnTo>
                  <a:pt x="29737" y="14849"/>
                </a:lnTo>
                <a:close/>
              </a:path>
            </a:pathLst>
          </a:custGeom>
          <a:ln w="1739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5174495" y="7443104"/>
            <a:ext cx="41910" cy="43815"/>
          </a:xfrm>
          <a:custGeom>
            <a:avLst/>
            <a:gdLst/>
            <a:ahLst/>
            <a:cxnLst/>
            <a:rect l="l" t="t" r="r" b="b"/>
            <a:pathLst>
              <a:path w="41910" h="43815">
                <a:moveTo>
                  <a:pt x="41566" y="22051"/>
                </a:moveTo>
                <a:lnTo>
                  <a:pt x="37207" y="35292"/>
                </a:lnTo>
                <a:lnTo>
                  <a:pt x="26123" y="43255"/>
                </a:lnTo>
                <a:lnTo>
                  <a:pt x="9776" y="40863"/>
                </a:lnTo>
                <a:lnTo>
                  <a:pt x="0" y="32868"/>
                </a:lnTo>
                <a:lnTo>
                  <a:pt x="543" y="15302"/>
                </a:lnTo>
                <a:lnTo>
                  <a:pt x="6527" y="4527"/>
                </a:lnTo>
                <a:lnTo>
                  <a:pt x="16143" y="0"/>
                </a:lnTo>
                <a:lnTo>
                  <a:pt x="30948" y="3615"/>
                </a:lnTo>
                <a:lnTo>
                  <a:pt x="39741" y="13322"/>
                </a:lnTo>
                <a:lnTo>
                  <a:pt x="41566" y="22051"/>
                </a:lnTo>
                <a:close/>
              </a:path>
            </a:pathLst>
          </a:custGeom>
          <a:ln w="1739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5156223" y="7354689"/>
            <a:ext cx="16510" cy="5715"/>
          </a:xfrm>
          <a:custGeom>
            <a:avLst/>
            <a:gdLst/>
            <a:ahLst/>
            <a:cxnLst/>
            <a:rect l="l" t="t" r="r" b="b"/>
            <a:pathLst>
              <a:path w="16510" h="5715">
                <a:moveTo>
                  <a:pt x="15956" y="4889"/>
                </a:moveTo>
                <a:lnTo>
                  <a:pt x="10335" y="5613"/>
                </a:lnTo>
                <a:lnTo>
                  <a:pt x="4714" y="3802"/>
                </a:lnTo>
                <a:lnTo>
                  <a:pt x="0" y="0"/>
                </a:lnTo>
              </a:path>
            </a:pathLst>
          </a:custGeom>
          <a:ln w="1738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5179433" y="7413545"/>
            <a:ext cx="6985" cy="2540"/>
          </a:xfrm>
          <a:custGeom>
            <a:avLst/>
            <a:gdLst/>
            <a:ahLst/>
            <a:cxnLst/>
            <a:rect l="l" t="t" r="r" b="b"/>
            <a:pathLst>
              <a:path w="6985" h="2540">
                <a:moveTo>
                  <a:pt x="6890" y="0"/>
                </a:moveTo>
                <a:lnTo>
                  <a:pt x="4714" y="1267"/>
                </a:lnTo>
                <a:lnTo>
                  <a:pt x="2357" y="1992"/>
                </a:lnTo>
                <a:lnTo>
                  <a:pt x="0" y="2354"/>
                </a:lnTo>
              </a:path>
            </a:pathLst>
          </a:custGeom>
          <a:ln w="1738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5242716" y="7428756"/>
            <a:ext cx="4445" cy="11430"/>
          </a:xfrm>
          <a:custGeom>
            <a:avLst/>
            <a:gdLst/>
            <a:ahLst/>
            <a:cxnLst/>
            <a:rect l="l" t="t" r="r" b="b"/>
            <a:pathLst>
              <a:path w="4445" h="11429">
                <a:moveTo>
                  <a:pt x="4351" y="10865"/>
                </a:moveTo>
                <a:lnTo>
                  <a:pt x="2538" y="7424"/>
                </a:lnTo>
                <a:lnTo>
                  <a:pt x="1269" y="3802"/>
                </a:lnTo>
                <a:lnTo>
                  <a:pt x="0" y="0"/>
                </a:lnTo>
              </a:path>
            </a:pathLst>
          </a:custGeom>
          <a:ln w="174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5323770" y="7412639"/>
            <a:ext cx="1905" cy="12065"/>
          </a:xfrm>
          <a:custGeom>
            <a:avLst/>
            <a:gdLst/>
            <a:ahLst/>
            <a:cxnLst/>
            <a:rect l="l" t="t" r="r" b="b"/>
            <a:pathLst>
              <a:path w="1904" h="12065">
                <a:moveTo>
                  <a:pt x="1631" y="0"/>
                </a:moveTo>
                <a:lnTo>
                  <a:pt x="1450" y="3984"/>
                </a:lnTo>
                <a:lnTo>
                  <a:pt x="725" y="7968"/>
                </a:lnTo>
                <a:lnTo>
                  <a:pt x="0" y="11952"/>
                </a:lnTo>
              </a:path>
            </a:pathLst>
          </a:custGeom>
          <a:ln w="1740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5359129" y="7339658"/>
            <a:ext cx="19685" cy="32384"/>
          </a:xfrm>
          <a:custGeom>
            <a:avLst/>
            <a:gdLst/>
            <a:ahLst/>
            <a:cxnLst/>
            <a:rect l="l" t="t" r="r" b="b"/>
            <a:pathLst>
              <a:path w="19685" h="32384">
                <a:moveTo>
                  <a:pt x="0" y="0"/>
                </a:moveTo>
                <a:lnTo>
                  <a:pt x="8881" y="8136"/>
                </a:lnTo>
                <a:lnTo>
                  <a:pt x="15489" y="19072"/>
                </a:lnTo>
                <a:lnTo>
                  <a:pt x="19459" y="32080"/>
                </a:lnTo>
              </a:path>
            </a:pathLst>
          </a:custGeom>
          <a:ln w="1740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5398477" y="7292756"/>
            <a:ext cx="9525" cy="16510"/>
          </a:xfrm>
          <a:custGeom>
            <a:avLst/>
            <a:gdLst/>
            <a:ahLst/>
            <a:cxnLst/>
            <a:rect l="l" t="t" r="r" b="b"/>
            <a:pathLst>
              <a:path w="9525" h="16509">
                <a:moveTo>
                  <a:pt x="9247" y="0"/>
                </a:moveTo>
                <a:lnTo>
                  <a:pt x="7253" y="6338"/>
                </a:lnTo>
                <a:lnTo>
                  <a:pt x="3989" y="11952"/>
                </a:lnTo>
                <a:lnTo>
                  <a:pt x="0" y="16479"/>
                </a:lnTo>
              </a:path>
            </a:pathLst>
          </a:custGeom>
          <a:ln w="1740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5385603" y="7231184"/>
            <a:ext cx="635" cy="8255"/>
          </a:xfrm>
          <a:custGeom>
            <a:avLst/>
            <a:gdLst/>
            <a:ahLst/>
            <a:cxnLst/>
            <a:rect l="l" t="t" r="r" b="b"/>
            <a:pathLst>
              <a:path w="635" h="8254">
                <a:moveTo>
                  <a:pt x="0" y="0"/>
                </a:moveTo>
                <a:lnTo>
                  <a:pt x="362" y="2716"/>
                </a:lnTo>
                <a:lnTo>
                  <a:pt x="543" y="5251"/>
                </a:lnTo>
                <a:lnTo>
                  <a:pt x="543" y="7968"/>
                </a:lnTo>
              </a:path>
            </a:pathLst>
          </a:custGeom>
          <a:ln w="1740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5327034" y="7212169"/>
            <a:ext cx="5080" cy="10160"/>
          </a:xfrm>
          <a:custGeom>
            <a:avLst/>
            <a:gdLst/>
            <a:ahLst/>
            <a:cxnLst/>
            <a:rect l="l" t="t" r="r" b="b"/>
            <a:pathLst>
              <a:path w="5079" h="10159">
                <a:moveTo>
                  <a:pt x="0" y="9960"/>
                </a:moveTo>
                <a:lnTo>
                  <a:pt x="1087" y="6338"/>
                </a:lnTo>
                <a:lnTo>
                  <a:pt x="2719" y="3078"/>
                </a:lnTo>
                <a:lnTo>
                  <a:pt x="4714" y="0"/>
                </a:lnTo>
              </a:path>
            </a:pathLst>
          </a:custGeom>
          <a:ln w="1740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5282971" y="7218326"/>
            <a:ext cx="2540" cy="8890"/>
          </a:xfrm>
          <a:custGeom>
            <a:avLst/>
            <a:gdLst/>
            <a:ahLst/>
            <a:cxnLst/>
            <a:rect l="l" t="t" r="r" b="b"/>
            <a:pathLst>
              <a:path w="2539" h="8890">
                <a:moveTo>
                  <a:pt x="0" y="8511"/>
                </a:moveTo>
                <a:lnTo>
                  <a:pt x="543" y="5613"/>
                </a:lnTo>
                <a:lnTo>
                  <a:pt x="1269" y="2716"/>
                </a:lnTo>
                <a:lnTo>
                  <a:pt x="2357" y="0"/>
                </a:lnTo>
              </a:path>
            </a:pathLst>
          </a:custGeom>
          <a:ln w="1740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5231293" y="7229736"/>
            <a:ext cx="8255" cy="8890"/>
          </a:xfrm>
          <a:custGeom>
            <a:avLst/>
            <a:gdLst/>
            <a:ahLst/>
            <a:cxnLst/>
            <a:rect l="l" t="t" r="r" b="b"/>
            <a:pathLst>
              <a:path w="8254" h="8890">
                <a:moveTo>
                  <a:pt x="0" y="0"/>
                </a:moveTo>
                <a:lnTo>
                  <a:pt x="3082" y="2354"/>
                </a:lnTo>
                <a:lnTo>
                  <a:pt x="5802" y="5251"/>
                </a:lnTo>
                <a:lnTo>
                  <a:pt x="8159" y="8330"/>
                </a:lnTo>
              </a:path>
            </a:pathLst>
          </a:custGeom>
          <a:ln w="1739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5167284" y="7286599"/>
            <a:ext cx="1270" cy="8890"/>
          </a:xfrm>
          <a:custGeom>
            <a:avLst/>
            <a:gdLst/>
            <a:ahLst/>
            <a:cxnLst/>
            <a:rect l="l" t="t" r="r" b="b"/>
            <a:pathLst>
              <a:path w="1270" h="8890">
                <a:moveTo>
                  <a:pt x="1269" y="8692"/>
                </a:moveTo>
                <a:lnTo>
                  <a:pt x="725" y="5976"/>
                </a:lnTo>
                <a:lnTo>
                  <a:pt x="181" y="2897"/>
                </a:lnTo>
                <a:lnTo>
                  <a:pt x="0" y="0"/>
                </a:lnTo>
              </a:path>
            </a:pathLst>
          </a:custGeom>
          <a:ln w="1740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5331748" y="7382397"/>
            <a:ext cx="113148" cy="11300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5233831" y="7284624"/>
            <a:ext cx="91440" cy="91440"/>
          </a:xfrm>
          <a:custGeom>
            <a:avLst/>
            <a:gdLst/>
            <a:ahLst/>
            <a:cxnLst/>
            <a:rect l="l" t="t" r="r" b="b"/>
            <a:pathLst>
              <a:path w="91439" h="91440">
                <a:moveTo>
                  <a:pt x="44434" y="0"/>
                </a:moveTo>
                <a:lnTo>
                  <a:pt x="8549" y="19060"/>
                </a:lnTo>
                <a:lnTo>
                  <a:pt x="0" y="45617"/>
                </a:lnTo>
                <a:lnTo>
                  <a:pt x="156" y="49408"/>
                </a:lnTo>
                <a:lnTo>
                  <a:pt x="20628" y="83239"/>
                </a:lnTo>
                <a:lnTo>
                  <a:pt x="48808" y="91149"/>
                </a:lnTo>
                <a:lnTo>
                  <a:pt x="62358" y="88085"/>
                </a:lnTo>
                <a:lnTo>
                  <a:pt x="74055" y="81203"/>
                </a:lnTo>
                <a:lnTo>
                  <a:pt x="83229" y="71071"/>
                </a:lnTo>
                <a:lnTo>
                  <a:pt x="89211" y="58259"/>
                </a:lnTo>
                <a:lnTo>
                  <a:pt x="91332" y="43337"/>
                </a:lnTo>
                <a:lnTo>
                  <a:pt x="88460" y="29568"/>
                </a:lnTo>
                <a:lnTo>
                  <a:pt x="81699" y="17660"/>
                </a:lnTo>
                <a:lnTo>
                  <a:pt x="71684" y="8302"/>
                </a:lnTo>
                <a:lnTo>
                  <a:pt x="59050" y="2185"/>
                </a:lnTo>
                <a:lnTo>
                  <a:pt x="4443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5233831" y="7284624"/>
            <a:ext cx="91440" cy="91440"/>
          </a:xfrm>
          <a:custGeom>
            <a:avLst/>
            <a:gdLst/>
            <a:ahLst/>
            <a:cxnLst/>
            <a:rect l="l" t="t" r="r" b="b"/>
            <a:pathLst>
              <a:path w="91439" h="91440">
                <a:moveTo>
                  <a:pt x="0" y="45618"/>
                </a:moveTo>
                <a:lnTo>
                  <a:pt x="18155" y="9218"/>
                </a:lnTo>
                <a:lnTo>
                  <a:pt x="44434" y="0"/>
                </a:lnTo>
                <a:lnTo>
                  <a:pt x="59050" y="2185"/>
                </a:lnTo>
                <a:lnTo>
                  <a:pt x="71684" y="8302"/>
                </a:lnTo>
                <a:lnTo>
                  <a:pt x="81698" y="17659"/>
                </a:lnTo>
                <a:lnTo>
                  <a:pt x="88460" y="29568"/>
                </a:lnTo>
                <a:lnTo>
                  <a:pt x="91332" y="43337"/>
                </a:lnTo>
                <a:lnTo>
                  <a:pt x="89211" y="58259"/>
                </a:lnTo>
                <a:lnTo>
                  <a:pt x="83229" y="71071"/>
                </a:lnTo>
                <a:lnTo>
                  <a:pt x="74055" y="81203"/>
                </a:lnTo>
                <a:lnTo>
                  <a:pt x="62358" y="88085"/>
                </a:lnTo>
                <a:lnTo>
                  <a:pt x="48808" y="91148"/>
                </a:lnTo>
                <a:lnTo>
                  <a:pt x="33611" y="89092"/>
                </a:lnTo>
                <a:lnTo>
                  <a:pt x="3380" y="62745"/>
                </a:lnTo>
                <a:lnTo>
                  <a:pt x="0" y="45618"/>
                </a:lnTo>
                <a:close/>
              </a:path>
            </a:pathLst>
          </a:custGeom>
          <a:ln w="1739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5697304" y="7295472"/>
            <a:ext cx="115324" cy="10865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5599407" y="7197684"/>
            <a:ext cx="93980" cy="86995"/>
          </a:xfrm>
          <a:custGeom>
            <a:avLst/>
            <a:gdLst/>
            <a:ahLst/>
            <a:cxnLst/>
            <a:rect l="l" t="t" r="r" b="b"/>
            <a:pathLst>
              <a:path w="93979" h="86995">
                <a:moveTo>
                  <a:pt x="46333" y="0"/>
                </a:moveTo>
                <a:lnTo>
                  <a:pt x="8937" y="17876"/>
                </a:lnTo>
                <a:lnTo>
                  <a:pt x="0" y="44725"/>
                </a:lnTo>
                <a:lnTo>
                  <a:pt x="2722" y="58135"/>
                </a:lnTo>
                <a:lnTo>
                  <a:pt x="9559" y="69727"/>
                </a:lnTo>
                <a:lnTo>
                  <a:pt x="19816" y="78833"/>
                </a:lnTo>
                <a:lnTo>
                  <a:pt x="32799" y="84783"/>
                </a:lnTo>
                <a:lnTo>
                  <a:pt x="47812" y="86911"/>
                </a:lnTo>
                <a:lnTo>
                  <a:pt x="62271" y="84466"/>
                </a:lnTo>
                <a:lnTo>
                  <a:pt x="74826" y="78183"/>
                </a:lnTo>
                <a:lnTo>
                  <a:pt x="84723" y="68701"/>
                </a:lnTo>
                <a:lnTo>
                  <a:pt x="91211" y="56661"/>
                </a:lnTo>
                <a:lnTo>
                  <a:pt x="93538" y="42704"/>
                </a:lnTo>
                <a:lnTo>
                  <a:pt x="90949" y="29149"/>
                </a:lnTo>
                <a:lnTo>
                  <a:pt x="84194" y="17419"/>
                </a:lnTo>
                <a:lnTo>
                  <a:pt x="74014" y="8195"/>
                </a:lnTo>
                <a:lnTo>
                  <a:pt x="61148" y="2162"/>
                </a:lnTo>
                <a:lnTo>
                  <a:pt x="4633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5599388" y="7197684"/>
            <a:ext cx="93980" cy="86995"/>
          </a:xfrm>
          <a:custGeom>
            <a:avLst/>
            <a:gdLst/>
            <a:ahLst/>
            <a:cxnLst/>
            <a:rect l="l" t="t" r="r" b="b"/>
            <a:pathLst>
              <a:path w="93979" h="86995">
                <a:moveTo>
                  <a:pt x="0" y="43460"/>
                </a:moveTo>
                <a:lnTo>
                  <a:pt x="18997" y="8492"/>
                </a:lnTo>
                <a:lnTo>
                  <a:pt x="46352" y="0"/>
                </a:lnTo>
                <a:lnTo>
                  <a:pt x="61167" y="2162"/>
                </a:lnTo>
                <a:lnTo>
                  <a:pt x="74034" y="8195"/>
                </a:lnTo>
                <a:lnTo>
                  <a:pt x="84214" y="17419"/>
                </a:lnTo>
                <a:lnTo>
                  <a:pt x="90968" y="29149"/>
                </a:lnTo>
                <a:lnTo>
                  <a:pt x="93558" y="42704"/>
                </a:lnTo>
                <a:lnTo>
                  <a:pt x="91231" y="56661"/>
                </a:lnTo>
                <a:lnTo>
                  <a:pt x="84743" y="68701"/>
                </a:lnTo>
                <a:lnTo>
                  <a:pt x="74846" y="78183"/>
                </a:lnTo>
                <a:lnTo>
                  <a:pt x="62292" y="84467"/>
                </a:lnTo>
                <a:lnTo>
                  <a:pt x="47833" y="86911"/>
                </a:lnTo>
                <a:lnTo>
                  <a:pt x="32820" y="84784"/>
                </a:lnTo>
                <a:lnTo>
                  <a:pt x="2741" y="58136"/>
                </a:lnTo>
                <a:lnTo>
                  <a:pt x="0" y="43460"/>
                </a:lnTo>
                <a:close/>
              </a:path>
            </a:pathLst>
          </a:custGeom>
          <a:ln w="1739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5307812" y="6621808"/>
            <a:ext cx="115324" cy="11300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5209895" y="6524066"/>
            <a:ext cx="93980" cy="91440"/>
          </a:xfrm>
          <a:custGeom>
            <a:avLst/>
            <a:gdLst/>
            <a:ahLst/>
            <a:cxnLst/>
            <a:rect l="l" t="t" r="r" b="b"/>
            <a:pathLst>
              <a:path w="93979" h="91440">
                <a:moveTo>
                  <a:pt x="44601" y="0"/>
                </a:moveTo>
                <a:lnTo>
                  <a:pt x="8573" y="19296"/>
                </a:lnTo>
                <a:lnTo>
                  <a:pt x="0" y="45587"/>
                </a:lnTo>
                <a:lnTo>
                  <a:pt x="452" y="51916"/>
                </a:lnTo>
                <a:lnTo>
                  <a:pt x="22558" y="83701"/>
                </a:lnTo>
                <a:lnTo>
                  <a:pt x="52060" y="90931"/>
                </a:lnTo>
                <a:lnTo>
                  <a:pt x="65315" y="87414"/>
                </a:lnTo>
                <a:lnTo>
                  <a:pt x="76714" y="80275"/>
                </a:lnTo>
                <a:lnTo>
                  <a:pt x="85619" y="69972"/>
                </a:lnTo>
                <a:lnTo>
                  <a:pt x="91393" y="56967"/>
                </a:lnTo>
                <a:lnTo>
                  <a:pt x="93397" y="41718"/>
                </a:lnTo>
                <a:lnTo>
                  <a:pt x="90086" y="28401"/>
                </a:lnTo>
                <a:lnTo>
                  <a:pt x="82972" y="16925"/>
                </a:lnTo>
                <a:lnTo>
                  <a:pt x="72634" y="7934"/>
                </a:lnTo>
                <a:lnTo>
                  <a:pt x="59651" y="2077"/>
                </a:lnTo>
                <a:lnTo>
                  <a:pt x="4460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5209896" y="6524066"/>
            <a:ext cx="93980" cy="91440"/>
          </a:xfrm>
          <a:custGeom>
            <a:avLst/>
            <a:gdLst/>
            <a:ahLst/>
            <a:cxnLst/>
            <a:rect l="l" t="t" r="r" b="b"/>
            <a:pathLst>
              <a:path w="93979" h="91440">
                <a:moveTo>
                  <a:pt x="0" y="45586"/>
                </a:moveTo>
                <a:lnTo>
                  <a:pt x="18212" y="9484"/>
                </a:lnTo>
                <a:lnTo>
                  <a:pt x="44602" y="0"/>
                </a:lnTo>
                <a:lnTo>
                  <a:pt x="59652" y="2077"/>
                </a:lnTo>
                <a:lnTo>
                  <a:pt x="72635" y="7935"/>
                </a:lnTo>
                <a:lnTo>
                  <a:pt x="82972" y="16925"/>
                </a:lnTo>
                <a:lnTo>
                  <a:pt x="90086" y="28402"/>
                </a:lnTo>
                <a:lnTo>
                  <a:pt x="93398" y="41718"/>
                </a:lnTo>
                <a:lnTo>
                  <a:pt x="91393" y="56966"/>
                </a:lnTo>
                <a:lnTo>
                  <a:pt x="85620" y="69972"/>
                </a:lnTo>
                <a:lnTo>
                  <a:pt x="76714" y="80275"/>
                </a:lnTo>
                <a:lnTo>
                  <a:pt x="65315" y="87414"/>
                </a:lnTo>
                <a:lnTo>
                  <a:pt x="52060" y="90930"/>
                </a:lnTo>
                <a:lnTo>
                  <a:pt x="36103" y="89105"/>
                </a:lnTo>
                <a:lnTo>
                  <a:pt x="4327" y="64517"/>
                </a:lnTo>
                <a:lnTo>
                  <a:pt x="0" y="45586"/>
                </a:lnTo>
                <a:close/>
              </a:path>
            </a:pathLst>
          </a:custGeom>
          <a:ln w="1739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5240359" y="6980370"/>
            <a:ext cx="113148" cy="11300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5142441" y="6882599"/>
            <a:ext cx="91440" cy="91440"/>
          </a:xfrm>
          <a:custGeom>
            <a:avLst/>
            <a:gdLst/>
            <a:ahLst/>
            <a:cxnLst/>
            <a:rect l="l" t="t" r="r" b="b"/>
            <a:pathLst>
              <a:path w="91439" h="91440">
                <a:moveTo>
                  <a:pt x="44434" y="0"/>
                </a:moveTo>
                <a:lnTo>
                  <a:pt x="8549" y="19060"/>
                </a:lnTo>
                <a:lnTo>
                  <a:pt x="0" y="45617"/>
                </a:lnTo>
                <a:lnTo>
                  <a:pt x="156" y="49406"/>
                </a:lnTo>
                <a:lnTo>
                  <a:pt x="20628" y="83238"/>
                </a:lnTo>
                <a:lnTo>
                  <a:pt x="48807" y="91147"/>
                </a:lnTo>
                <a:lnTo>
                  <a:pt x="62357" y="88084"/>
                </a:lnTo>
                <a:lnTo>
                  <a:pt x="74055" y="81202"/>
                </a:lnTo>
                <a:lnTo>
                  <a:pt x="83229" y="71071"/>
                </a:lnTo>
                <a:lnTo>
                  <a:pt x="89211" y="58259"/>
                </a:lnTo>
                <a:lnTo>
                  <a:pt x="91332" y="43337"/>
                </a:lnTo>
                <a:lnTo>
                  <a:pt x="88460" y="29568"/>
                </a:lnTo>
                <a:lnTo>
                  <a:pt x="81699" y="17660"/>
                </a:lnTo>
                <a:lnTo>
                  <a:pt x="71684" y="8302"/>
                </a:lnTo>
                <a:lnTo>
                  <a:pt x="59050" y="2185"/>
                </a:lnTo>
                <a:lnTo>
                  <a:pt x="4443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5142442" y="6882598"/>
            <a:ext cx="91440" cy="91440"/>
          </a:xfrm>
          <a:custGeom>
            <a:avLst/>
            <a:gdLst/>
            <a:ahLst/>
            <a:cxnLst/>
            <a:rect l="l" t="t" r="r" b="b"/>
            <a:pathLst>
              <a:path w="91439" h="91440">
                <a:moveTo>
                  <a:pt x="0" y="45618"/>
                </a:moveTo>
                <a:lnTo>
                  <a:pt x="18155" y="9218"/>
                </a:lnTo>
                <a:lnTo>
                  <a:pt x="44434" y="0"/>
                </a:lnTo>
                <a:lnTo>
                  <a:pt x="59050" y="2185"/>
                </a:lnTo>
                <a:lnTo>
                  <a:pt x="71684" y="8302"/>
                </a:lnTo>
                <a:lnTo>
                  <a:pt x="81698" y="17659"/>
                </a:lnTo>
                <a:lnTo>
                  <a:pt x="88460" y="29568"/>
                </a:lnTo>
                <a:lnTo>
                  <a:pt x="91332" y="43337"/>
                </a:lnTo>
                <a:lnTo>
                  <a:pt x="89211" y="58259"/>
                </a:lnTo>
                <a:lnTo>
                  <a:pt x="83229" y="71071"/>
                </a:lnTo>
                <a:lnTo>
                  <a:pt x="74055" y="81203"/>
                </a:lnTo>
                <a:lnTo>
                  <a:pt x="62358" y="88085"/>
                </a:lnTo>
                <a:lnTo>
                  <a:pt x="48808" y="91148"/>
                </a:lnTo>
                <a:lnTo>
                  <a:pt x="33611" y="89092"/>
                </a:lnTo>
                <a:lnTo>
                  <a:pt x="3380" y="62745"/>
                </a:lnTo>
                <a:lnTo>
                  <a:pt x="0" y="45618"/>
                </a:lnTo>
                <a:close/>
              </a:path>
            </a:pathLst>
          </a:custGeom>
          <a:ln w="1739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5975823" y="7473667"/>
            <a:ext cx="113148" cy="11082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5877921" y="7375879"/>
            <a:ext cx="91440" cy="89535"/>
          </a:xfrm>
          <a:custGeom>
            <a:avLst/>
            <a:gdLst/>
            <a:ahLst/>
            <a:cxnLst/>
            <a:rect l="l" t="t" r="r" b="b"/>
            <a:pathLst>
              <a:path w="91439" h="89534">
                <a:moveTo>
                  <a:pt x="45304" y="0"/>
                </a:moveTo>
                <a:lnTo>
                  <a:pt x="8728" y="18336"/>
                </a:lnTo>
                <a:lnTo>
                  <a:pt x="0" y="45681"/>
                </a:lnTo>
                <a:lnTo>
                  <a:pt x="2614" y="59451"/>
                </a:lnTo>
                <a:lnTo>
                  <a:pt x="9262" y="71374"/>
                </a:lnTo>
                <a:lnTo>
                  <a:pt x="19265" y="80753"/>
                </a:lnTo>
                <a:lnTo>
                  <a:pt x="31941" y="86889"/>
                </a:lnTo>
                <a:lnTo>
                  <a:pt x="46611" y="89086"/>
                </a:lnTo>
                <a:lnTo>
                  <a:pt x="60780" y="86597"/>
                </a:lnTo>
                <a:lnTo>
                  <a:pt x="73070" y="80159"/>
                </a:lnTo>
                <a:lnTo>
                  <a:pt x="82752" y="70444"/>
                </a:lnTo>
                <a:lnTo>
                  <a:pt x="89095" y="58124"/>
                </a:lnTo>
                <a:lnTo>
                  <a:pt x="91369" y="43871"/>
                </a:lnTo>
                <a:lnTo>
                  <a:pt x="88869" y="29971"/>
                </a:lnTo>
                <a:lnTo>
                  <a:pt x="82294" y="17923"/>
                </a:lnTo>
                <a:lnTo>
                  <a:pt x="72361" y="8439"/>
                </a:lnTo>
                <a:lnTo>
                  <a:pt x="59792" y="2227"/>
                </a:lnTo>
                <a:lnTo>
                  <a:pt x="45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5877907" y="7375879"/>
            <a:ext cx="91440" cy="89535"/>
          </a:xfrm>
          <a:custGeom>
            <a:avLst/>
            <a:gdLst/>
            <a:ahLst/>
            <a:cxnLst/>
            <a:rect l="l" t="t" r="r" b="b"/>
            <a:pathLst>
              <a:path w="91439" h="89534">
                <a:moveTo>
                  <a:pt x="0" y="44547"/>
                </a:moveTo>
                <a:lnTo>
                  <a:pt x="18553" y="8707"/>
                </a:lnTo>
                <a:lnTo>
                  <a:pt x="45319" y="0"/>
                </a:lnTo>
                <a:lnTo>
                  <a:pt x="59807" y="2227"/>
                </a:lnTo>
                <a:lnTo>
                  <a:pt x="72376" y="8439"/>
                </a:lnTo>
                <a:lnTo>
                  <a:pt x="82308" y="17923"/>
                </a:lnTo>
                <a:lnTo>
                  <a:pt x="88884" y="29971"/>
                </a:lnTo>
                <a:lnTo>
                  <a:pt x="91384" y="43871"/>
                </a:lnTo>
                <a:lnTo>
                  <a:pt x="89109" y="58124"/>
                </a:lnTo>
                <a:lnTo>
                  <a:pt x="82766" y="70444"/>
                </a:lnTo>
                <a:lnTo>
                  <a:pt x="73085" y="80159"/>
                </a:lnTo>
                <a:lnTo>
                  <a:pt x="60795" y="86598"/>
                </a:lnTo>
                <a:lnTo>
                  <a:pt x="46626" y="89087"/>
                </a:lnTo>
                <a:lnTo>
                  <a:pt x="31956" y="86890"/>
                </a:lnTo>
                <a:lnTo>
                  <a:pt x="2629" y="59452"/>
                </a:lnTo>
                <a:lnTo>
                  <a:pt x="0" y="44547"/>
                </a:lnTo>
                <a:close/>
              </a:path>
            </a:pathLst>
          </a:custGeom>
          <a:ln w="1739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5884434" y="6756541"/>
            <a:ext cx="113148" cy="11082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5786532" y="6658752"/>
            <a:ext cx="91440" cy="89535"/>
          </a:xfrm>
          <a:custGeom>
            <a:avLst/>
            <a:gdLst/>
            <a:ahLst/>
            <a:cxnLst/>
            <a:rect l="l" t="t" r="r" b="b"/>
            <a:pathLst>
              <a:path w="91439" h="89534">
                <a:moveTo>
                  <a:pt x="45304" y="0"/>
                </a:moveTo>
                <a:lnTo>
                  <a:pt x="8728" y="18336"/>
                </a:lnTo>
                <a:lnTo>
                  <a:pt x="0" y="45682"/>
                </a:lnTo>
                <a:lnTo>
                  <a:pt x="2614" y="59452"/>
                </a:lnTo>
                <a:lnTo>
                  <a:pt x="9263" y="71375"/>
                </a:lnTo>
                <a:lnTo>
                  <a:pt x="19265" y="80754"/>
                </a:lnTo>
                <a:lnTo>
                  <a:pt x="31942" y="86890"/>
                </a:lnTo>
                <a:lnTo>
                  <a:pt x="46612" y="89087"/>
                </a:lnTo>
                <a:lnTo>
                  <a:pt x="60781" y="86598"/>
                </a:lnTo>
                <a:lnTo>
                  <a:pt x="73071" y="80159"/>
                </a:lnTo>
                <a:lnTo>
                  <a:pt x="82752" y="70444"/>
                </a:lnTo>
                <a:lnTo>
                  <a:pt x="89095" y="58124"/>
                </a:lnTo>
                <a:lnTo>
                  <a:pt x="91369" y="43871"/>
                </a:lnTo>
                <a:lnTo>
                  <a:pt x="88869" y="29971"/>
                </a:lnTo>
                <a:lnTo>
                  <a:pt x="82293" y="17923"/>
                </a:lnTo>
                <a:lnTo>
                  <a:pt x="72361" y="8439"/>
                </a:lnTo>
                <a:lnTo>
                  <a:pt x="59792" y="2227"/>
                </a:lnTo>
                <a:lnTo>
                  <a:pt x="45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5786518" y="6658752"/>
            <a:ext cx="91440" cy="89535"/>
          </a:xfrm>
          <a:custGeom>
            <a:avLst/>
            <a:gdLst/>
            <a:ahLst/>
            <a:cxnLst/>
            <a:rect l="l" t="t" r="r" b="b"/>
            <a:pathLst>
              <a:path w="91439" h="89534">
                <a:moveTo>
                  <a:pt x="0" y="44547"/>
                </a:moveTo>
                <a:lnTo>
                  <a:pt x="18553" y="8707"/>
                </a:lnTo>
                <a:lnTo>
                  <a:pt x="45319" y="0"/>
                </a:lnTo>
                <a:lnTo>
                  <a:pt x="59807" y="2227"/>
                </a:lnTo>
                <a:lnTo>
                  <a:pt x="72376" y="8439"/>
                </a:lnTo>
                <a:lnTo>
                  <a:pt x="82308" y="17923"/>
                </a:lnTo>
                <a:lnTo>
                  <a:pt x="88884" y="29971"/>
                </a:lnTo>
                <a:lnTo>
                  <a:pt x="91384" y="43871"/>
                </a:lnTo>
                <a:lnTo>
                  <a:pt x="89109" y="58124"/>
                </a:lnTo>
                <a:lnTo>
                  <a:pt x="82766" y="70444"/>
                </a:lnTo>
                <a:lnTo>
                  <a:pt x="73085" y="80159"/>
                </a:lnTo>
                <a:lnTo>
                  <a:pt x="60795" y="86598"/>
                </a:lnTo>
                <a:lnTo>
                  <a:pt x="46626" y="89087"/>
                </a:lnTo>
                <a:lnTo>
                  <a:pt x="31956" y="86890"/>
                </a:lnTo>
                <a:lnTo>
                  <a:pt x="2629" y="59452"/>
                </a:lnTo>
                <a:lnTo>
                  <a:pt x="0" y="44547"/>
                </a:lnTo>
                <a:close/>
              </a:path>
            </a:pathLst>
          </a:custGeom>
          <a:ln w="1739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5584155" y="7026007"/>
            <a:ext cx="113148" cy="11082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5486253" y="6928218"/>
            <a:ext cx="91440" cy="89535"/>
          </a:xfrm>
          <a:custGeom>
            <a:avLst/>
            <a:gdLst/>
            <a:ahLst/>
            <a:cxnLst/>
            <a:rect l="l" t="t" r="r" b="b"/>
            <a:pathLst>
              <a:path w="91439" h="89534">
                <a:moveTo>
                  <a:pt x="45304" y="0"/>
                </a:moveTo>
                <a:lnTo>
                  <a:pt x="8728" y="18336"/>
                </a:lnTo>
                <a:lnTo>
                  <a:pt x="0" y="45681"/>
                </a:lnTo>
                <a:lnTo>
                  <a:pt x="2614" y="59451"/>
                </a:lnTo>
                <a:lnTo>
                  <a:pt x="9262" y="71374"/>
                </a:lnTo>
                <a:lnTo>
                  <a:pt x="19265" y="80753"/>
                </a:lnTo>
                <a:lnTo>
                  <a:pt x="31941" y="86889"/>
                </a:lnTo>
                <a:lnTo>
                  <a:pt x="46611" y="89086"/>
                </a:lnTo>
                <a:lnTo>
                  <a:pt x="60780" y="86597"/>
                </a:lnTo>
                <a:lnTo>
                  <a:pt x="73070" y="80159"/>
                </a:lnTo>
                <a:lnTo>
                  <a:pt x="82752" y="70444"/>
                </a:lnTo>
                <a:lnTo>
                  <a:pt x="89095" y="58124"/>
                </a:lnTo>
                <a:lnTo>
                  <a:pt x="91369" y="43871"/>
                </a:lnTo>
                <a:lnTo>
                  <a:pt x="88869" y="29971"/>
                </a:lnTo>
                <a:lnTo>
                  <a:pt x="82294" y="17923"/>
                </a:lnTo>
                <a:lnTo>
                  <a:pt x="72361" y="8439"/>
                </a:lnTo>
                <a:lnTo>
                  <a:pt x="59792" y="2227"/>
                </a:lnTo>
                <a:lnTo>
                  <a:pt x="45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5486239" y="6928218"/>
            <a:ext cx="91440" cy="89535"/>
          </a:xfrm>
          <a:custGeom>
            <a:avLst/>
            <a:gdLst/>
            <a:ahLst/>
            <a:cxnLst/>
            <a:rect l="l" t="t" r="r" b="b"/>
            <a:pathLst>
              <a:path w="91439" h="89534">
                <a:moveTo>
                  <a:pt x="0" y="44547"/>
                </a:moveTo>
                <a:lnTo>
                  <a:pt x="18553" y="8707"/>
                </a:lnTo>
                <a:lnTo>
                  <a:pt x="45319" y="0"/>
                </a:lnTo>
                <a:lnTo>
                  <a:pt x="59807" y="2227"/>
                </a:lnTo>
                <a:lnTo>
                  <a:pt x="72376" y="8439"/>
                </a:lnTo>
                <a:lnTo>
                  <a:pt x="82308" y="17923"/>
                </a:lnTo>
                <a:lnTo>
                  <a:pt x="88884" y="29971"/>
                </a:lnTo>
                <a:lnTo>
                  <a:pt x="91384" y="43871"/>
                </a:lnTo>
                <a:lnTo>
                  <a:pt x="89109" y="58124"/>
                </a:lnTo>
                <a:lnTo>
                  <a:pt x="82766" y="70444"/>
                </a:lnTo>
                <a:lnTo>
                  <a:pt x="73085" y="80159"/>
                </a:lnTo>
                <a:lnTo>
                  <a:pt x="60795" y="86598"/>
                </a:lnTo>
                <a:lnTo>
                  <a:pt x="46626" y="89087"/>
                </a:lnTo>
                <a:lnTo>
                  <a:pt x="31956" y="86890"/>
                </a:lnTo>
                <a:lnTo>
                  <a:pt x="2629" y="59452"/>
                </a:lnTo>
                <a:lnTo>
                  <a:pt x="0" y="44547"/>
                </a:lnTo>
                <a:close/>
              </a:path>
            </a:pathLst>
          </a:custGeom>
          <a:ln w="1739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5584155" y="6802176"/>
            <a:ext cx="113148" cy="11082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5486253" y="6704387"/>
            <a:ext cx="91440" cy="89535"/>
          </a:xfrm>
          <a:custGeom>
            <a:avLst/>
            <a:gdLst/>
            <a:ahLst/>
            <a:cxnLst/>
            <a:rect l="l" t="t" r="r" b="b"/>
            <a:pathLst>
              <a:path w="91439" h="89534">
                <a:moveTo>
                  <a:pt x="45304" y="0"/>
                </a:moveTo>
                <a:lnTo>
                  <a:pt x="8728" y="18337"/>
                </a:lnTo>
                <a:lnTo>
                  <a:pt x="0" y="45682"/>
                </a:lnTo>
                <a:lnTo>
                  <a:pt x="2614" y="59453"/>
                </a:lnTo>
                <a:lnTo>
                  <a:pt x="9263" y="71376"/>
                </a:lnTo>
                <a:lnTo>
                  <a:pt x="19265" y="80754"/>
                </a:lnTo>
                <a:lnTo>
                  <a:pt x="31942" y="86890"/>
                </a:lnTo>
                <a:lnTo>
                  <a:pt x="46612" y="89087"/>
                </a:lnTo>
                <a:lnTo>
                  <a:pt x="60781" y="86598"/>
                </a:lnTo>
                <a:lnTo>
                  <a:pt x="73071" y="80160"/>
                </a:lnTo>
                <a:lnTo>
                  <a:pt x="82752" y="70444"/>
                </a:lnTo>
                <a:lnTo>
                  <a:pt x="89095" y="58124"/>
                </a:lnTo>
                <a:lnTo>
                  <a:pt x="91369" y="43871"/>
                </a:lnTo>
                <a:lnTo>
                  <a:pt x="88869" y="29971"/>
                </a:lnTo>
                <a:lnTo>
                  <a:pt x="82293" y="17924"/>
                </a:lnTo>
                <a:lnTo>
                  <a:pt x="72361" y="8439"/>
                </a:lnTo>
                <a:lnTo>
                  <a:pt x="59792" y="2227"/>
                </a:lnTo>
                <a:lnTo>
                  <a:pt x="45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5486239" y="6704387"/>
            <a:ext cx="91440" cy="89535"/>
          </a:xfrm>
          <a:custGeom>
            <a:avLst/>
            <a:gdLst/>
            <a:ahLst/>
            <a:cxnLst/>
            <a:rect l="l" t="t" r="r" b="b"/>
            <a:pathLst>
              <a:path w="91439" h="89534">
                <a:moveTo>
                  <a:pt x="0" y="44547"/>
                </a:moveTo>
                <a:lnTo>
                  <a:pt x="18553" y="8707"/>
                </a:lnTo>
                <a:lnTo>
                  <a:pt x="45319" y="0"/>
                </a:lnTo>
                <a:lnTo>
                  <a:pt x="59807" y="2227"/>
                </a:lnTo>
                <a:lnTo>
                  <a:pt x="72376" y="8439"/>
                </a:lnTo>
                <a:lnTo>
                  <a:pt x="82308" y="17923"/>
                </a:lnTo>
                <a:lnTo>
                  <a:pt x="88884" y="29971"/>
                </a:lnTo>
                <a:lnTo>
                  <a:pt x="91384" y="43871"/>
                </a:lnTo>
                <a:lnTo>
                  <a:pt x="89109" y="58124"/>
                </a:lnTo>
                <a:lnTo>
                  <a:pt x="82766" y="70444"/>
                </a:lnTo>
                <a:lnTo>
                  <a:pt x="73085" y="80159"/>
                </a:lnTo>
                <a:lnTo>
                  <a:pt x="60795" y="86598"/>
                </a:lnTo>
                <a:lnTo>
                  <a:pt x="46626" y="89087"/>
                </a:lnTo>
                <a:lnTo>
                  <a:pt x="31956" y="86890"/>
                </a:lnTo>
                <a:lnTo>
                  <a:pt x="2629" y="59452"/>
                </a:lnTo>
                <a:lnTo>
                  <a:pt x="0" y="44547"/>
                </a:lnTo>
                <a:close/>
              </a:path>
            </a:pathLst>
          </a:custGeom>
          <a:ln w="1739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5975823" y="7115104"/>
            <a:ext cx="113148" cy="11082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5877921" y="7017315"/>
            <a:ext cx="91440" cy="89535"/>
          </a:xfrm>
          <a:custGeom>
            <a:avLst/>
            <a:gdLst/>
            <a:ahLst/>
            <a:cxnLst/>
            <a:rect l="l" t="t" r="r" b="b"/>
            <a:pathLst>
              <a:path w="91439" h="89534">
                <a:moveTo>
                  <a:pt x="45304" y="0"/>
                </a:moveTo>
                <a:lnTo>
                  <a:pt x="8728" y="18337"/>
                </a:lnTo>
                <a:lnTo>
                  <a:pt x="0" y="45682"/>
                </a:lnTo>
                <a:lnTo>
                  <a:pt x="2614" y="59453"/>
                </a:lnTo>
                <a:lnTo>
                  <a:pt x="9263" y="71376"/>
                </a:lnTo>
                <a:lnTo>
                  <a:pt x="19265" y="80754"/>
                </a:lnTo>
                <a:lnTo>
                  <a:pt x="31942" y="86890"/>
                </a:lnTo>
                <a:lnTo>
                  <a:pt x="46612" y="89087"/>
                </a:lnTo>
                <a:lnTo>
                  <a:pt x="60781" y="86598"/>
                </a:lnTo>
                <a:lnTo>
                  <a:pt x="73071" y="80160"/>
                </a:lnTo>
                <a:lnTo>
                  <a:pt x="82752" y="70444"/>
                </a:lnTo>
                <a:lnTo>
                  <a:pt x="89095" y="58124"/>
                </a:lnTo>
                <a:lnTo>
                  <a:pt x="91369" y="43871"/>
                </a:lnTo>
                <a:lnTo>
                  <a:pt x="88869" y="29971"/>
                </a:lnTo>
                <a:lnTo>
                  <a:pt x="82293" y="17924"/>
                </a:lnTo>
                <a:lnTo>
                  <a:pt x="72361" y="8439"/>
                </a:lnTo>
                <a:lnTo>
                  <a:pt x="59792" y="2227"/>
                </a:lnTo>
                <a:lnTo>
                  <a:pt x="45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5877907" y="7017315"/>
            <a:ext cx="91440" cy="89535"/>
          </a:xfrm>
          <a:custGeom>
            <a:avLst/>
            <a:gdLst/>
            <a:ahLst/>
            <a:cxnLst/>
            <a:rect l="l" t="t" r="r" b="b"/>
            <a:pathLst>
              <a:path w="91439" h="89534">
                <a:moveTo>
                  <a:pt x="0" y="44547"/>
                </a:moveTo>
                <a:lnTo>
                  <a:pt x="18553" y="8707"/>
                </a:lnTo>
                <a:lnTo>
                  <a:pt x="45319" y="0"/>
                </a:lnTo>
                <a:lnTo>
                  <a:pt x="59807" y="2227"/>
                </a:lnTo>
                <a:lnTo>
                  <a:pt x="72376" y="8439"/>
                </a:lnTo>
                <a:lnTo>
                  <a:pt x="82308" y="17923"/>
                </a:lnTo>
                <a:lnTo>
                  <a:pt x="88884" y="29971"/>
                </a:lnTo>
                <a:lnTo>
                  <a:pt x="91384" y="43871"/>
                </a:lnTo>
                <a:lnTo>
                  <a:pt x="89109" y="58124"/>
                </a:lnTo>
                <a:lnTo>
                  <a:pt x="82766" y="70444"/>
                </a:lnTo>
                <a:lnTo>
                  <a:pt x="73085" y="80159"/>
                </a:lnTo>
                <a:lnTo>
                  <a:pt x="60795" y="86598"/>
                </a:lnTo>
                <a:lnTo>
                  <a:pt x="46626" y="89087"/>
                </a:lnTo>
                <a:lnTo>
                  <a:pt x="31956" y="86890"/>
                </a:lnTo>
                <a:lnTo>
                  <a:pt x="2629" y="59452"/>
                </a:lnTo>
                <a:lnTo>
                  <a:pt x="0" y="44547"/>
                </a:lnTo>
                <a:close/>
              </a:path>
            </a:pathLst>
          </a:custGeom>
          <a:ln w="1739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6252167" y="6489248"/>
            <a:ext cx="298102" cy="34987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6153990" y="6392363"/>
            <a:ext cx="276860" cy="267970"/>
          </a:xfrm>
          <a:custGeom>
            <a:avLst/>
            <a:gdLst/>
            <a:ahLst/>
            <a:cxnLst/>
            <a:rect l="l" t="t" r="r" b="b"/>
            <a:pathLst>
              <a:path w="276860" h="267970">
                <a:moveTo>
                  <a:pt x="172402" y="249860"/>
                </a:moveTo>
                <a:lnTo>
                  <a:pt x="110420" y="249860"/>
                </a:lnTo>
                <a:lnTo>
                  <a:pt x="119338" y="259084"/>
                </a:lnTo>
                <a:lnTo>
                  <a:pt x="130408" y="265462"/>
                </a:lnTo>
                <a:lnTo>
                  <a:pt x="141610" y="267369"/>
                </a:lnTo>
                <a:lnTo>
                  <a:pt x="152471" y="265489"/>
                </a:lnTo>
                <a:lnTo>
                  <a:pt x="162510" y="260163"/>
                </a:lnTo>
                <a:lnTo>
                  <a:pt x="171242" y="251731"/>
                </a:lnTo>
                <a:lnTo>
                  <a:pt x="172402" y="249860"/>
                </a:lnTo>
                <a:close/>
              </a:path>
              <a:path w="276860" h="267970">
                <a:moveTo>
                  <a:pt x="73837" y="24086"/>
                </a:moveTo>
                <a:lnTo>
                  <a:pt x="33355" y="46440"/>
                </a:lnTo>
                <a:lnTo>
                  <a:pt x="25218" y="72967"/>
                </a:lnTo>
                <a:lnTo>
                  <a:pt x="25283" y="88011"/>
                </a:lnTo>
                <a:lnTo>
                  <a:pt x="18430" y="90911"/>
                </a:lnTo>
                <a:lnTo>
                  <a:pt x="9533" y="98732"/>
                </a:lnTo>
                <a:lnTo>
                  <a:pt x="1521" y="113667"/>
                </a:lnTo>
                <a:lnTo>
                  <a:pt x="0" y="126135"/>
                </a:lnTo>
                <a:lnTo>
                  <a:pt x="1487" y="138584"/>
                </a:lnTo>
                <a:lnTo>
                  <a:pt x="5649" y="150112"/>
                </a:lnTo>
                <a:lnTo>
                  <a:pt x="12150" y="159818"/>
                </a:lnTo>
                <a:lnTo>
                  <a:pt x="8677" y="168725"/>
                </a:lnTo>
                <a:lnTo>
                  <a:pt x="15899" y="209967"/>
                </a:lnTo>
                <a:lnTo>
                  <a:pt x="37431" y="218579"/>
                </a:lnTo>
                <a:lnTo>
                  <a:pt x="38011" y="219746"/>
                </a:lnTo>
                <a:lnTo>
                  <a:pt x="74493" y="252240"/>
                </a:lnTo>
                <a:lnTo>
                  <a:pt x="86188" y="253985"/>
                </a:lnTo>
                <a:lnTo>
                  <a:pt x="98271" y="253190"/>
                </a:lnTo>
                <a:lnTo>
                  <a:pt x="110420" y="249860"/>
                </a:lnTo>
                <a:lnTo>
                  <a:pt x="172402" y="249860"/>
                </a:lnTo>
                <a:lnTo>
                  <a:pt x="178185" y="240533"/>
                </a:lnTo>
                <a:lnTo>
                  <a:pt x="182857" y="226909"/>
                </a:lnTo>
                <a:lnTo>
                  <a:pt x="221588" y="226909"/>
                </a:lnTo>
                <a:lnTo>
                  <a:pt x="225671" y="223948"/>
                </a:lnTo>
                <a:lnTo>
                  <a:pt x="234063" y="213319"/>
                </a:lnTo>
                <a:lnTo>
                  <a:pt x="240615" y="199906"/>
                </a:lnTo>
                <a:lnTo>
                  <a:pt x="245015" y="184359"/>
                </a:lnTo>
                <a:lnTo>
                  <a:pt x="254375" y="178456"/>
                </a:lnTo>
                <a:lnTo>
                  <a:pt x="266704" y="165975"/>
                </a:lnTo>
                <a:lnTo>
                  <a:pt x="272077" y="155228"/>
                </a:lnTo>
                <a:lnTo>
                  <a:pt x="275438" y="143375"/>
                </a:lnTo>
                <a:lnTo>
                  <a:pt x="276734" y="130905"/>
                </a:lnTo>
                <a:lnTo>
                  <a:pt x="275914" y="118311"/>
                </a:lnTo>
                <a:lnTo>
                  <a:pt x="272926" y="106083"/>
                </a:lnTo>
                <a:lnTo>
                  <a:pt x="267718" y="94711"/>
                </a:lnTo>
                <a:lnTo>
                  <a:pt x="268443" y="92900"/>
                </a:lnTo>
                <a:lnTo>
                  <a:pt x="268987" y="90909"/>
                </a:lnTo>
                <a:lnTo>
                  <a:pt x="270254" y="82879"/>
                </a:lnTo>
                <a:lnTo>
                  <a:pt x="270076" y="69786"/>
                </a:lnTo>
                <a:lnTo>
                  <a:pt x="267146" y="57329"/>
                </a:lnTo>
                <a:lnTo>
                  <a:pt x="261731" y="46020"/>
                </a:lnTo>
                <a:lnTo>
                  <a:pt x="254100" y="36373"/>
                </a:lnTo>
                <a:lnTo>
                  <a:pt x="244522" y="28899"/>
                </a:lnTo>
                <a:lnTo>
                  <a:pt x="244293" y="28326"/>
                </a:lnTo>
                <a:lnTo>
                  <a:pt x="85414" y="28326"/>
                </a:lnTo>
                <a:lnTo>
                  <a:pt x="73837" y="24086"/>
                </a:lnTo>
                <a:close/>
              </a:path>
              <a:path w="276860" h="267970">
                <a:moveTo>
                  <a:pt x="221588" y="226909"/>
                </a:moveTo>
                <a:lnTo>
                  <a:pt x="182857" y="226909"/>
                </a:lnTo>
                <a:lnTo>
                  <a:pt x="188659" y="231617"/>
                </a:lnTo>
                <a:lnTo>
                  <a:pt x="195369" y="234153"/>
                </a:lnTo>
                <a:lnTo>
                  <a:pt x="204610" y="234258"/>
                </a:lnTo>
                <a:lnTo>
                  <a:pt x="215750" y="231144"/>
                </a:lnTo>
                <a:lnTo>
                  <a:pt x="221588" y="226909"/>
                </a:lnTo>
                <a:close/>
              </a:path>
              <a:path w="276860" h="267970">
                <a:moveTo>
                  <a:pt x="114734" y="7748"/>
                </a:moveTo>
                <a:lnTo>
                  <a:pt x="104118" y="11342"/>
                </a:lnTo>
                <a:lnTo>
                  <a:pt x="94162" y="18350"/>
                </a:lnTo>
                <a:lnTo>
                  <a:pt x="85414" y="28326"/>
                </a:lnTo>
                <a:lnTo>
                  <a:pt x="244293" y="28326"/>
                </a:lnTo>
                <a:lnTo>
                  <a:pt x="241080" y="20283"/>
                </a:lnTo>
                <a:lnTo>
                  <a:pt x="143871" y="20283"/>
                </a:lnTo>
                <a:lnTo>
                  <a:pt x="141514" y="17204"/>
                </a:lnTo>
                <a:lnTo>
                  <a:pt x="138976" y="14668"/>
                </a:lnTo>
                <a:lnTo>
                  <a:pt x="135748" y="12576"/>
                </a:lnTo>
                <a:lnTo>
                  <a:pt x="125460" y="8011"/>
                </a:lnTo>
                <a:lnTo>
                  <a:pt x="114734" y="7748"/>
                </a:lnTo>
                <a:close/>
              </a:path>
              <a:path w="276860" h="267970">
                <a:moveTo>
                  <a:pt x="170542" y="0"/>
                </a:moveTo>
                <a:lnTo>
                  <a:pt x="159958" y="1899"/>
                </a:lnTo>
                <a:lnTo>
                  <a:pt x="150666" y="8839"/>
                </a:lnTo>
                <a:lnTo>
                  <a:pt x="143871" y="20283"/>
                </a:lnTo>
                <a:lnTo>
                  <a:pt x="241080" y="20283"/>
                </a:lnTo>
                <a:lnTo>
                  <a:pt x="240052" y="17709"/>
                </a:lnTo>
                <a:lnTo>
                  <a:pt x="237595" y="14488"/>
                </a:lnTo>
                <a:lnTo>
                  <a:pt x="191016" y="14488"/>
                </a:lnTo>
                <a:lnTo>
                  <a:pt x="188478" y="9960"/>
                </a:lnTo>
                <a:lnTo>
                  <a:pt x="185214" y="6338"/>
                </a:lnTo>
                <a:lnTo>
                  <a:pt x="181210" y="3675"/>
                </a:lnTo>
                <a:lnTo>
                  <a:pt x="170542" y="0"/>
                </a:lnTo>
                <a:close/>
              </a:path>
              <a:path w="276860" h="267970">
                <a:moveTo>
                  <a:pt x="210252" y="488"/>
                </a:moveTo>
                <a:lnTo>
                  <a:pt x="199859" y="5066"/>
                </a:lnTo>
                <a:lnTo>
                  <a:pt x="191016" y="14488"/>
                </a:lnTo>
                <a:lnTo>
                  <a:pt x="237595" y="14488"/>
                </a:lnTo>
                <a:lnTo>
                  <a:pt x="231421" y="6390"/>
                </a:lnTo>
                <a:lnTo>
                  <a:pt x="221128" y="887"/>
                </a:lnTo>
                <a:lnTo>
                  <a:pt x="210252" y="488"/>
                </a:lnTo>
                <a:close/>
              </a:path>
            </a:pathLst>
          </a:custGeom>
          <a:solidFill>
            <a:srgbClr val="FFD8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6164042" y="6704748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39" h="15240">
                <a:moveTo>
                  <a:pt x="11603" y="0"/>
                </a:moveTo>
                <a:lnTo>
                  <a:pt x="3444" y="0"/>
                </a:lnTo>
                <a:lnTo>
                  <a:pt x="0" y="3440"/>
                </a:lnTo>
                <a:lnTo>
                  <a:pt x="0" y="11590"/>
                </a:lnTo>
                <a:lnTo>
                  <a:pt x="3444" y="14848"/>
                </a:lnTo>
                <a:lnTo>
                  <a:pt x="11603" y="14848"/>
                </a:lnTo>
                <a:lnTo>
                  <a:pt x="14867" y="11590"/>
                </a:lnTo>
                <a:lnTo>
                  <a:pt x="14867" y="3440"/>
                </a:lnTo>
                <a:lnTo>
                  <a:pt x="11603" y="0"/>
                </a:lnTo>
                <a:close/>
              </a:path>
            </a:pathLst>
          </a:custGeom>
          <a:solidFill>
            <a:srgbClr val="FFD8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6169845" y="6676859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5" h="29845">
                <a:moveTo>
                  <a:pt x="23027" y="0"/>
                </a:moveTo>
                <a:lnTo>
                  <a:pt x="6708" y="0"/>
                </a:lnTo>
                <a:lnTo>
                  <a:pt x="0" y="6700"/>
                </a:lnTo>
                <a:lnTo>
                  <a:pt x="0" y="23180"/>
                </a:lnTo>
                <a:lnTo>
                  <a:pt x="6708" y="29700"/>
                </a:lnTo>
                <a:lnTo>
                  <a:pt x="23027" y="29700"/>
                </a:lnTo>
                <a:lnTo>
                  <a:pt x="29737" y="23180"/>
                </a:lnTo>
                <a:lnTo>
                  <a:pt x="29737" y="6700"/>
                </a:lnTo>
                <a:lnTo>
                  <a:pt x="23027" y="0"/>
                </a:lnTo>
                <a:close/>
              </a:path>
            </a:pathLst>
          </a:custGeom>
          <a:solidFill>
            <a:srgbClr val="FFD8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6186666" y="6636880"/>
            <a:ext cx="41910" cy="43815"/>
          </a:xfrm>
          <a:custGeom>
            <a:avLst/>
            <a:gdLst/>
            <a:ahLst/>
            <a:cxnLst/>
            <a:rect l="l" t="t" r="r" b="b"/>
            <a:pathLst>
              <a:path w="41910" h="43815">
                <a:moveTo>
                  <a:pt x="16143" y="0"/>
                </a:moveTo>
                <a:lnTo>
                  <a:pt x="6527" y="4527"/>
                </a:lnTo>
                <a:lnTo>
                  <a:pt x="543" y="15301"/>
                </a:lnTo>
                <a:lnTo>
                  <a:pt x="0" y="32868"/>
                </a:lnTo>
                <a:lnTo>
                  <a:pt x="9776" y="40863"/>
                </a:lnTo>
                <a:lnTo>
                  <a:pt x="26123" y="43255"/>
                </a:lnTo>
                <a:lnTo>
                  <a:pt x="37207" y="35292"/>
                </a:lnTo>
                <a:lnTo>
                  <a:pt x="41566" y="22052"/>
                </a:lnTo>
                <a:lnTo>
                  <a:pt x="39741" y="13322"/>
                </a:lnTo>
                <a:lnTo>
                  <a:pt x="30947" y="3615"/>
                </a:lnTo>
                <a:lnTo>
                  <a:pt x="16143" y="0"/>
                </a:lnTo>
                <a:close/>
              </a:path>
            </a:pathLst>
          </a:custGeom>
          <a:solidFill>
            <a:srgbClr val="FFD8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6153991" y="6392363"/>
            <a:ext cx="276860" cy="267970"/>
          </a:xfrm>
          <a:custGeom>
            <a:avLst/>
            <a:gdLst/>
            <a:ahLst/>
            <a:cxnLst/>
            <a:rect l="l" t="t" r="r" b="b"/>
            <a:pathLst>
              <a:path w="276860" h="267970">
                <a:moveTo>
                  <a:pt x="25283" y="88011"/>
                </a:moveTo>
                <a:lnTo>
                  <a:pt x="33355" y="46440"/>
                </a:lnTo>
                <a:lnTo>
                  <a:pt x="73837" y="24086"/>
                </a:lnTo>
                <a:lnTo>
                  <a:pt x="85413" y="28326"/>
                </a:lnTo>
                <a:lnTo>
                  <a:pt x="94161" y="18350"/>
                </a:lnTo>
                <a:lnTo>
                  <a:pt x="104118" y="11342"/>
                </a:lnTo>
                <a:lnTo>
                  <a:pt x="114734" y="7748"/>
                </a:lnTo>
                <a:lnTo>
                  <a:pt x="125460" y="8011"/>
                </a:lnTo>
                <a:lnTo>
                  <a:pt x="135748" y="12576"/>
                </a:lnTo>
                <a:lnTo>
                  <a:pt x="138975" y="14669"/>
                </a:lnTo>
                <a:lnTo>
                  <a:pt x="141514" y="17204"/>
                </a:lnTo>
                <a:lnTo>
                  <a:pt x="143871" y="20283"/>
                </a:lnTo>
                <a:lnTo>
                  <a:pt x="150666" y="8839"/>
                </a:lnTo>
                <a:lnTo>
                  <a:pt x="159958" y="1899"/>
                </a:lnTo>
                <a:lnTo>
                  <a:pt x="170542" y="0"/>
                </a:lnTo>
                <a:lnTo>
                  <a:pt x="181210" y="3676"/>
                </a:lnTo>
                <a:lnTo>
                  <a:pt x="185214" y="6338"/>
                </a:lnTo>
                <a:lnTo>
                  <a:pt x="188478" y="9960"/>
                </a:lnTo>
                <a:lnTo>
                  <a:pt x="191016" y="14488"/>
                </a:lnTo>
                <a:lnTo>
                  <a:pt x="199859" y="5065"/>
                </a:lnTo>
                <a:lnTo>
                  <a:pt x="210252" y="488"/>
                </a:lnTo>
                <a:lnTo>
                  <a:pt x="221128" y="887"/>
                </a:lnTo>
                <a:lnTo>
                  <a:pt x="231422" y="6391"/>
                </a:lnTo>
                <a:lnTo>
                  <a:pt x="240052" y="17710"/>
                </a:lnTo>
                <a:lnTo>
                  <a:pt x="244522" y="28900"/>
                </a:lnTo>
                <a:lnTo>
                  <a:pt x="254100" y="36373"/>
                </a:lnTo>
                <a:lnTo>
                  <a:pt x="261731" y="46020"/>
                </a:lnTo>
                <a:lnTo>
                  <a:pt x="267146" y="57328"/>
                </a:lnTo>
                <a:lnTo>
                  <a:pt x="270076" y="69786"/>
                </a:lnTo>
                <a:lnTo>
                  <a:pt x="270254" y="82880"/>
                </a:lnTo>
                <a:lnTo>
                  <a:pt x="268987" y="90909"/>
                </a:lnTo>
                <a:lnTo>
                  <a:pt x="268443" y="92901"/>
                </a:lnTo>
                <a:lnTo>
                  <a:pt x="267718" y="94712"/>
                </a:lnTo>
                <a:lnTo>
                  <a:pt x="272926" y="106083"/>
                </a:lnTo>
                <a:lnTo>
                  <a:pt x="275914" y="118311"/>
                </a:lnTo>
                <a:lnTo>
                  <a:pt x="276734" y="130906"/>
                </a:lnTo>
                <a:lnTo>
                  <a:pt x="275438" y="143375"/>
                </a:lnTo>
                <a:lnTo>
                  <a:pt x="272077" y="155228"/>
                </a:lnTo>
                <a:lnTo>
                  <a:pt x="266704" y="165975"/>
                </a:lnTo>
                <a:lnTo>
                  <a:pt x="254375" y="178456"/>
                </a:lnTo>
                <a:lnTo>
                  <a:pt x="245015" y="184359"/>
                </a:lnTo>
                <a:lnTo>
                  <a:pt x="240614" y="199906"/>
                </a:lnTo>
                <a:lnTo>
                  <a:pt x="234062" y="213319"/>
                </a:lnTo>
                <a:lnTo>
                  <a:pt x="225670" y="223948"/>
                </a:lnTo>
                <a:lnTo>
                  <a:pt x="215749" y="231144"/>
                </a:lnTo>
                <a:lnTo>
                  <a:pt x="204610" y="234258"/>
                </a:lnTo>
                <a:lnTo>
                  <a:pt x="195368" y="234153"/>
                </a:lnTo>
                <a:lnTo>
                  <a:pt x="188659" y="231618"/>
                </a:lnTo>
                <a:lnTo>
                  <a:pt x="182856" y="226909"/>
                </a:lnTo>
                <a:lnTo>
                  <a:pt x="178185" y="240533"/>
                </a:lnTo>
                <a:lnTo>
                  <a:pt x="171242" y="251731"/>
                </a:lnTo>
                <a:lnTo>
                  <a:pt x="162510" y="260163"/>
                </a:lnTo>
                <a:lnTo>
                  <a:pt x="152471" y="265490"/>
                </a:lnTo>
                <a:lnTo>
                  <a:pt x="141610" y="267369"/>
                </a:lnTo>
                <a:lnTo>
                  <a:pt x="130408" y="265462"/>
                </a:lnTo>
                <a:lnTo>
                  <a:pt x="119338" y="259084"/>
                </a:lnTo>
                <a:lnTo>
                  <a:pt x="110420" y="249860"/>
                </a:lnTo>
                <a:lnTo>
                  <a:pt x="98271" y="253190"/>
                </a:lnTo>
                <a:lnTo>
                  <a:pt x="53551" y="241106"/>
                </a:lnTo>
                <a:lnTo>
                  <a:pt x="37794" y="219303"/>
                </a:lnTo>
                <a:lnTo>
                  <a:pt x="37613" y="218941"/>
                </a:lnTo>
                <a:lnTo>
                  <a:pt x="37432" y="218579"/>
                </a:lnTo>
                <a:lnTo>
                  <a:pt x="25753" y="217159"/>
                </a:lnTo>
                <a:lnTo>
                  <a:pt x="15899" y="209968"/>
                </a:lnTo>
                <a:lnTo>
                  <a:pt x="9012" y="198207"/>
                </a:lnTo>
                <a:lnTo>
                  <a:pt x="7456" y="181078"/>
                </a:lnTo>
                <a:lnTo>
                  <a:pt x="8677" y="168725"/>
                </a:lnTo>
                <a:lnTo>
                  <a:pt x="12150" y="159819"/>
                </a:lnTo>
                <a:lnTo>
                  <a:pt x="5649" y="150113"/>
                </a:lnTo>
                <a:lnTo>
                  <a:pt x="1487" y="138584"/>
                </a:lnTo>
                <a:lnTo>
                  <a:pt x="0" y="126135"/>
                </a:lnTo>
                <a:lnTo>
                  <a:pt x="1521" y="113668"/>
                </a:lnTo>
                <a:lnTo>
                  <a:pt x="9533" y="98732"/>
                </a:lnTo>
                <a:lnTo>
                  <a:pt x="18430" y="90911"/>
                </a:lnTo>
                <a:lnTo>
                  <a:pt x="25283" y="88011"/>
                </a:lnTo>
                <a:close/>
              </a:path>
            </a:pathLst>
          </a:custGeom>
          <a:ln w="1739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6164043" y="6704748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39" h="15240">
                <a:moveTo>
                  <a:pt x="14868" y="7424"/>
                </a:moveTo>
                <a:lnTo>
                  <a:pt x="14868" y="11589"/>
                </a:lnTo>
                <a:lnTo>
                  <a:pt x="11604" y="14849"/>
                </a:lnTo>
                <a:lnTo>
                  <a:pt x="7434" y="14849"/>
                </a:lnTo>
                <a:lnTo>
                  <a:pt x="3445" y="14849"/>
                </a:lnTo>
                <a:lnTo>
                  <a:pt x="0" y="11589"/>
                </a:lnTo>
                <a:lnTo>
                  <a:pt x="0" y="7424"/>
                </a:lnTo>
                <a:lnTo>
                  <a:pt x="0" y="3440"/>
                </a:lnTo>
                <a:lnTo>
                  <a:pt x="3445" y="0"/>
                </a:lnTo>
                <a:lnTo>
                  <a:pt x="7434" y="0"/>
                </a:lnTo>
                <a:lnTo>
                  <a:pt x="11604" y="0"/>
                </a:lnTo>
                <a:lnTo>
                  <a:pt x="14868" y="3440"/>
                </a:lnTo>
                <a:lnTo>
                  <a:pt x="14868" y="7424"/>
                </a:lnTo>
                <a:close/>
              </a:path>
            </a:pathLst>
          </a:custGeom>
          <a:ln w="1739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6169845" y="6676859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5" h="29845">
                <a:moveTo>
                  <a:pt x="29737" y="14849"/>
                </a:moveTo>
                <a:lnTo>
                  <a:pt x="29737" y="23179"/>
                </a:lnTo>
                <a:lnTo>
                  <a:pt x="23028" y="29699"/>
                </a:lnTo>
                <a:lnTo>
                  <a:pt x="14868" y="29699"/>
                </a:lnTo>
                <a:lnTo>
                  <a:pt x="6709" y="29699"/>
                </a:lnTo>
                <a:lnTo>
                  <a:pt x="0" y="23179"/>
                </a:lnTo>
                <a:lnTo>
                  <a:pt x="0" y="14849"/>
                </a:lnTo>
                <a:lnTo>
                  <a:pt x="0" y="6700"/>
                </a:lnTo>
                <a:lnTo>
                  <a:pt x="6709" y="0"/>
                </a:lnTo>
                <a:lnTo>
                  <a:pt x="14868" y="0"/>
                </a:lnTo>
                <a:lnTo>
                  <a:pt x="23028" y="0"/>
                </a:lnTo>
                <a:lnTo>
                  <a:pt x="29737" y="6700"/>
                </a:lnTo>
                <a:lnTo>
                  <a:pt x="29737" y="14849"/>
                </a:lnTo>
                <a:close/>
              </a:path>
            </a:pathLst>
          </a:custGeom>
          <a:ln w="1739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6186667" y="6636880"/>
            <a:ext cx="41910" cy="43815"/>
          </a:xfrm>
          <a:custGeom>
            <a:avLst/>
            <a:gdLst/>
            <a:ahLst/>
            <a:cxnLst/>
            <a:rect l="l" t="t" r="r" b="b"/>
            <a:pathLst>
              <a:path w="41910" h="43815">
                <a:moveTo>
                  <a:pt x="41566" y="22051"/>
                </a:moveTo>
                <a:lnTo>
                  <a:pt x="37207" y="35292"/>
                </a:lnTo>
                <a:lnTo>
                  <a:pt x="26123" y="43255"/>
                </a:lnTo>
                <a:lnTo>
                  <a:pt x="9776" y="40863"/>
                </a:lnTo>
                <a:lnTo>
                  <a:pt x="0" y="32868"/>
                </a:lnTo>
                <a:lnTo>
                  <a:pt x="543" y="15302"/>
                </a:lnTo>
                <a:lnTo>
                  <a:pt x="6527" y="4527"/>
                </a:lnTo>
                <a:lnTo>
                  <a:pt x="16143" y="0"/>
                </a:lnTo>
                <a:lnTo>
                  <a:pt x="30948" y="3615"/>
                </a:lnTo>
                <a:lnTo>
                  <a:pt x="39741" y="13322"/>
                </a:lnTo>
                <a:lnTo>
                  <a:pt x="41566" y="22051"/>
                </a:lnTo>
                <a:close/>
              </a:path>
            </a:pathLst>
          </a:custGeom>
          <a:ln w="1739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6168032" y="6548465"/>
            <a:ext cx="16510" cy="5715"/>
          </a:xfrm>
          <a:custGeom>
            <a:avLst/>
            <a:gdLst/>
            <a:ahLst/>
            <a:cxnLst/>
            <a:rect l="l" t="t" r="r" b="b"/>
            <a:pathLst>
              <a:path w="16510" h="5715">
                <a:moveTo>
                  <a:pt x="16319" y="4889"/>
                </a:moveTo>
                <a:lnTo>
                  <a:pt x="10517" y="5613"/>
                </a:lnTo>
                <a:lnTo>
                  <a:pt x="4895" y="3802"/>
                </a:lnTo>
                <a:lnTo>
                  <a:pt x="0" y="0"/>
                </a:lnTo>
              </a:path>
            </a:pathLst>
          </a:custGeom>
          <a:ln w="1738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6191424" y="6607320"/>
            <a:ext cx="7620" cy="2540"/>
          </a:xfrm>
          <a:custGeom>
            <a:avLst/>
            <a:gdLst/>
            <a:ahLst/>
            <a:cxnLst/>
            <a:rect l="l" t="t" r="r" b="b"/>
            <a:pathLst>
              <a:path w="7620" h="2540">
                <a:moveTo>
                  <a:pt x="7071" y="0"/>
                </a:moveTo>
                <a:lnTo>
                  <a:pt x="4895" y="1267"/>
                </a:lnTo>
                <a:lnTo>
                  <a:pt x="2538" y="1992"/>
                </a:lnTo>
                <a:lnTo>
                  <a:pt x="0" y="2354"/>
                </a:lnTo>
              </a:path>
            </a:pathLst>
          </a:custGeom>
          <a:ln w="1738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6255432" y="6622532"/>
            <a:ext cx="4445" cy="11430"/>
          </a:xfrm>
          <a:custGeom>
            <a:avLst/>
            <a:gdLst/>
            <a:ahLst/>
            <a:cxnLst/>
            <a:rect l="l" t="t" r="r" b="b"/>
            <a:pathLst>
              <a:path w="4445" h="11429">
                <a:moveTo>
                  <a:pt x="4170" y="10865"/>
                </a:moveTo>
                <a:lnTo>
                  <a:pt x="2538" y="7424"/>
                </a:lnTo>
                <a:lnTo>
                  <a:pt x="1087" y="3802"/>
                </a:lnTo>
                <a:lnTo>
                  <a:pt x="0" y="0"/>
                </a:lnTo>
              </a:path>
            </a:pathLst>
          </a:custGeom>
          <a:ln w="174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6337030" y="6606415"/>
            <a:ext cx="1905" cy="12065"/>
          </a:xfrm>
          <a:custGeom>
            <a:avLst/>
            <a:gdLst/>
            <a:ahLst/>
            <a:cxnLst/>
            <a:rect l="l" t="t" r="r" b="b"/>
            <a:pathLst>
              <a:path w="1904" h="12065">
                <a:moveTo>
                  <a:pt x="1631" y="0"/>
                </a:moveTo>
                <a:lnTo>
                  <a:pt x="1450" y="3984"/>
                </a:lnTo>
                <a:lnTo>
                  <a:pt x="725" y="7968"/>
                </a:lnTo>
                <a:lnTo>
                  <a:pt x="0" y="11952"/>
                </a:lnTo>
              </a:path>
            </a:pathLst>
          </a:custGeom>
          <a:ln w="1740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6372570" y="6533435"/>
            <a:ext cx="20320" cy="32384"/>
          </a:xfrm>
          <a:custGeom>
            <a:avLst/>
            <a:gdLst/>
            <a:ahLst/>
            <a:cxnLst/>
            <a:rect l="l" t="t" r="r" b="b"/>
            <a:pathLst>
              <a:path w="20320" h="32384">
                <a:moveTo>
                  <a:pt x="0" y="0"/>
                </a:moveTo>
                <a:lnTo>
                  <a:pt x="8992" y="8136"/>
                </a:lnTo>
                <a:lnTo>
                  <a:pt x="15675" y="19072"/>
                </a:lnTo>
                <a:lnTo>
                  <a:pt x="19724" y="32080"/>
                </a:lnTo>
              </a:path>
            </a:pathLst>
          </a:custGeom>
          <a:ln w="1740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6412281" y="6486531"/>
            <a:ext cx="9525" cy="16510"/>
          </a:xfrm>
          <a:custGeom>
            <a:avLst/>
            <a:gdLst/>
            <a:ahLst/>
            <a:cxnLst/>
            <a:rect l="l" t="t" r="r" b="b"/>
            <a:pathLst>
              <a:path w="9525" h="16509">
                <a:moveTo>
                  <a:pt x="9429" y="0"/>
                </a:moveTo>
                <a:lnTo>
                  <a:pt x="7253" y="6338"/>
                </a:lnTo>
                <a:lnTo>
                  <a:pt x="4170" y="11952"/>
                </a:lnTo>
                <a:lnTo>
                  <a:pt x="0" y="16479"/>
                </a:lnTo>
              </a:path>
            </a:pathLst>
          </a:custGeom>
          <a:ln w="1740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6399406" y="6424960"/>
            <a:ext cx="635" cy="8255"/>
          </a:xfrm>
          <a:custGeom>
            <a:avLst/>
            <a:gdLst/>
            <a:ahLst/>
            <a:cxnLst/>
            <a:rect l="l" t="t" r="r" b="b"/>
            <a:pathLst>
              <a:path w="635" h="8254">
                <a:moveTo>
                  <a:pt x="0" y="0"/>
                </a:moveTo>
                <a:lnTo>
                  <a:pt x="362" y="2716"/>
                </a:lnTo>
                <a:lnTo>
                  <a:pt x="543" y="5251"/>
                </a:lnTo>
                <a:lnTo>
                  <a:pt x="543" y="7968"/>
                </a:lnTo>
              </a:path>
            </a:pathLst>
          </a:custGeom>
          <a:ln w="1740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6340294" y="6405945"/>
            <a:ext cx="5080" cy="10160"/>
          </a:xfrm>
          <a:custGeom>
            <a:avLst/>
            <a:gdLst/>
            <a:ahLst/>
            <a:cxnLst/>
            <a:rect l="l" t="t" r="r" b="b"/>
            <a:pathLst>
              <a:path w="5079" h="10160">
                <a:moveTo>
                  <a:pt x="0" y="9960"/>
                </a:moveTo>
                <a:lnTo>
                  <a:pt x="1087" y="6338"/>
                </a:lnTo>
                <a:lnTo>
                  <a:pt x="2719" y="3078"/>
                </a:lnTo>
                <a:lnTo>
                  <a:pt x="4714" y="0"/>
                </a:lnTo>
              </a:path>
            </a:pathLst>
          </a:custGeom>
          <a:ln w="1740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6295868" y="6412102"/>
            <a:ext cx="2540" cy="8890"/>
          </a:xfrm>
          <a:custGeom>
            <a:avLst/>
            <a:gdLst/>
            <a:ahLst/>
            <a:cxnLst/>
            <a:rect l="l" t="t" r="r" b="b"/>
            <a:pathLst>
              <a:path w="2539" h="8889">
                <a:moveTo>
                  <a:pt x="0" y="8511"/>
                </a:moveTo>
                <a:lnTo>
                  <a:pt x="543" y="5613"/>
                </a:lnTo>
                <a:lnTo>
                  <a:pt x="1269" y="2716"/>
                </a:lnTo>
                <a:lnTo>
                  <a:pt x="2357" y="0"/>
                </a:lnTo>
              </a:path>
            </a:pathLst>
          </a:custGeom>
          <a:ln w="1740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6243827" y="6423511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89">
                <a:moveTo>
                  <a:pt x="0" y="0"/>
                </a:moveTo>
                <a:lnTo>
                  <a:pt x="3082" y="2354"/>
                </a:lnTo>
                <a:lnTo>
                  <a:pt x="5802" y="5251"/>
                </a:lnTo>
                <a:lnTo>
                  <a:pt x="8341" y="8330"/>
                </a:lnTo>
              </a:path>
            </a:pathLst>
          </a:custGeom>
          <a:ln w="1739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6179274" y="6480374"/>
            <a:ext cx="1905" cy="8890"/>
          </a:xfrm>
          <a:custGeom>
            <a:avLst/>
            <a:gdLst/>
            <a:ahLst/>
            <a:cxnLst/>
            <a:rect l="l" t="t" r="r" b="b"/>
            <a:pathLst>
              <a:path w="1904" h="8889">
                <a:moveTo>
                  <a:pt x="1450" y="8692"/>
                </a:moveTo>
                <a:lnTo>
                  <a:pt x="725" y="5976"/>
                </a:lnTo>
                <a:lnTo>
                  <a:pt x="181" y="2897"/>
                </a:lnTo>
                <a:lnTo>
                  <a:pt x="0" y="0"/>
                </a:lnTo>
              </a:path>
            </a:pathLst>
          </a:custGeom>
          <a:ln w="1740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6343557" y="6578346"/>
            <a:ext cx="113148" cy="11082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6245654" y="6480557"/>
            <a:ext cx="91440" cy="89535"/>
          </a:xfrm>
          <a:custGeom>
            <a:avLst/>
            <a:gdLst/>
            <a:ahLst/>
            <a:cxnLst/>
            <a:rect l="l" t="t" r="r" b="b"/>
            <a:pathLst>
              <a:path w="91439" h="89534">
                <a:moveTo>
                  <a:pt x="45304" y="0"/>
                </a:moveTo>
                <a:lnTo>
                  <a:pt x="8728" y="18336"/>
                </a:lnTo>
                <a:lnTo>
                  <a:pt x="0" y="45682"/>
                </a:lnTo>
                <a:lnTo>
                  <a:pt x="2614" y="59452"/>
                </a:lnTo>
                <a:lnTo>
                  <a:pt x="9263" y="71375"/>
                </a:lnTo>
                <a:lnTo>
                  <a:pt x="19265" y="80754"/>
                </a:lnTo>
                <a:lnTo>
                  <a:pt x="31942" y="86890"/>
                </a:lnTo>
                <a:lnTo>
                  <a:pt x="46612" y="89087"/>
                </a:lnTo>
                <a:lnTo>
                  <a:pt x="60781" y="86598"/>
                </a:lnTo>
                <a:lnTo>
                  <a:pt x="73071" y="80159"/>
                </a:lnTo>
                <a:lnTo>
                  <a:pt x="82752" y="70444"/>
                </a:lnTo>
                <a:lnTo>
                  <a:pt x="89095" y="58124"/>
                </a:lnTo>
                <a:lnTo>
                  <a:pt x="91369" y="43871"/>
                </a:lnTo>
                <a:lnTo>
                  <a:pt x="88869" y="29971"/>
                </a:lnTo>
                <a:lnTo>
                  <a:pt x="82293" y="17923"/>
                </a:lnTo>
                <a:lnTo>
                  <a:pt x="72361" y="8439"/>
                </a:lnTo>
                <a:lnTo>
                  <a:pt x="59792" y="2227"/>
                </a:lnTo>
                <a:lnTo>
                  <a:pt x="45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6245640" y="6480557"/>
            <a:ext cx="91440" cy="89535"/>
          </a:xfrm>
          <a:custGeom>
            <a:avLst/>
            <a:gdLst/>
            <a:ahLst/>
            <a:cxnLst/>
            <a:rect l="l" t="t" r="r" b="b"/>
            <a:pathLst>
              <a:path w="91439" h="89534">
                <a:moveTo>
                  <a:pt x="0" y="44547"/>
                </a:moveTo>
                <a:lnTo>
                  <a:pt x="18553" y="8707"/>
                </a:lnTo>
                <a:lnTo>
                  <a:pt x="45319" y="0"/>
                </a:lnTo>
                <a:lnTo>
                  <a:pt x="59807" y="2227"/>
                </a:lnTo>
                <a:lnTo>
                  <a:pt x="72376" y="8439"/>
                </a:lnTo>
                <a:lnTo>
                  <a:pt x="82308" y="17923"/>
                </a:lnTo>
                <a:lnTo>
                  <a:pt x="88884" y="29971"/>
                </a:lnTo>
                <a:lnTo>
                  <a:pt x="91384" y="43871"/>
                </a:lnTo>
                <a:lnTo>
                  <a:pt x="89109" y="58124"/>
                </a:lnTo>
                <a:lnTo>
                  <a:pt x="82766" y="70444"/>
                </a:lnTo>
                <a:lnTo>
                  <a:pt x="73085" y="80159"/>
                </a:lnTo>
                <a:lnTo>
                  <a:pt x="60795" y="86598"/>
                </a:lnTo>
                <a:lnTo>
                  <a:pt x="46626" y="89087"/>
                </a:lnTo>
                <a:lnTo>
                  <a:pt x="31956" y="86890"/>
                </a:lnTo>
                <a:lnTo>
                  <a:pt x="2629" y="59452"/>
                </a:lnTo>
                <a:lnTo>
                  <a:pt x="0" y="44547"/>
                </a:lnTo>
                <a:close/>
              </a:path>
            </a:pathLst>
          </a:custGeom>
          <a:ln w="1739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5514526" y="6311053"/>
            <a:ext cx="298102" cy="34987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5416349" y="6214167"/>
            <a:ext cx="276860" cy="267970"/>
          </a:xfrm>
          <a:custGeom>
            <a:avLst/>
            <a:gdLst/>
            <a:ahLst/>
            <a:cxnLst/>
            <a:rect l="l" t="t" r="r" b="b"/>
            <a:pathLst>
              <a:path w="276860" h="267970">
                <a:moveTo>
                  <a:pt x="172402" y="249860"/>
                </a:moveTo>
                <a:lnTo>
                  <a:pt x="110420" y="249860"/>
                </a:lnTo>
                <a:lnTo>
                  <a:pt x="119338" y="259084"/>
                </a:lnTo>
                <a:lnTo>
                  <a:pt x="130408" y="265462"/>
                </a:lnTo>
                <a:lnTo>
                  <a:pt x="141610" y="267369"/>
                </a:lnTo>
                <a:lnTo>
                  <a:pt x="152471" y="265490"/>
                </a:lnTo>
                <a:lnTo>
                  <a:pt x="162510" y="260163"/>
                </a:lnTo>
                <a:lnTo>
                  <a:pt x="171242" y="251731"/>
                </a:lnTo>
                <a:lnTo>
                  <a:pt x="172402" y="249860"/>
                </a:lnTo>
                <a:close/>
              </a:path>
              <a:path w="276860" h="267970">
                <a:moveTo>
                  <a:pt x="73837" y="24086"/>
                </a:moveTo>
                <a:lnTo>
                  <a:pt x="33355" y="46440"/>
                </a:lnTo>
                <a:lnTo>
                  <a:pt x="25218" y="72967"/>
                </a:lnTo>
                <a:lnTo>
                  <a:pt x="25283" y="88011"/>
                </a:lnTo>
                <a:lnTo>
                  <a:pt x="18430" y="90911"/>
                </a:lnTo>
                <a:lnTo>
                  <a:pt x="9533" y="98731"/>
                </a:lnTo>
                <a:lnTo>
                  <a:pt x="1521" y="113667"/>
                </a:lnTo>
                <a:lnTo>
                  <a:pt x="0" y="126135"/>
                </a:lnTo>
                <a:lnTo>
                  <a:pt x="1487" y="138584"/>
                </a:lnTo>
                <a:lnTo>
                  <a:pt x="5649" y="150112"/>
                </a:lnTo>
                <a:lnTo>
                  <a:pt x="12150" y="159818"/>
                </a:lnTo>
                <a:lnTo>
                  <a:pt x="8677" y="168725"/>
                </a:lnTo>
                <a:lnTo>
                  <a:pt x="15899" y="209967"/>
                </a:lnTo>
                <a:lnTo>
                  <a:pt x="37431" y="218579"/>
                </a:lnTo>
                <a:lnTo>
                  <a:pt x="38011" y="219746"/>
                </a:lnTo>
                <a:lnTo>
                  <a:pt x="74493" y="252240"/>
                </a:lnTo>
                <a:lnTo>
                  <a:pt x="86188" y="253985"/>
                </a:lnTo>
                <a:lnTo>
                  <a:pt x="98271" y="253190"/>
                </a:lnTo>
                <a:lnTo>
                  <a:pt x="110420" y="249860"/>
                </a:lnTo>
                <a:lnTo>
                  <a:pt x="172402" y="249860"/>
                </a:lnTo>
                <a:lnTo>
                  <a:pt x="178185" y="240533"/>
                </a:lnTo>
                <a:lnTo>
                  <a:pt x="182857" y="226909"/>
                </a:lnTo>
                <a:lnTo>
                  <a:pt x="221588" y="226909"/>
                </a:lnTo>
                <a:lnTo>
                  <a:pt x="225671" y="223948"/>
                </a:lnTo>
                <a:lnTo>
                  <a:pt x="234063" y="213319"/>
                </a:lnTo>
                <a:lnTo>
                  <a:pt x="240615" y="199906"/>
                </a:lnTo>
                <a:lnTo>
                  <a:pt x="245015" y="184359"/>
                </a:lnTo>
                <a:lnTo>
                  <a:pt x="254375" y="178456"/>
                </a:lnTo>
                <a:lnTo>
                  <a:pt x="266704" y="165975"/>
                </a:lnTo>
                <a:lnTo>
                  <a:pt x="272077" y="155228"/>
                </a:lnTo>
                <a:lnTo>
                  <a:pt x="275438" y="143375"/>
                </a:lnTo>
                <a:lnTo>
                  <a:pt x="276734" y="130906"/>
                </a:lnTo>
                <a:lnTo>
                  <a:pt x="275914" y="118311"/>
                </a:lnTo>
                <a:lnTo>
                  <a:pt x="272926" y="106083"/>
                </a:lnTo>
                <a:lnTo>
                  <a:pt x="267718" y="94711"/>
                </a:lnTo>
                <a:lnTo>
                  <a:pt x="268443" y="92900"/>
                </a:lnTo>
                <a:lnTo>
                  <a:pt x="268987" y="90909"/>
                </a:lnTo>
                <a:lnTo>
                  <a:pt x="270254" y="82879"/>
                </a:lnTo>
                <a:lnTo>
                  <a:pt x="270076" y="69785"/>
                </a:lnTo>
                <a:lnTo>
                  <a:pt x="267146" y="57328"/>
                </a:lnTo>
                <a:lnTo>
                  <a:pt x="261731" y="46020"/>
                </a:lnTo>
                <a:lnTo>
                  <a:pt x="254100" y="36373"/>
                </a:lnTo>
                <a:lnTo>
                  <a:pt x="244522" y="28900"/>
                </a:lnTo>
                <a:lnTo>
                  <a:pt x="244293" y="28326"/>
                </a:lnTo>
                <a:lnTo>
                  <a:pt x="85413" y="28326"/>
                </a:lnTo>
                <a:lnTo>
                  <a:pt x="73837" y="24086"/>
                </a:lnTo>
                <a:close/>
              </a:path>
              <a:path w="276860" h="267970">
                <a:moveTo>
                  <a:pt x="221588" y="226909"/>
                </a:moveTo>
                <a:lnTo>
                  <a:pt x="182857" y="226909"/>
                </a:lnTo>
                <a:lnTo>
                  <a:pt x="188659" y="231617"/>
                </a:lnTo>
                <a:lnTo>
                  <a:pt x="195369" y="234154"/>
                </a:lnTo>
                <a:lnTo>
                  <a:pt x="204610" y="234258"/>
                </a:lnTo>
                <a:lnTo>
                  <a:pt x="215750" y="231144"/>
                </a:lnTo>
                <a:lnTo>
                  <a:pt x="221588" y="226909"/>
                </a:lnTo>
                <a:close/>
              </a:path>
              <a:path w="276860" h="267970">
                <a:moveTo>
                  <a:pt x="114734" y="7748"/>
                </a:moveTo>
                <a:lnTo>
                  <a:pt x="104118" y="11342"/>
                </a:lnTo>
                <a:lnTo>
                  <a:pt x="94162" y="18349"/>
                </a:lnTo>
                <a:lnTo>
                  <a:pt x="85413" y="28326"/>
                </a:lnTo>
                <a:lnTo>
                  <a:pt x="244293" y="28326"/>
                </a:lnTo>
                <a:lnTo>
                  <a:pt x="241080" y="20283"/>
                </a:lnTo>
                <a:lnTo>
                  <a:pt x="143871" y="20283"/>
                </a:lnTo>
                <a:lnTo>
                  <a:pt x="141514" y="17204"/>
                </a:lnTo>
                <a:lnTo>
                  <a:pt x="138976" y="14668"/>
                </a:lnTo>
                <a:lnTo>
                  <a:pt x="135748" y="12577"/>
                </a:lnTo>
                <a:lnTo>
                  <a:pt x="125460" y="8011"/>
                </a:lnTo>
                <a:lnTo>
                  <a:pt x="114734" y="7748"/>
                </a:lnTo>
                <a:close/>
              </a:path>
              <a:path w="276860" h="267970">
                <a:moveTo>
                  <a:pt x="170542" y="0"/>
                </a:moveTo>
                <a:lnTo>
                  <a:pt x="159958" y="1899"/>
                </a:lnTo>
                <a:lnTo>
                  <a:pt x="150666" y="8839"/>
                </a:lnTo>
                <a:lnTo>
                  <a:pt x="143871" y="20283"/>
                </a:lnTo>
                <a:lnTo>
                  <a:pt x="241080" y="20283"/>
                </a:lnTo>
                <a:lnTo>
                  <a:pt x="240052" y="17709"/>
                </a:lnTo>
                <a:lnTo>
                  <a:pt x="237595" y="14488"/>
                </a:lnTo>
                <a:lnTo>
                  <a:pt x="191016" y="14488"/>
                </a:lnTo>
                <a:lnTo>
                  <a:pt x="188478" y="9960"/>
                </a:lnTo>
                <a:lnTo>
                  <a:pt x="185214" y="6338"/>
                </a:lnTo>
                <a:lnTo>
                  <a:pt x="181210" y="3676"/>
                </a:lnTo>
                <a:lnTo>
                  <a:pt x="170542" y="0"/>
                </a:lnTo>
                <a:close/>
              </a:path>
              <a:path w="276860" h="267970">
                <a:moveTo>
                  <a:pt x="210252" y="488"/>
                </a:moveTo>
                <a:lnTo>
                  <a:pt x="199859" y="5065"/>
                </a:lnTo>
                <a:lnTo>
                  <a:pt x="191016" y="14488"/>
                </a:lnTo>
                <a:lnTo>
                  <a:pt x="237595" y="14488"/>
                </a:lnTo>
                <a:lnTo>
                  <a:pt x="231421" y="6390"/>
                </a:lnTo>
                <a:lnTo>
                  <a:pt x="221128" y="886"/>
                </a:lnTo>
                <a:lnTo>
                  <a:pt x="210252" y="488"/>
                </a:lnTo>
                <a:close/>
              </a:path>
            </a:pathLst>
          </a:custGeom>
          <a:solidFill>
            <a:srgbClr val="FFD8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5426401" y="6526554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39" h="15240">
                <a:moveTo>
                  <a:pt x="11603" y="0"/>
                </a:moveTo>
                <a:lnTo>
                  <a:pt x="3444" y="0"/>
                </a:lnTo>
                <a:lnTo>
                  <a:pt x="0" y="3440"/>
                </a:lnTo>
                <a:lnTo>
                  <a:pt x="0" y="11588"/>
                </a:lnTo>
                <a:lnTo>
                  <a:pt x="3444" y="14848"/>
                </a:lnTo>
                <a:lnTo>
                  <a:pt x="11603" y="14848"/>
                </a:lnTo>
                <a:lnTo>
                  <a:pt x="14867" y="11588"/>
                </a:lnTo>
                <a:lnTo>
                  <a:pt x="14867" y="3440"/>
                </a:lnTo>
                <a:lnTo>
                  <a:pt x="11603" y="0"/>
                </a:lnTo>
                <a:close/>
              </a:path>
            </a:pathLst>
          </a:custGeom>
          <a:solidFill>
            <a:srgbClr val="FFD8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5432204" y="6498664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5" h="29845">
                <a:moveTo>
                  <a:pt x="23027" y="0"/>
                </a:moveTo>
                <a:lnTo>
                  <a:pt x="6708" y="0"/>
                </a:lnTo>
                <a:lnTo>
                  <a:pt x="0" y="6700"/>
                </a:lnTo>
                <a:lnTo>
                  <a:pt x="0" y="23180"/>
                </a:lnTo>
                <a:lnTo>
                  <a:pt x="6708" y="29698"/>
                </a:lnTo>
                <a:lnTo>
                  <a:pt x="23027" y="29698"/>
                </a:lnTo>
                <a:lnTo>
                  <a:pt x="29737" y="23180"/>
                </a:lnTo>
                <a:lnTo>
                  <a:pt x="29737" y="6700"/>
                </a:lnTo>
                <a:lnTo>
                  <a:pt x="23027" y="0"/>
                </a:lnTo>
                <a:close/>
              </a:path>
            </a:pathLst>
          </a:custGeom>
          <a:solidFill>
            <a:srgbClr val="FFD8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5449024" y="6458685"/>
            <a:ext cx="41910" cy="43815"/>
          </a:xfrm>
          <a:custGeom>
            <a:avLst/>
            <a:gdLst/>
            <a:ahLst/>
            <a:cxnLst/>
            <a:rect l="l" t="t" r="r" b="b"/>
            <a:pathLst>
              <a:path w="41910" h="43815">
                <a:moveTo>
                  <a:pt x="16145" y="0"/>
                </a:moveTo>
                <a:lnTo>
                  <a:pt x="6528" y="4527"/>
                </a:lnTo>
                <a:lnTo>
                  <a:pt x="544" y="15301"/>
                </a:lnTo>
                <a:lnTo>
                  <a:pt x="0" y="32867"/>
                </a:lnTo>
                <a:lnTo>
                  <a:pt x="9776" y="40862"/>
                </a:lnTo>
                <a:lnTo>
                  <a:pt x="26123" y="43254"/>
                </a:lnTo>
                <a:lnTo>
                  <a:pt x="37207" y="35292"/>
                </a:lnTo>
                <a:lnTo>
                  <a:pt x="41566" y="22052"/>
                </a:lnTo>
                <a:lnTo>
                  <a:pt x="39741" y="13323"/>
                </a:lnTo>
                <a:lnTo>
                  <a:pt x="30949" y="3615"/>
                </a:lnTo>
                <a:lnTo>
                  <a:pt x="16145" y="0"/>
                </a:lnTo>
                <a:close/>
              </a:path>
            </a:pathLst>
          </a:custGeom>
          <a:solidFill>
            <a:srgbClr val="FFD8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5416350" y="6214167"/>
            <a:ext cx="276860" cy="267970"/>
          </a:xfrm>
          <a:custGeom>
            <a:avLst/>
            <a:gdLst/>
            <a:ahLst/>
            <a:cxnLst/>
            <a:rect l="l" t="t" r="r" b="b"/>
            <a:pathLst>
              <a:path w="276860" h="267970">
                <a:moveTo>
                  <a:pt x="25283" y="88011"/>
                </a:moveTo>
                <a:lnTo>
                  <a:pt x="33355" y="46440"/>
                </a:lnTo>
                <a:lnTo>
                  <a:pt x="73837" y="24086"/>
                </a:lnTo>
                <a:lnTo>
                  <a:pt x="85413" y="28326"/>
                </a:lnTo>
                <a:lnTo>
                  <a:pt x="94161" y="18350"/>
                </a:lnTo>
                <a:lnTo>
                  <a:pt x="104118" y="11342"/>
                </a:lnTo>
                <a:lnTo>
                  <a:pt x="114734" y="7748"/>
                </a:lnTo>
                <a:lnTo>
                  <a:pt x="125460" y="8011"/>
                </a:lnTo>
                <a:lnTo>
                  <a:pt x="135748" y="12576"/>
                </a:lnTo>
                <a:lnTo>
                  <a:pt x="138975" y="14669"/>
                </a:lnTo>
                <a:lnTo>
                  <a:pt x="141514" y="17204"/>
                </a:lnTo>
                <a:lnTo>
                  <a:pt x="143871" y="20283"/>
                </a:lnTo>
                <a:lnTo>
                  <a:pt x="150666" y="8839"/>
                </a:lnTo>
                <a:lnTo>
                  <a:pt x="159958" y="1899"/>
                </a:lnTo>
                <a:lnTo>
                  <a:pt x="170542" y="0"/>
                </a:lnTo>
                <a:lnTo>
                  <a:pt x="181210" y="3676"/>
                </a:lnTo>
                <a:lnTo>
                  <a:pt x="185214" y="6338"/>
                </a:lnTo>
                <a:lnTo>
                  <a:pt x="188478" y="9960"/>
                </a:lnTo>
                <a:lnTo>
                  <a:pt x="191016" y="14488"/>
                </a:lnTo>
                <a:lnTo>
                  <a:pt x="199859" y="5065"/>
                </a:lnTo>
                <a:lnTo>
                  <a:pt x="210252" y="488"/>
                </a:lnTo>
                <a:lnTo>
                  <a:pt x="221128" y="887"/>
                </a:lnTo>
                <a:lnTo>
                  <a:pt x="231422" y="6391"/>
                </a:lnTo>
                <a:lnTo>
                  <a:pt x="240052" y="17710"/>
                </a:lnTo>
                <a:lnTo>
                  <a:pt x="244522" y="28900"/>
                </a:lnTo>
                <a:lnTo>
                  <a:pt x="254100" y="36373"/>
                </a:lnTo>
                <a:lnTo>
                  <a:pt x="261731" y="46020"/>
                </a:lnTo>
                <a:lnTo>
                  <a:pt x="267146" y="57328"/>
                </a:lnTo>
                <a:lnTo>
                  <a:pt x="270076" y="69786"/>
                </a:lnTo>
                <a:lnTo>
                  <a:pt x="270254" y="82880"/>
                </a:lnTo>
                <a:lnTo>
                  <a:pt x="268987" y="90909"/>
                </a:lnTo>
                <a:lnTo>
                  <a:pt x="268443" y="92901"/>
                </a:lnTo>
                <a:lnTo>
                  <a:pt x="267718" y="94712"/>
                </a:lnTo>
                <a:lnTo>
                  <a:pt x="272926" y="106083"/>
                </a:lnTo>
                <a:lnTo>
                  <a:pt x="275914" y="118311"/>
                </a:lnTo>
                <a:lnTo>
                  <a:pt x="276734" y="130906"/>
                </a:lnTo>
                <a:lnTo>
                  <a:pt x="275438" y="143375"/>
                </a:lnTo>
                <a:lnTo>
                  <a:pt x="272077" y="155228"/>
                </a:lnTo>
                <a:lnTo>
                  <a:pt x="266704" y="165975"/>
                </a:lnTo>
                <a:lnTo>
                  <a:pt x="254375" y="178456"/>
                </a:lnTo>
                <a:lnTo>
                  <a:pt x="245015" y="184359"/>
                </a:lnTo>
                <a:lnTo>
                  <a:pt x="240614" y="199906"/>
                </a:lnTo>
                <a:lnTo>
                  <a:pt x="234062" y="213319"/>
                </a:lnTo>
                <a:lnTo>
                  <a:pt x="225670" y="223948"/>
                </a:lnTo>
                <a:lnTo>
                  <a:pt x="215749" y="231144"/>
                </a:lnTo>
                <a:lnTo>
                  <a:pt x="204610" y="234258"/>
                </a:lnTo>
                <a:lnTo>
                  <a:pt x="195368" y="234153"/>
                </a:lnTo>
                <a:lnTo>
                  <a:pt x="188659" y="231618"/>
                </a:lnTo>
                <a:lnTo>
                  <a:pt x="182856" y="226909"/>
                </a:lnTo>
                <a:lnTo>
                  <a:pt x="178185" y="240533"/>
                </a:lnTo>
                <a:lnTo>
                  <a:pt x="171242" y="251731"/>
                </a:lnTo>
                <a:lnTo>
                  <a:pt x="162510" y="260163"/>
                </a:lnTo>
                <a:lnTo>
                  <a:pt x="152471" y="265490"/>
                </a:lnTo>
                <a:lnTo>
                  <a:pt x="141610" y="267369"/>
                </a:lnTo>
                <a:lnTo>
                  <a:pt x="130408" y="265462"/>
                </a:lnTo>
                <a:lnTo>
                  <a:pt x="119338" y="259084"/>
                </a:lnTo>
                <a:lnTo>
                  <a:pt x="110420" y="249860"/>
                </a:lnTo>
                <a:lnTo>
                  <a:pt x="98271" y="253190"/>
                </a:lnTo>
                <a:lnTo>
                  <a:pt x="53551" y="241106"/>
                </a:lnTo>
                <a:lnTo>
                  <a:pt x="37794" y="219303"/>
                </a:lnTo>
                <a:lnTo>
                  <a:pt x="37613" y="218941"/>
                </a:lnTo>
                <a:lnTo>
                  <a:pt x="37432" y="218579"/>
                </a:lnTo>
                <a:lnTo>
                  <a:pt x="25753" y="217159"/>
                </a:lnTo>
                <a:lnTo>
                  <a:pt x="15899" y="209968"/>
                </a:lnTo>
                <a:lnTo>
                  <a:pt x="9012" y="198207"/>
                </a:lnTo>
                <a:lnTo>
                  <a:pt x="7456" y="181078"/>
                </a:lnTo>
                <a:lnTo>
                  <a:pt x="8677" y="168725"/>
                </a:lnTo>
                <a:lnTo>
                  <a:pt x="12150" y="159819"/>
                </a:lnTo>
                <a:lnTo>
                  <a:pt x="5649" y="150113"/>
                </a:lnTo>
                <a:lnTo>
                  <a:pt x="1487" y="138584"/>
                </a:lnTo>
                <a:lnTo>
                  <a:pt x="0" y="126135"/>
                </a:lnTo>
                <a:lnTo>
                  <a:pt x="1521" y="113668"/>
                </a:lnTo>
                <a:lnTo>
                  <a:pt x="9533" y="98732"/>
                </a:lnTo>
                <a:lnTo>
                  <a:pt x="18430" y="90911"/>
                </a:lnTo>
                <a:lnTo>
                  <a:pt x="25283" y="88011"/>
                </a:lnTo>
                <a:close/>
              </a:path>
            </a:pathLst>
          </a:custGeom>
          <a:ln w="1739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5426401" y="6526553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39" h="15240">
                <a:moveTo>
                  <a:pt x="14868" y="7424"/>
                </a:moveTo>
                <a:lnTo>
                  <a:pt x="14868" y="11589"/>
                </a:lnTo>
                <a:lnTo>
                  <a:pt x="11604" y="14849"/>
                </a:lnTo>
                <a:lnTo>
                  <a:pt x="7434" y="14849"/>
                </a:lnTo>
                <a:lnTo>
                  <a:pt x="3445" y="14849"/>
                </a:lnTo>
                <a:lnTo>
                  <a:pt x="0" y="11589"/>
                </a:lnTo>
                <a:lnTo>
                  <a:pt x="0" y="7424"/>
                </a:lnTo>
                <a:lnTo>
                  <a:pt x="0" y="3440"/>
                </a:lnTo>
                <a:lnTo>
                  <a:pt x="3445" y="0"/>
                </a:lnTo>
                <a:lnTo>
                  <a:pt x="7434" y="0"/>
                </a:lnTo>
                <a:lnTo>
                  <a:pt x="11604" y="0"/>
                </a:lnTo>
                <a:lnTo>
                  <a:pt x="14868" y="3440"/>
                </a:lnTo>
                <a:lnTo>
                  <a:pt x="14868" y="7424"/>
                </a:lnTo>
                <a:close/>
              </a:path>
            </a:pathLst>
          </a:custGeom>
          <a:ln w="1739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5432204" y="6498665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5" h="29845">
                <a:moveTo>
                  <a:pt x="29737" y="14849"/>
                </a:moveTo>
                <a:lnTo>
                  <a:pt x="29737" y="23179"/>
                </a:lnTo>
                <a:lnTo>
                  <a:pt x="23028" y="29699"/>
                </a:lnTo>
                <a:lnTo>
                  <a:pt x="14868" y="29699"/>
                </a:lnTo>
                <a:lnTo>
                  <a:pt x="6709" y="29699"/>
                </a:lnTo>
                <a:lnTo>
                  <a:pt x="0" y="23179"/>
                </a:lnTo>
                <a:lnTo>
                  <a:pt x="0" y="14849"/>
                </a:lnTo>
                <a:lnTo>
                  <a:pt x="0" y="6700"/>
                </a:lnTo>
                <a:lnTo>
                  <a:pt x="6709" y="0"/>
                </a:lnTo>
                <a:lnTo>
                  <a:pt x="14868" y="0"/>
                </a:lnTo>
                <a:lnTo>
                  <a:pt x="23028" y="0"/>
                </a:lnTo>
                <a:lnTo>
                  <a:pt x="29737" y="6700"/>
                </a:lnTo>
                <a:lnTo>
                  <a:pt x="29737" y="14849"/>
                </a:lnTo>
                <a:close/>
              </a:path>
            </a:pathLst>
          </a:custGeom>
          <a:ln w="1739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5449025" y="6458685"/>
            <a:ext cx="41910" cy="43815"/>
          </a:xfrm>
          <a:custGeom>
            <a:avLst/>
            <a:gdLst/>
            <a:ahLst/>
            <a:cxnLst/>
            <a:rect l="l" t="t" r="r" b="b"/>
            <a:pathLst>
              <a:path w="41910" h="43815">
                <a:moveTo>
                  <a:pt x="41566" y="22051"/>
                </a:moveTo>
                <a:lnTo>
                  <a:pt x="37207" y="35292"/>
                </a:lnTo>
                <a:lnTo>
                  <a:pt x="26123" y="43255"/>
                </a:lnTo>
                <a:lnTo>
                  <a:pt x="9776" y="40863"/>
                </a:lnTo>
                <a:lnTo>
                  <a:pt x="0" y="32868"/>
                </a:lnTo>
                <a:lnTo>
                  <a:pt x="543" y="15302"/>
                </a:lnTo>
                <a:lnTo>
                  <a:pt x="6527" y="4527"/>
                </a:lnTo>
                <a:lnTo>
                  <a:pt x="16143" y="0"/>
                </a:lnTo>
                <a:lnTo>
                  <a:pt x="30948" y="3615"/>
                </a:lnTo>
                <a:lnTo>
                  <a:pt x="39741" y="13322"/>
                </a:lnTo>
                <a:lnTo>
                  <a:pt x="41566" y="22051"/>
                </a:lnTo>
                <a:close/>
              </a:path>
            </a:pathLst>
          </a:custGeom>
          <a:ln w="1739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5430391" y="6370270"/>
            <a:ext cx="16510" cy="5715"/>
          </a:xfrm>
          <a:custGeom>
            <a:avLst/>
            <a:gdLst/>
            <a:ahLst/>
            <a:cxnLst/>
            <a:rect l="l" t="t" r="r" b="b"/>
            <a:pathLst>
              <a:path w="16510" h="5714">
                <a:moveTo>
                  <a:pt x="16319" y="4889"/>
                </a:moveTo>
                <a:lnTo>
                  <a:pt x="10517" y="5613"/>
                </a:lnTo>
                <a:lnTo>
                  <a:pt x="4895" y="3802"/>
                </a:lnTo>
                <a:lnTo>
                  <a:pt x="0" y="0"/>
                </a:lnTo>
              </a:path>
            </a:pathLst>
          </a:custGeom>
          <a:ln w="1738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5453782" y="6429125"/>
            <a:ext cx="7620" cy="2540"/>
          </a:xfrm>
          <a:custGeom>
            <a:avLst/>
            <a:gdLst/>
            <a:ahLst/>
            <a:cxnLst/>
            <a:rect l="l" t="t" r="r" b="b"/>
            <a:pathLst>
              <a:path w="7620" h="2539">
                <a:moveTo>
                  <a:pt x="7071" y="0"/>
                </a:moveTo>
                <a:lnTo>
                  <a:pt x="4895" y="1267"/>
                </a:lnTo>
                <a:lnTo>
                  <a:pt x="2538" y="1992"/>
                </a:lnTo>
                <a:lnTo>
                  <a:pt x="0" y="2354"/>
                </a:lnTo>
              </a:path>
            </a:pathLst>
          </a:custGeom>
          <a:ln w="1738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5517791" y="6444337"/>
            <a:ext cx="4445" cy="11430"/>
          </a:xfrm>
          <a:custGeom>
            <a:avLst/>
            <a:gdLst/>
            <a:ahLst/>
            <a:cxnLst/>
            <a:rect l="l" t="t" r="r" b="b"/>
            <a:pathLst>
              <a:path w="4445" h="11429">
                <a:moveTo>
                  <a:pt x="4170" y="10865"/>
                </a:moveTo>
                <a:lnTo>
                  <a:pt x="2538" y="7424"/>
                </a:lnTo>
                <a:lnTo>
                  <a:pt x="1087" y="3802"/>
                </a:lnTo>
                <a:lnTo>
                  <a:pt x="0" y="0"/>
                </a:lnTo>
              </a:path>
            </a:pathLst>
          </a:custGeom>
          <a:ln w="174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5599388" y="6428220"/>
            <a:ext cx="1905" cy="12065"/>
          </a:xfrm>
          <a:custGeom>
            <a:avLst/>
            <a:gdLst/>
            <a:ahLst/>
            <a:cxnLst/>
            <a:rect l="l" t="t" r="r" b="b"/>
            <a:pathLst>
              <a:path w="1904" h="12064">
                <a:moveTo>
                  <a:pt x="1631" y="0"/>
                </a:moveTo>
                <a:lnTo>
                  <a:pt x="1450" y="3984"/>
                </a:lnTo>
                <a:lnTo>
                  <a:pt x="725" y="7968"/>
                </a:lnTo>
                <a:lnTo>
                  <a:pt x="0" y="11952"/>
                </a:lnTo>
              </a:path>
            </a:pathLst>
          </a:custGeom>
          <a:ln w="1740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5634928" y="6355239"/>
            <a:ext cx="20320" cy="32384"/>
          </a:xfrm>
          <a:custGeom>
            <a:avLst/>
            <a:gdLst/>
            <a:ahLst/>
            <a:cxnLst/>
            <a:rect l="l" t="t" r="r" b="b"/>
            <a:pathLst>
              <a:path w="20320" h="32385">
                <a:moveTo>
                  <a:pt x="0" y="0"/>
                </a:moveTo>
                <a:lnTo>
                  <a:pt x="8992" y="8136"/>
                </a:lnTo>
                <a:lnTo>
                  <a:pt x="15675" y="19072"/>
                </a:lnTo>
                <a:lnTo>
                  <a:pt x="19724" y="32080"/>
                </a:lnTo>
              </a:path>
            </a:pathLst>
          </a:custGeom>
          <a:ln w="1740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5674639" y="6308336"/>
            <a:ext cx="9525" cy="16510"/>
          </a:xfrm>
          <a:custGeom>
            <a:avLst/>
            <a:gdLst/>
            <a:ahLst/>
            <a:cxnLst/>
            <a:rect l="l" t="t" r="r" b="b"/>
            <a:pathLst>
              <a:path w="9525" h="16510">
                <a:moveTo>
                  <a:pt x="9429" y="0"/>
                </a:moveTo>
                <a:lnTo>
                  <a:pt x="7253" y="6338"/>
                </a:lnTo>
                <a:lnTo>
                  <a:pt x="4170" y="11952"/>
                </a:lnTo>
                <a:lnTo>
                  <a:pt x="0" y="16479"/>
                </a:lnTo>
              </a:path>
            </a:pathLst>
          </a:custGeom>
          <a:ln w="1740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5661765" y="6246765"/>
            <a:ext cx="635" cy="8255"/>
          </a:xfrm>
          <a:custGeom>
            <a:avLst/>
            <a:gdLst/>
            <a:ahLst/>
            <a:cxnLst/>
            <a:rect l="l" t="t" r="r" b="b"/>
            <a:pathLst>
              <a:path w="635" h="8254">
                <a:moveTo>
                  <a:pt x="0" y="0"/>
                </a:moveTo>
                <a:lnTo>
                  <a:pt x="362" y="2716"/>
                </a:lnTo>
                <a:lnTo>
                  <a:pt x="543" y="5251"/>
                </a:lnTo>
                <a:lnTo>
                  <a:pt x="543" y="7968"/>
                </a:lnTo>
              </a:path>
            </a:pathLst>
          </a:custGeom>
          <a:ln w="1740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5602652" y="6227750"/>
            <a:ext cx="5080" cy="10160"/>
          </a:xfrm>
          <a:custGeom>
            <a:avLst/>
            <a:gdLst/>
            <a:ahLst/>
            <a:cxnLst/>
            <a:rect l="l" t="t" r="r" b="b"/>
            <a:pathLst>
              <a:path w="5079" h="10160">
                <a:moveTo>
                  <a:pt x="0" y="9960"/>
                </a:moveTo>
                <a:lnTo>
                  <a:pt x="1087" y="6338"/>
                </a:lnTo>
                <a:lnTo>
                  <a:pt x="2719" y="3078"/>
                </a:lnTo>
                <a:lnTo>
                  <a:pt x="4714" y="0"/>
                </a:lnTo>
              </a:path>
            </a:pathLst>
          </a:custGeom>
          <a:ln w="1740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5558227" y="6233907"/>
            <a:ext cx="2540" cy="8890"/>
          </a:xfrm>
          <a:custGeom>
            <a:avLst/>
            <a:gdLst/>
            <a:ahLst/>
            <a:cxnLst/>
            <a:rect l="l" t="t" r="r" b="b"/>
            <a:pathLst>
              <a:path w="2539" h="8889">
                <a:moveTo>
                  <a:pt x="0" y="8511"/>
                </a:moveTo>
                <a:lnTo>
                  <a:pt x="543" y="5613"/>
                </a:lnTo>
                <a:lnTo>
                  <a:pt x="1269" y="2716"/>
                </a:lnTo>
                <a:lnTo>
                  <a:pt x="2357" y="0"/>
                </a:lnTo>
              </a:path>
            </a:pathLst>
          </a:custGeom>
          <a:ln w="1740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5506186" y="6245316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89">
                <a:moveTo>
                  <a:pt x="0" y="0"/>
                </a:moveTo>
                <a:lnTo>
                  <a:pt x="3082" y="2354"/>
                </a:lnTo>
                <a:lnTo>
                  <a:pt x="5802" y="5251"/>
                </a:lnTo>
                <a:lnTo>
                  <a:pt x="8341" y="8330"/>
                </a:lnTo>
              </a:path>
            </a:pathLst>
          </a:custGeom>
          <a:ln w="1739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5441633" y="6302179"/>
            <a:ext cx="1905" cy="8890"/>
          </a:xfrm>
          <a:custGeom>
            <a:avLst/>
            <a:gdLst/>
            <a:ahLst/>
            <a:cxnLst/>
            <a:rect l="l" t="t" r="r" b="b"/>
            <a:pathLst>
              <a:path w="1904" h="8889">
                <a:moveTo>
                  <a:pt x="1450" y="8692"/>
                </a:moveTo>
                <a:lnTo>
                  <a:pt x="725" y="5976"/>
                </a:lnTo>
                <a:lnTo>
                  <a:pt x="181" y="2897"/>
                </a:lnTo>
                <a:lnTo>
                  <a:pt x="0" y="0"/>
                </a:lnTo>
              </a:path>
            </a:pathLst>
          </a:custGeom>
          <a:ln w="1740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6158601" y="7026006"/>
            <a:ext cx="298102" cy="3520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6060420" y="6929118"/>
            <a:ext cx="276860" cy="269875"/>
          </a:xfrm>
          <a:custGeom>
            <a:avLst/>
            <a:gdLst/>
            <a:ahLst/>
            <a:cxnLst/>
            <a:rect l="l" t="t" r="r" b="b"/>
            <a:pathLst>
              <a:path w="276860" h="269875">
                <a:moveTo>
                  <a:pt x="173748" y="252653"/>
                </a:moveTo>
                <a:lnTo>
                  <a:pt x="111010" y="252653"/>
                </a:lnTo>
                <a:lnTo>
                  <a:pt x="119974" y="261616"/>
                </a:lnTo>
                <a:lnTo>
                  <a:pt x="131455" y="268002"/>
                </a:lnTo>
                <a:lnTo>
                  <a:pt x="142500" y="269615"/>
                </a:lnTo>
                <a:lnTo>
                  <a:pt x="153282" y="267606"/>
                </a:lnTo>
                <a:lnTo>
                  <a:pt x="163426" y="262363"/>
                </a:lnTo>
                <a:lnTo>
                  <a:pt x="172555" y="254278"/>
                </a:lnTo>
                <a:lnTo>
                  <a:pt x="173748" y="252653"/>
                </a:lnTo>
                <a:close/>
              </a:path>
              <a:path w="276860" h="269875">
                <a:moveTo>
                  <a:pt x="73600" y="24261"/>
                </a:moveTo>
                <a:lnTo>
                  <a:pt x="33247" y="47034"/>
                </a:lnTo>
                <a:lnTo>
                  <a:pt x="25215" y="73678"/>
                </a:lnTo>
                <a:lnTo>
                  <a:pt x="25288" y="88738"/>
                </a:lnTo>
                <a:lnTo>
                  <a:pt x="18125" y="91839"/>
                </a:lnTo>
                <a:lnTo>
                  <a:pt x="9367" y="99895"/>
                </a:lnTo>
                <a:lnTo>
                  <a:pt x="1405" y="115069"/>
                </a:lnTo>
                <a:lnTo>
                  <a:pt x="0" y="127528"/>
                </a:lnTo>
                <a:lnTo>
                  <a:pt x="1519" y="140007"/>
                </a:lnTo>
                <a:lnTo>
                  <a:pt x="5628" y="151605"/>
                </a:lnTo>
                <a:lnTo>
                  <a:pt x="11993" y="161423"/>
                </a:lnTo>
                <a:lnTo>
                  <a:pt x="8628" y="170367"/>
                </a:lnTo>
                <a:lnTo>
                  <a:pt x="16003" y="211768"/>
                </a:lnTo>
                <a:lnTo>
                  <a:pt x="37437" y="220392"/>
                </a:lnTo>
                <a:lnTo>
                  <a:pt x="38172" y="221904"/>
                </a:lnTo>
                <a:lnTo>
                  <a:pt x="74735" y="254481"/>
                </a:lnTo>
                <a:lnTo>
                  <a:pt x="86496" y="256351"/>
                </a:lnTo>
                <a:lnTo>
                  <a:pt x="98690" y="255737"/>
                </a:lnTo>
                <a:lnTo>
                  <a:pt x="111010" y="252653"/>
                </a:lnTo>
                <a:lnTo>
                  <a:pt x="173748" y="252653"/>
                </a:lnTo>
                <a:lnTo>
                  <a:pt x="180294" y="243738"/>
                </a:lnTo>
                <a:lnTo>
                  <a:pt x="186267" y="231133"/>
                </a:lnTo>
                <a:lnTo>
                  <a:pt x="217782" y="231133"/>
                </a:lnTo>
                <a:lnTo>
                  <a:pt x="223381" y="227671"/>
                </a:lnTo>
                <a:lnTo>
                  <a:pt x="231883" y="217080"/>
                </a:lnTo>
                <a:lnTo>
                  <a:pt x="237516" y="203379"/>
                </a:lnTo>
                <a:lnTo>
                  <a:pt x="239617" y="187433"/>
                </a:lnTo>
                <a:lnTo>
                  <a:pt x="246870" y="186166"/>
                </a:lnTo>
                <a:lnTo>
                  <a:pt x="272242" y="156099"/>
                </a:lnTo>
                <a:lnTo>
                  <a:pt x="276744" y="131733"/>
                </a:lnTo>
                <a:lnTo>
                  <a:pt x="275891" y="119124"/>
                </a:lnTo>
                <a:lnTo>
                  <a:pt x="272901" y="106867"/>
                </a:lnTo>
                <a:lnTo>
                  <a:pt x="267723" y="95438"/>
                </a:lnTo>
                <a:lnTo>
                  <a:pt x="268448" y="93627"/>
                </a:lnTo>
                <a:lnTo>
                  <a:pt x="268992" y="91636"/>
                </a:lnTo>
                <a:lnTo>
                  <a:pt x="270311" y="82994"/>
                </a:lnTo>
                <a:lnTo>
                  <a:pt x="270025" y="69899"/>
                </a:lnTo>
                <a:lnTo>
                  <a:pt x="267041" y="57433"/>
                </a:lnTo>
                <a:lnTo>
                  <a:pt x="261617" y="46112"/>
                </a:lnTo>
                <a:lnTo>
                  <a:pt x="254016" y="36451"/>
                </a:lnTo>
                <a:lnTo>
                  <a:pt x="244498" y="28964"/>
                </a:lnTo>
                <a:lnTo>
                  <a:pt x="244250" y="28345"/>
                </a:lnTo>
                <a:lnTo>
                  <a:pt x="85129" y="28345"/>
                </a:lnTo>
                <a:lnTo>
                  <a:pt x="73600" y="24261"/>
                </a:lnTo>
                <a:close/>
              </a:path>
              <a:path w="276860" h="269875">
                <a:moveTo>
                  <a:pt x="217782" y="231133"/>
                </a:moveTo>
                <a:lnTo>
                  <a:pt x="186267" y="231133"/>
                </a:lnTo>
                <a:lnTo>
                  <a:pt x="196169" y="234461"/>
                </a:lnTo>
                <a:lnTo>
                  <a:pt x="212677" y="234290"/>
                </a:lnTo>
                <a:lnTo>
                  <a:pt x="217782" y="231133"/>
                </a:lnTo>
                <a:close/>
              </a:path>
              <a:path w="276860" h="269875">
                <a:moveTo>
                  <a:pt x="114543" y="7818"/>
                </a:moveTo>
                <a:lnTo>
                  <a:pt x="103946" y="11419"/>
                </a:lnTo>
                <a:lnTo>
                  <a:pt x="93966" y="18409"/>
                </a:lnTo>
                <a:lnTo>
                  <a:pt x="85129" y="28345"/>
                </a:lnTo>
                <a:lnTo>
                  <a:pt x="244250" y="28345"/>
                </a:lnTo>
                <a:lnTo>
                  <a:pt x="241093" y="20466"/>
                </a:lnTo>
                <a:lnTo>
                  <a:pt x="143875" y="20466"/>
                </a:lnTo>
                <a:lnTo>
                  <a:pt x="141518" y="17388"/>
                </a:lnTo>
                <a:lnTo>
                  <a:pt x="138979" y="14852"/>
                </a:lnTo>
                <a:lnTo>
                  <a:pt x="135482" y="12569"/>
                </a:lnTo>
                <a:lnTo>
                  <a:pt x="125230" y="8054"/>
                </a:lnTo>
                <a:lnTo>
                  <a:pt x="114543" y="7818"/>
                </a:lnTo>
                <a:close/>
              </a:path>
              <a:path w="276860" h="269875">
                <a:moveTo>
                  <a:pt x="170469" y="0"/>
                </a:moveTo>
                <a:lnTo>
                  <a:pt x="159914" y="1946"/>
                </a:lnTo>
                <a:lnTo>
                  <a:pt x="150650" y="8940"/>
                </a:lnTo>
                <a:lnTo>
                  <a:pt x="143875" y="20466"/>
                </a:lnTo>
                <a:lnTo>
                  <a:pt x="241093" y="20466"/>
                </a:lnTo>
                <a:lnTo>
                  <a:pt x="240023" y="17798"/>
                </a:lnTo>
                <a:lnTo>
                  <a:pt x="237530" y="14490"/>
                </a:lnTo>
                <a:lnTo>
                  <a:pt x="191021" y="14490"/>
                </a:lnTo>
                <a:lnTo>
                  <a:pt x="188483" y="10144"/>
                </a:lnTo>
                <a:lnTo>
                  <a:pt x="185219" y="6341"/>
                </a:lnTo>
                <a:lnTo>
                  <a:pt x="181116" y="3615"/>
                </a:lnTo>
                <a:lnTo>
                  <a:pt x="170469" y="0"/>
                </a:lnTo>
                <a:close/>
              </a:path>
              <a:path w="276860" h="269875">
                <a:moveTo>
                  <a:pt x="210257" y="491"/>
                </a:moveTo>
                <a:lnTo>
                  <a:pt x="199864" y="5068"/>
                </a:lnTo>
                <a:lnTo>
                  <a:pt x="191021" y="14490"/>
                </a:lnTo>
                <a:lnTo>
                  <a:pt x="237530" y="14490"/>
                </a:lnTo>
                <a:lnTo>
                  <a:pt x="231427" y="6394"/>
                </a:lnTo>
                <a:lnTo>
                  <a:pt x="221134" y="890"/>
                </a:lnTo>
                <a:lnTo>
                  <a:pt x="210257" y="491"/>
                </a:lnTo>
                <a:close/>
              </a:path>
            </a:pathLst>
          </a:custGeom>
          <a:solidFill>
            <a:srgbClr val="FFD8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6070476" y="7244041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39" h="15240">
                <a:moveTo>
                  <a:pt x="11605" y="0"/>
                </a:moveTo>
                <a:lnTo>
                  <a:pt x="3263" y="0"/>
                </a:lnTo>
                <a:lnTo>
                  <a:pt x="0" y="3441"/>
                </a:lnTo>
                <a:lnTo>
                  <a:pt x="0" y="11590"/>
                </a:lnTo>
                <a:lnTo>
                  <a:pt x="3263" y="15031"/>
                </a:lnTo>
                <a:lnTo>
                  <a:pt x="11605" y="15031"/>
                </a:lnTo>
                <a:lnTo>
                  <a:pt x="15050" y="11590"/>
                </a:lnTo>
                <a:lnTo>
                  <a:pt x="15050" y="3441"/>
                </a:lnTo>
                <a:lnTo>
                  <a:pt x="11605" y="0"/>
                </a:lnTo>
                <a:close/>
              </a:path>
            </a:pathLst>
          </a:custGeom>
          <a:solidFill>
            <a:srgbClr val="FFD8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6076097" y="7215973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79" h="30479">
                <a:moveTo>
                  <a:pt x="23392" y="0"/>
                </a:moveTo>
                <a:lnTo>
                  <a:pt x="6709" y="0"/>
                </a:lnTo>
                <a:lnTo>
                  <a:pt x="0" y="6699"/>
                </a:lnTo>
                <a:lnTo>
                  <a:pt x="0" y="23360"/>
                </a:lnTo>
                <a:lnTo>
                  <a:pt x="6709" y="30060"/>
                </a:lnTo>
                <a:lnTo>
                  <a:pt x="23392" y="30060"/>
                </a:lnTo>
                <a:lnTo>
                  <a:pt x="30101" y="23360"/>
                </a:lnTo>
                <a:lnTo>
                  <a:pt x="30101" y="6699"/>
                </a:lnTo>
                <a:lnTo>
                  <a:pt x="23392" y="0"/>
                </a:lnTo>
                <a:close/>
              </a:path>
            </a:pathLst>
          </a:custGeom>
          <a:solidFill>
            <a:srgbClr val="FFD8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6093166" y="7175713"/>
            <a:ext cx="41910" cy="43815"/>
          </a:xfrm>
          <a:custGeom>
            <a:avLst/>
            <a:gdLst/>
            <a:ahLst/>
            <a:cxnLst/>
            <a:rect l="l" t="t" r="r" b="b"/>
            <a:pathLst>
              <a:path w="41910" h="43815">
                <a:moveTo>
                  <a:pt x="15562" y="0"/>
                </a:moveTo>
                <a:lnTo>
                  <a:pt x="6160" y="4720"/>
                </a:lnTo>
                <a:lnTo>
                  <a:pt x="365" y="15620"/>
                </a:lnTo>
                <a:lnTo>
                  <a:pt x="0" y="33301"/>
                </a:lnTo>
                <a:lnTo>
                  <a:pt x="9944" y="41149"/>
                </a:lnTo>
                <a:lnTo>
                  <a:pt x="26363" y="43445"/>
                </a:lnTo>
                <a:lnTo>
                  <a:pt x="37377" y="35365"/>
                </a:lnTo>
                <a:lnTo>
                  <a:pt x="41681" y="22150"/>
                </a:lnTo>
                <a:lnTo>
                  <a:pt x="39623" y="12836"/>
                </a:lnTo>
                <a:lnTo>
                  <a:pt x="30643" y="3422"/>
                </a:lnTo>
                <a:lnTo>
                  <a:pt x="15562" y="0"/>
                </a:lnTo>
                <a:close/>
              </a:path>
            </a:pathLst>
          </a:custGeom>
          <a:solidFill>
            <a:srgbClr val="FFD8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6060421" y="6929118"/>
            <a:ext cx="276860" cy="269875"/>
          </a:xfrm>
          <a:custGeom>
            <a:avLst/>
            <a:gdLst/>
            <a:ahLst/>
            <a:cxnLst/>
            <a:rect l="l" t="t" r="r" b="b"/>
            <a:pathLst>
              <a:path w="276860" h="269875">
                <a:moveTo>
                  <a:pt x="25287" y="88738"/>
                </a:moveTo>
                <a:lnTo>
                  <a:pt x="33247" y="47034"/>
                </a:lnTo>
                <a:lnTo>
                  <a:pt x="73600" y="24261"/>
                </a:lnTo>
                <a:lnTo>
                  <a:pt x="85129" y="28345"/>
                </a:lnTo>
                <a:lnTo>
                  <a:pt x="93966" y="18409"/>
                </a:lnTo>
                <a:lnTo>
                  <a:pt x="103946" y="11418"/>
                </a:lnTo>
                <a:lnTo>
                  <a:pt x="114543" y="7818"/>
                </a:lnTo>
                <a:lnTo>
                  <a:pt x="125231" y="8054"/>
                </a:lnTo>
                <a:lnTo>
                  <a:pt x="135483" y="12570"/>
                </a:lnTo>
                <a:lnTo>
                  <a:pt x="138980" y="14852"/>
                </a:lnTo>
                <a:lnTo>
                  <a:pt x="141518" y="17388"/>
                </a:lnTo>
                <a:lnTo>
                  <a:pt x="143876" y="20466"/>
                </a:lnTo>
                <a:lnTo>
                  <a:pt x="150650" y="8940"/>
                </a:lnTo>
                <a:lnTo>
                  <a:pt x="159914" y="1946"/>
                </a:lnTo>
                <a:lnTo>
                  <a:pt x="170468" y="0"/>
                </a:lnTo>
                <a:lnTo>
                  <a:pt x="181115" y="3615"/>
                </a:lnTo>
                <a:lnTo>
                  <a:pt x="185218" y="6341"/>
                </a:lnTo>
                <a:lnTo>
                  <a:pt x="188482" y="10144"/>
                </a:lnTo>
                <a:lnTo>
                  <a:pt x="191021" y="14490"/>
                </a:lnTo>
                <a:lnTo>
                  <a:pt x="199864" y="5068"/>
                </a:lnTo>
                <a:lnTo>
                  <a:pt x="210257" y="491"/>
                </a:lnTo>
                <a:lnTo>
                  <a:pt x="221133" y="889"/>
                </a:lnTo>
                <a:lnTo>
                  <a:pt x="231426" y="6393"/>
                </a:lnTo>
                <a:lnTo>
                  <a:pt x="240023" y="17798"/>
                </a:lnTo>
                <a:lnTo>
                  <a:pt x="244498" y="28964"/>
                </a:lnTo>
                <a:lnTo>
                  <a:pt x="254016" y="36451"/>
                </a:lnTo>
                <a:lnTo>
                  <a:pt x="261617" y="46112"/>
                </a:lnTo>
                <a:lnTo>
                  <a:pt x="267040" y="57433"/>
                </a:lnTo>
                <a:lnTo>
                  <a:pt x="270025" y="69899"/>
                </a:lnTo>
                <a:lnTo>
                  <a:pt x="270311" y="82994"/>
                </a:lnTo>
                <a:lnTo>
                  <a:pt x="268992" y="91636"/>
                </a:lnTo>
                <a:lnTo>
                  <a:pt x="268448" y="93628"/>
                </a:lnTo>
                <a:lnTo>
                  <a:pt x="267722" y="95439"/>
                </a:lnTo>
                <a:lnTo>
                  <a:pt x="272900" y="106867"/>
                </a:lnTo>
                <a:lnTo>
                  <a:pt x="275891" y="119124"/>
                </a:lnTo>
                <a:lnTo>
                  <a:pt x="276744" y="131733"/>
                </a:lnTo>
                <a:lnTo>
                  <a:pt x="275511" y="144217"/>
                </a:lnTo>
                <a:lnTo>
                  <a:pt x="253942" y="182182"/>
                </a:lnTo>
                <a:lnTo>
                  <a:pt x="239617" y="187434"/>
                </a:lnTo>
                <a:lnTo>
                  <a:pt x="237516" y="203379"/>
                </a:lnTo>
                <a:lnTo>
                  <a:pt x="231883" y="217080"/>
                </a:lnTo>
                <a:lnTo>
                  <a:pt x="223382" y="227671"/>
                </a:lnTo>
                <a:lnTo>
                  <a:pt x="212677" y="234290"/>
                </a:lnTo>
                <a:lnTo>
                  <a:pt x="196170" y="234460"/>
                </a:lnTo>
                <a:lnTo>
                  <a:pt x="186267" y="231134"/>
                </a:lnTo>
                <a:lnTo>
                  <a:pt x="180294" y="243738"/>
                </a:lnTo>
                <a:lnTo>
                  <a:pt x="172555" y="254278"/>
                </a:lnTo>
                <a:lnTo>
                  <a:pt x="163426" y="262363"/>
                </a:lnTo>
                <a:lnTo>
                  <a:pt x="153282" y="267605"/>
                </a:lnTo>
                <a:lnTo>
                  <a:pt x="142500" y="269615"/>
                </a:lnTo>
                <a:lnTo>
                  <a:pt x="131455" y="268002"/>
                </a:lnTo>
                <a:lnTo>
                  <a:pt x="119974" y="261617"/>
                </a:lnTo>
                <a:lnTo>
                  <a:pt x="111010" y="252653"/>
                </a:lnTo>
                <a:lnTo>
                  <a:pt x="98690" y="255737"/>
                </a:lnTo>
                <a:lnTo>
                  <a:pt x="53742" y="243237"/>
                </a:lnTo>
                <a:lnTo>
                  <a:pt x="37799" y="221117"/>
                </a:lnTo>
                <a:lnTo>
                  <a:pt x="37617" y="220755"/>
                </a:lnTo>
                <a:lnTo>
                  <a:pt x="37436" y="220392"/>
                </a:lnTo>
                <a:lnTo>
                  <a:pt x="25820" y="218964"/>
                </a:lnTo>
                <a:lnTo>
                  <a:pt x="16002" y="211768"/>
                </a:lnTo>
                <a:lnTo>
                  <a:pt x="9104" y="200006"/>
                </a:lnTo>
                <a:lnTo>
                  <a:pt x="7493" y="182747"/>
                </a:lnTo>
                <a:lnTo>
                  <a:pt x="8628" y="170368"/>
                </a:lnTo>
                <a:lnTo>
                  <a:pt x="11992" y="161423"/>
                </a:lnTo>
                <a:lnTo>
                  <a:pt x="5628" y="151605"/>
                </a:lnTo>
                <a:lnTo>
                  <a:pt x="1518" y="140006"/>
                </a:lnTo>
                <a:lnTo>
                  <a:pt x="0" y="127528"/>
                </a:lnTo>
                <a:lnTo>
                  <a:pt x="1405" y="115068"/>
                </a:lnTo>
                <a:lnTo>
                  <a:pt x="9366" y="99895"/>
                </a:lnTo>
                <a:lnTo>
                  <a:pt x="18125" y="91839"/>
                </a:lnTo>
                <a:lnTo>
                  <a:pt x="25287" y="88738"/>
                </a:lnTo>
                <a:close/>
              </a:path>
            </a:pathLst>
          </a:custGeom>
          <a:ln w="1739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6070478" y="7244042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39" h="15240">
                <a:moveTo>
                  <a:pt x="15050" y="7605"/>
                </a:moveTo>
                <a:lnTo>
                  <a:pt x="15050" y="11589"/>
                </a:lnTo>
                <a:lnTo>
                  <a:pt x="11604" y="15030"/>
                </a:lnTo>
                <a:lnTo>
                  <a:pt x="7434" y="15030"/>
                </a:lnTo>
                <a:lnTo>
                  <a:pt x="3263" y="15030"/>
                </a:lnTo>
                <a:lnTo>
                  <a:pt x="0" y="11589"/>
                </a:lnTo>
                <a:lnTo>
                  <a:pt x="0" y="7605"/>
                </a:lnTo>
                <a:lnTo>
                  <a:pt x="0" y="3440"/>
                </a:lnTo>
                <a:lnTo>
                  <a:pt x="3263" y="0"/>
                </a:lnTo>
                <a:lnTo>
                  <a:pt x="7434" y="0"/>
                </a:lnTo>
                <a:lnTo>
                  <a:pt x="11604" y="0"/>
                </a:lnTo>
                <a:lnTo>
                  <a:pt x="15050" y="3440"/>
                </a:lnTo>
                <a:lnTo>
                  <a:pt x="15050" y="7605"/>
                </a:lnTo>
                <a:close/>
              </a:path>
            </a:pathLst>
          </a:custGeom>
          <a:ln w="1739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6076099" y="7215972"/>
            <a:ext cx="30480" cy="30480"/>
          </a:xfrm>
          <a:custGeom>
            <a:avLst/>
            <a:gdLst/>
            <a:ahLst/>
            <a:cxnLst/>
            <a:rect l="l" t="t" r="r" b="b"/>
            <a:pathLst>
              <a:path w="30479" h="30479">
                <a:moveTo>
                  <a:pt x="30100" y="15030"/>
                </a:moveTo>
                <a:lnTo>
                  <a:pt x="30100" y="23360"/>
                </a:lnTo>
                <a:lnTo>
                  <a:pt x="23391" y="30061"/>
                </a:lnTo>
                <a:lnTo>
                  <a:pt x="15050" y="30061"/>
                </a:lnTo>
                <a:lnTo>
                  <a:pt x="6709" y="30061"/>
                </a:lnTo>
                <a:lnTo>
                  <a:pt x="0" y="23360"/>
                </a:lnTo>
                <a:lnTo>
                  <a:pt x="0" y="15030"/>
                </a:lnTo>
                <a:lnTo>
                  <a:pt x="0" y="6700"/>
                </a:lnTo>
                <a:lnTo>
                  <a:pt x="6709" y="0"/>
                </a:lnTo>
                <a:lnTo>
                  <a:pt x="15050" y="0"/>
                </a:lnTo>
                <a:lnTo>
                  <a:pt x="23391" y="0"/>
                </a:lnTo>
                <a:lnTo>
                  <a:pt x="30100" y="6700"/>
                </a:lnTo>
                <a:lnTo>
                  <a:pt x="30100" y="15030"/>
                </a:lnTo>
                <a:close/>
              </a:path>
            </a:pathLst>
          </a:custGeom>
          <a:ln w="1739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6093167" y="7175713"/>
            <a:ext cx="41910" cy="43815"/>
          </a:xfrm>
          <a:custGeom>
            <a:avLst/>
            <a:gdLst/>
            <a:ahLst/>
            <a:cxnLst/>
            <a:rect l="l" t="t" r="r" b="b"/>
            <a:pathLst>
              <a:path w="41910" h="43815">
                <a:moveTo>
                  <a:pt x="41682" y="22150"/>
                </a:moveTo>
                <a:lnTo>
                  <a:pt x="37378" y="35365"/>
                </a:lnTo>
                <a:lnTo>
                  <a:pt x="26363" y="43445"/>
                </a:lnTo>
                <a:lnTo>
                  <a:pt x="9944" y="41149"/>
                </a:lnTo>
                <a:lnTo>
                  <a:pt x="0" y="33301"/>
                </a:lnTo>
                <a:lnTo>
                  <a:pt x="365" y="15620"/>
                </a:lnTo>
                <a:lnTo>
                  <a:pt x="6160" y="4720"/>
                </a:lnTo>
                <a:lnTo>
                  <a:pt x="15562" y="0"/>
                </a:lnTo>
                <a:lnTo>
                  <a:pt x="30643" y="3422"/>
                </a:lnTo>
                <a:lnTo>
                  <a:pt x="39624" y="12835"/>
                </a:lnTo>
                <a:lnTo>
                  <a:pt x="41682" y="22150"/>
                </a:lnTo>
                <a:close/>
              </a:path>
            </a:pathLst>
          </a:custGeom>
          <a:ln w="1739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6074467" y="7086491"/>
            <a:ext cx="16510" cy="5715"/>
          </a:xfrm>
          <a:custGeom>
            <a:avLst/>
            <a:gdLst/>
            <a:ahLst/>
            <a:cxnLst/>
            <a:rect l="l" t="t" r="r" b="b"/>
            <a:pathLst>
              <a:path w="16510" h="5715">
                <a:moveTo>
                  <a:pt x="16319" y="5070"/>
                </a:moveTo>
                <a:lnTo>
                  <a:pt x="10517" y="5613"/>
                </a:lnTo>
                <a:lnTo>
                  <a:pt x="4895" y="3802"/>
                </a:lnTo>
                <a:lnTo>
                  <a:pt x="0" y="0"/>
                </a:lnTo>
              </a:path>
            </a:pathLst>
          </a:custGeom>
          <a:ln w="1738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6097858" y="7145890"/>
            <a:ext cx="7620" cy="2540"/>
          </a:xfrm>
          <a:custGeom>
            <a:avLst/>
            <a:gdLst/>
            <a:ahLst/>
            <a:cxnLst/>
            <a:rect l="l" t="t" r="r" b="b"/>
            <a:pathLst>
              <a:path w="7620" h="2540">
                <a:moveTo>
                  <a:pt x="7071" y="0"/>
                </a:moveTo>
                <a:lnTo>
                  <a:pt x="4895" y="1267"/>
                </a:lnTo>
                <a:lnTo>
                  <a:pt x="2538" y="1992"/>
                </a:lnTo>
                <a:lnTo>
                  <a:pt x="0" y="2354"/>
                </a:lnTo>
              </a:path>
            </a:pathLst>
          </a:custGeom>
          <a:ln w="1738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6161867" y="7161101"/>
            <a:ext cx="4445" cy="11430"/>
          </a:xfrm>
          <a:custGeom>
            <a:avLst/>
            <a:gdLst/>
            <a:ahLst/>
            <a:cxnLst/>
            <a:rect l="l" t="t" r="r" b="b"/>
            <a:pathLst>
              <a:path w="4445" h="11429">
                <a:moveTo>
                  <a:pt x="4170" y="10865"/>
                </a:moveTo>
                <a:lnTo>
                  <a:pt x="2538" y="7605"/>
                </a:lnTo>
                <a:lnTo>
                  <a:pt x="1087" y="3984"/>
                </a:lnTo>
                <a:lnTo>
                  <a:pt x="0" y="0"/>
                </a:lnTo>
              </a:path>
            </a:pathLst>
          </a:custGeom>
          <a:ln w="174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6243465" y="7144984"/>
            <a:ext cx="1905" cy="12065"/>
          </a:xfrm>
          <a:custGeom>
            <a:avLst/>
            <a:gdLst/>
            <a:ahLst/>
            <a:cxnLst/>
            <a:rect l="l" t="t" r="r" b="b"/>
            <a:pathLst>
              <a:path w="1904" h="12065">
                <a:moveTo>
                  <a:pt x="1631" y="0"/>
                </a:moveTo>
                <a:lnTo>
                  <a:pt x="1450" y="3984"/>
                </a:lnTo>
                <a:lnTo>
                  <a:pt x="725" y="7968"/>
                </a:lnTo>
                <a:lnTo>
                  <a:pt x="0" y="11952"/>
                </a:lnTo>
              </a:path>
            </a:pathLst>
          </a:custGeom>
          <a:ln w="1740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6279005" y="7071461"/>
            <a:ext cx="20320" cy="32384"/>
          </a:xfrm>
          <a:custGeom>
            <a:avLst/>
            <a:gdLst/>
            <a:ahLst/>
            <a:cxnLst/>
            <a:rect l="l" t="t" r="r" b="b"/>
            <a:pathLst>
              <a:path w="20320" h="32384">
                <a:moveTo>
                  <a:pt x="0" y="0"/>
                </a:moveTo>
                <a:lnTo>
                  <a:pt x="8966" y="8057"/>
                </a:lnTo>
                <a:lnTo>
                  <a:pt x="15639" y="19021"/>
                </a:lnTo>
                <a:lnTo>
                  <a:pt x="19698" y="32079"/>
                </a:lnTo>
              </a:path>
            </a:pathLst>
          </a:custGeom>
          <a:ln w="1740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6318715" y="7024014"/>
            <a:ext cx="9525" cy="17145"/>
          </a:xfrm>
          <a:custGeom>
            <a:avLst/>
            <a:gdLst/>
            <a:ahLst/>
            <a:cxnLst/>
            <a:rect l="l" t="t" r="r" b="b"/>
            <a:pathLst>
              <a:path w="9525" h="17145">
                <a:moveTo>
                  <a:pt x="9429" y="0"/>
                </a:moveTo>
                <a:lnTo>
                  <a:pt x="7253" y="6338"/>
                </a:lnTo>
                <a:lnTo>
                  <a:pt x="4170" y="12133"/>
                </a:lnTo>
                <a:lnTo>
                  <a:pt x="0" y="16660"/>
                </a:lnTo>
              </a:path>
            </a:pathLst>
          </a:custGeom>
          <a:ln w="1740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6305841" y="6962081"/>
            <a:ext cx="635" cy="8255"/>
          </a:xfrm>
          <a:custGeom>
            <a:avLst/>
            <a:gdLst/>
            <a:ahLst/>
            <a:cxnLst/>
            <a:rect l="l" t="t" r="r" b="b"/>
            <a:pathLst>
              <a:path w="635" h="8254">
                <a:moveTo>
                  <a:pt x="0" y="0"/>
                </a:moveTo>
                <a:lnTo>
                  <a:pt x="362" y="2535"/>
                </a:lnTo>
                <a:lnTo>
                  <a:pt x="543" y="5251"/>
                </a:lnTo>
                <a:lnTo>
                  <a:pt x="543" y="7786"/>
                </a:lnTo>
              </a:path>
            </a:pathLst>
          </a:custGeom>
          <a:ln w="1740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6246728" y="6942885"/>
            <a:ext cx="5080" cy="10160"/>
          </a:xfrm>
          <a:custGeom>
            <a:avLst/>
            <a:gdLst/>
            <a:ahLst/>
            <a:cxnLst/>
            <a:rect l="l" t="t" r="r" b="b"/>
            <a:pathLst>
              <a:path w="5079" h="10159">
                <a:moveTo>
                  <a:pt x="0" y="9960"/>
                </a:moveTo>
                <a:lnTo>
                  <a:pt x="1087" y="6338"/>
                </a:lnTo>
                <a:lnTo>
                  <a:pt x="2719" y="2897"/>
                </a:lnTo>
                <a:lnTo>
                  <a:pt x="4714" y="0"/>
                </a:lnTo>
              </a:path>
            </a:pathLst>
          </a:custGeom>
          <a:ln w="1740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6202303" y="6949042"/>
            <a:ext cx="2540" cy="8890"/>
          </a:xfrm>
          <a:custGeom>
            <a:avLst/>
            <a:gdLst/>
            <a:ahLst/>
            <a:cxnLst/>
            <a:rect l="l" t="t" r="r" b="b"/>
            <a:pathLst>
              <a:path w="2539" h="8890">
                <a:moveTo>
                  <a:pt x="0" y="8692"/>
                </a:moveTo>
                <a:lnTo>
                  <a:pt x="543" y="5613"/>
                </a:lnTo>
                <a:lnTo>
                  <a:pt x="1269" y="2716"/>
                </a:lnTo>
                <a:lnTo>
                  <a:pt x="2357" y="0"/>
                </a:lnTo>
              </a:path>
            </a:pathLst>
          </a:custGeom>
          <a:ln w="1740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object 247"/>
          <p:cNvSpPr/>
          <p:nvPr/>
        </p:nvSpPr>
        <p:spPr>
          <a:xfrm>
            <a:off x="6150262" y="6960632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90">
                <a:moveTo>
                  <a:pt x="0" y="0"/>
                </a:moveTo>
                <a:lnTo>
                  <a:pt x="3082" y="2354"/>
                </a:lnTo>
                <a:lnTo>
                  <a:pt x="5802" y="5070"/>
                </a:lnTo>
                <a:lnTo>
                  <a:pt x="8341" y="8330"/>
                </a:lnTo>
              </a:path>
            </a:pathLst>
          </a:custGeom>
          <a:ln w="1739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6085709" y="7017857"/>
            <a:ext cx="1905" cy="8890"/>
          </a:xfrm>
          <a:custGeom>
            <a:avLst/>
            <a:gdLst/>
            <a:ahLst/>
            <a:cxnLst/>
            <a:rect l="l" t="t" r="r" b="b"/>
            <a:pathLst>
              <a:path w="1904" h="8890">
                <a:moveTo>
                  <a:pt x="1450" y="8873"/>
                </a:moveTo>
                <a:lnTo>
                  <a:pt x="725" y="5976"/>
                </a:lnTo>
                <a:lnTo>
                  <a:pt x="181" y="3078"/>
                </a:lnTo>
                <a:lnTo>
                  <a:pt x="0" y="0"/>
                </a:lnTo>
              </a:path>
            </a:pathLst>
          </a:custGeom>
          <a:ln w="1740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5608091" y="6311053"/>
            <a:ext cx="298102" cy="34987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5509914" y="6214167"/>
            <a:ext cx="276860" cy="267970"/>
          </a:xfrm>
          <a:custGeom>
            <a:avLst/>
            <a:gdLst/>
            <a:ahLst/>
            <a:cxnLst/>
            <a:rect l="l" t="t" r="r" b="b"/>
            <a:pathLst>
              <a:path w="276860" h="267970">
                <a:moveTo>
                  <a:pt x="172401" y="249860"/>
                </a:moveTo>
                <a:lnTo>
                  <a:pt x="110419" y="249860"/>
                </a:lnTo>
                <a:lnTo>
                  <a:pt x="119338" y="259084"/>
                </a:lnTo>
                <a:lnTo>
                  <a:pt x="130407" y="265462"/>
                </a:lnTo>
                <a:lnTo>
                  <a:pt x="141609" y="267369"/>
                </a:lnTo>
                <a:lnTo>
                  <a:pt x="152471" y="265490"/>
                </a:lnTo>
                <a:lnTo>
                  <a:pt x="162509" y="260163"/>
                </a:lnTo>
                <a:lnTo>
                  <a:pt x="171242" y="251731"/>
                </a:lnTo>
                <a:lnTo>
                  <a:pt x="172401" y="249860"/>
                </a:lnTo>
                <a:close/>
              </a:path>
              <a:path w="276860" h="267970">
                <a:moveTo>
                  <a:pt x="73836" y="24086"/>
                </a:moveTo>
                <a:lnTo>
                  <a:pt x="33354" y="46440"/>
                </a:lnTo>
                <a:lnTo>
                  <a:pt x="25218" y="72967"/>
                </a:lnTo>
                <a:lnTo>
                  <a:pt x="25282" y="88011"/>
                </a:lnTo>
                <a:lnTo>
                  <a:pt x="18430" y="90911"/>
                </a:lnTo>
                <a:lnTo>
                  <a:pt x="9532" y="98732"/>
                </a:lnTo>
                <a:lnTo>
                  <a:pt x="1521" y="113667"/>
                </a:lnTo>
                <a:lnTo>
                  <a:pt x="0" y="126135"/>
                </a:lnTo>
                <a:lnTo>
                  <a:pt x="1487" y="138584"/>
                </a:lnTo>
                <a:lnTo>
                  <a:pt x="5649" y="150112"/>
                </a:lnTo>
                <a:lnTo>
                  <a:pt x="12150" y="159818"/>
                </a:lnTo>
                <a:lnTo>
                  <a:pt x="8677" y="168724"/>
                </a:lnTo>
                <a:lnTo>
                  <a:pt x="15898" y="209967"/>
                </a:lnTo>
                <a:lnTo>
                  <a:pt x="37431" y="218579"/>
                </a:lnTo>
                <a:lnTo>
                  <a:pt x="38011" y="219745"/>
                </a:lnTo>
                <a:lnTo>
                  <a:pt x="74493" y="252240"/>
                </a:lnTo>
                <a:lnTo>
                  <a:pt x="86188" y="253985"/>
                </a:lnTo>
                <a:lnTo>
                  <a:pt x="98270" y="253190"/>
                </a:lnTo>
                <a:lnTo>
                  <a:pt x="110419" y="249860"/>
                </a:lnTo>
                <a:lnTo>
                  <a:pt x="172401" y="249860"/>
                </a:lnTo>
                <a:lnTo>
                  <a:pt x="178185" y="240533"/>
                </a:lnTo>
                <a:lnTo>
                  <a:pt x="182856" y="226909"/>
                </a:lnTo>
                <a:lnTo>
                  <a:pt x="221587" y="226909"/>
                </a:lnTo>
                <a:lnTo>
                  <a:pt x="225670" y="223948"/>
                </a:lnTo>
                <a:lnTo>
                  <a:pt x="234062" y="213319"/>
                </a:lnTo>
                <a:lnTo>
                  <a:pt x="240614" y="199906"/>
                </a:lnTo>
                <a:lnTo>
                  <a:pt x="245015" y="184360"/>
                </a:lnTo>
                <a:lnTo>
                  <a:pt x="254375" y="178457"/>
                </a:lnTo>
                <a:lnTo>
                  <a:pt x="266704" y="165975"/>
                </a:lnTo>
                <a:lnTo>
                  <a:pt x="272077" y="155228"/>
                </a:lnTo>
                <a:lnTo>
                  <a:pt x="275438" y="143375"/>
                </a:lnTo>
                <a:lnTo>
                  <a:pt x="276734" y="130906"/>
                </a:lnTo>
                <a:lnTo>
                  <a:pt x="275914" y="118311"/>
                </a:lnTo>
                <a:lnTo>
                  <a:pt x="272925" y="106083"/>
                </a:lnTo>
                <a:lnTo>
                  <a:pt x="267717" y="94711"/>
                </a:lnTo>
                <a:lnTo>
                  <a:pt x="268442" y="92900"/>
                </a:lnTo>
                <a:lnTo>
                  <a:pt x="268987" y="90909"/>
                </a:lnTo>
                <a:lnTo>
                  <a:pt x="270254" y="82879"/>
                </a:lnTo>
                <a:lnTo>
                  <a:pt x="270076" y="69785"/>
                </a:lnTo>
                <a:lnTo>
                  <a:pt x="267145" y="57328"/>
                </a:lnTo>
                <a:lnTo>
                  <a:pt x="261730" y="46020"/>
                </a:lnTo>
                <a:lnTo>
                  <a:pt x="254100" y="36373"/>
                </a:lnTo>
                <a:lnTo>
                  <a:pt x="244522" y="28899"/>
                </a:lnTo>
                <a:lnTo>
                  <a:pt x="244293" y="28326"/>
                </a:lnTo>
                <a:lnTo>
                  <a:pt x="85413" y="28326"/>
                </a:lnTo>
                <a:lnTo>
                  <a:pt x="73836" y="24086"/>
                </a:lnTo>
                <a:close/>
              </a:path>
              <a:path w="276860" h="267970">
                <a:moveTo>
                  <a:pt x="221587" y="226909"/>
                </a:moveTo>
                <a:lnTo>
                  <a:pt x="182856" y="226909"/>
                </a:lnTo>
                <a:lnTo>
                  <a:pt x="188659" y="231617"/>
                </a:lnTo>
                <a:lnTo>
                  <a:pt x="195368" y="234154"/>
                </a:lnTo>
                <a:lnTo>
                  <a:pt x="204610" y="234258"/>
                </a:lnTo>
                <a:lnTo>
                  <a:pt x="215749" y="231144"/>
                </a:lnTo>
                <a:lnTo>
                  <a:pt x="221587" y="226909"/>
                </a:lnTo>
                <a:close/>
              </a:path>
              <a:path w="276860" h="267970">
                <a:moveTo>
                  <a:pt x="114733" y="7748"/>
                </a:moveTo>
                <a:lnTo>
                  <a:pt x="104117" y="11342"/>
                </a:lnTo>
                <a:lnTo>
                  <a:pt x="94161" y="18350"/>
                </a:lnTo>
                <a:lnTo>
                  <a:pt x="85413" y="28326"/>
                </a:lnTo>
                <a:lnTo>
                  <a:pt x="244293" y="28326"/>
                </a:lnTo>
                <a:lnTo>
                  <a:pt x="241080" y="20283"/>
                </a:lnTo>
                <a:lnTo>
                  <a:pt x="143871" y="20283"/>
                </a:lnTo>
                <a:lnTo>
                  <a:pt x="141514" y="17204"/>
                </a:lnTo>
                <a:lnTo>
                  <a:pt x="138975" y="14668"/>
                </a:lnTo>
                <a:lnTo>
                  <a:pt x="135748" y="12576"/>
                </a:lnTo>
                <a:lnTo>
                  <a:pt x="125460" y="8011"/>
                </a:lnTo>
                <a:lnTo>
                  <a:pt x="114733" y="7748"/>
                </a:lnTo>
                <a:close/>
              </a:path>
              <a:path w="276860" h="267970">
                <a:moveTo>
                  <a:pt x="170541" y="0"/>
                </a:moveTo>
                <a:lnTo>
                  <a:pt x="159958" y="1899"/>
                </a:lnTo>
                <a:lnTo>
                  <a:pt x="150665" y="8839"/>
                </a:lnTo>
                <a:lnTo>
                  <a:pt x="143871" y="20283"/>
                </a:lnTo>
                <a:lnTo>
                  <a:pt x="241080" y="20283"/>
                </a:lnTo>
                <a:lnTo>
                  <a:pt x="240051" y="17709"/>
                </a:lnTo>
                <a:lnTo>
                  <a:pt x="237595" y="14488"/>
                </a:lnTo>
                <a:lnTo>
                  <a:pt x="191016" y="14488"/>
                </a:lnTo>
                <a:lnTo>
                  <a:pt x="188477" y="9960"/>
                </a:lnTo>
                <a:lnTo>
                  <a:pt x="185213" y="6338"/>
                </a:lnTo>
                <a:lnTo>
                  <a:pt x="181209" y="3676"/>
                </a:lnTo>
                <a:lnTo>
                  <a:pt x="170541" y="0"/>
                </a:lnTo>
                <a:close/>
              </a:path>
              <a:path w="276860" h="267970">
                <a:moveTo>
                  <a:pt x="210251" y="488"/>
                </a:moveTo>
                <a:lnTo>
                  <a:pt x="199858" y="5065"/>
                </a:lnTo>
                <a:lnTo>
                  <a:pt x="191016" y="14488"/>
                </a:lnTo>
                <a:lnTo>
                  <a:pt x="237595" y="14488"/>
                </a:lnTo>
                <a:lnTo>
                  <a:pt x="231421" y="6390"/>
                </a:lnTo>
                <a:lnTo>
                  <a:pt x="221127" y="886"/>
                </a:lnTo>
                <a:lnTo>
                  <a:pt x="210251" y="488"/>
                </a:lnTo>
                <a:close/>
              </a:path>
            </a:pathLst>
          </a:custGeom>
          <a:solidFill>
            <a:srgbClr val="FFD8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5519966" y="6526554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39" h="15240">
                <a:moveTo>
                  <a:pt x="11605" y="0"/>
                </a:moveTo>
                <a:lnTo>
                  <a:pt x="3445" y="0"/>
                </a:lnTo>
                <a:lnTo>
                  <a:pt x="0" y="3440"/>
                </a:lnTo>
                <a:lnTo>
                  <a:pt x="0" y="11588"/>
                </a:lnTo>
                <a:lnTo>
                  <a:pt x="3445" y="14848"/>
                </a:lnTo>
                <a:lnTo>
                  <a:pt x="11605" y="14848"/>
                </a:lnTo>
                <a:lnTo>
                  <a:pt x="14869" y="11588"/>
                </a:lnTo>
                <a:lnTo>
                  <a:pt x="14869" y="3440"/>
                </a:lnTo>
                <a:lnTo>
                  <a:pt x="11605" y="0"/>
                </a:lnTo>
                <a:close/>
              </a:path>
            </a:pathLst>
          </a:custGeom>
          <a:solidFill>
            <a:srgbClr val="FFD8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5525768" y="6498664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5" h="29845">
                <a:moveTo>
                  <a:pt x="23028" y="0"/>
                </a:moveTo>
                <a:lnTo>
                  <a:pt x="6709" y="0"/>
                </a:lnTo>
                <a:lnTo>
                  <a:pt x="0" y="6700"/>
                </a:lnTo>
                <a:lnTo>
                  <a:pt x="0" y="23180"/>
                </a:lnTo>
                <a:lnTo>
                  <a:pt x="6709" y="29698"/>
                </a:lnTo>
                <a:lnTo>
                  <a:pt x="23028" y="29698"/>
                </a:lnTo>
                <a:lnTo>
                  <a:pt x="29737" y="23180"/>
                </a:lnTo>
                <a:lnTo>
                  <a:pt x="29737" y="6700"/>
                </a:lnTo>
                <a:lnTo>
                  <a:pt x="23028" y="0"/>
                </a:lnTo>
                <a:close/>
              </a:path>
            </a:pathLst>
          </a:custGeom>
          <a:solidFill>
            <a:srgbClr val="FFD8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5542589" y="6458685"/>
            <a:ext cx="41910" cy="43815"/>
          </a:xfrm>
          <a:custGeom>
            <a:avLst/>
            <a:gdLst/>
            <a:ahLst/>
            <a:cxnLst/>
            <a:rect l="l" t="t" r="r" b="b"/>
            <a:pathLst>
              <a:path w="41910" h="43815">
                <a:moveTo>
                  <a:pt x="16145" y="0"/>
                </a:moveTo>
                <a:lnTo>
                  <a:pt x="6528" y="4527"/>
                </a:lnTo>
                <a:lnTo>
                  <a:pt x="544" y="15301"/>
                </a:lnTo>
                <a:lnTo>
                  <a:pt x="0" y="32867"/>
                </a:lnTo>
                <a:lnTo>
                  <a:pt x="9776" y="40862"/>
                </a:lnTo>
                <a:lnTo>
                  <a:pt x="26123" y="43254"/>
                </a:lnTo>
                <a:lnTo>
                  <a:pt x="37207" y="35292"/>
                </a:lnTo>
                <a:lnTo>
                  <a:pt x="41566" y="22052"/>
                </a:lnTo>
                <a:lnTo>
                  <a:pt x="39741" y="13323"/>
                </a:lnTo>
                <a:lnTo>
                  <a:pt x="30949" y="3615"/>
                </a:lnTo>
                <a:lnTo>
                  <a:pt x="16145" y="0"/>
                </a:lnTo>
                <a:close/>
              </a:path>
            </a:pathLst>
          </a:custGeom>
          <a:solidFill>
            <a:srgbClr val="FFD8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5509915" y="6214167"/>
            <a:ext cx="276860" cy="267970"/>
          </a:xfrm>
          <a:custGeom>
            <a:avLst/>
            <a:gdLst/>
            <a:ahLst/>
            <a:cxnLst/>
            <a:rect l="l" t="t" r="r" b="b"/>
            <a:pathLst>
              <a:path w="276860" h="267970">
                <a:moveTo>
                  <a:pt x="25283" y="88011"/>
                </a:moveTo>
                <a:lnTo>
                  <a:pt x="33355" y="46440"/>
                </a:lnTo>
                <a:lnTo>
                  <a:pt x="73837" y="24086"/>
                </a:lnTo>
                <a:lnTo>
                  <a:pt x="85413" y="28326"/>
                </a:lnTo>
                <a:lnTo>
                  <a:pt x="94161" y="18350"/>
                </a:lnTo>
                <a:lnTo>
                  <a:pt x="104118" y="11342"/>
                </a:lnTo>
                <a:lnTo>
                  <a:pt x="114734" y="7748"/>
                </a:lnTo>
                <a:lnTo>
                  <a:pt x="125460" y="8011"/>
                </a:lnTo>
                <a:lnTo>
                  <a:pt x="135748" y="12576"/>
                </a:lnTo>
                <a:lnTo>
                  <a:pt x="138975" y="14669"/>
                </a:lnTo>
                <a:lnTo>
                  <a:pt x="141514" y="17204"/>
                </a:lnTo>
                <a:lnTo>
                  <a:pt x="143871" y="20283"/>
                </a:lnTo>
                <a:lnTo>
                  <a:pt x="150666" y="8839"/>
                </a:lnTo>
                <a:lnTo>
                  <a:pt x="159958" y="1899"/>
                </a:lnTo>
                <a:lnTo>
                  <a:pt x="170542" y="0"/>
                </a:lnTo>
                <a:lnTo>
                  <a:pt x="181210" y="3676"/>
                </a:lnTo>
                <a:lnTo>
                  <a:pt x="185214" y="6338"/>
                </a:lnTo>
                <a:lnTo>
                  <a:pt x="188478" y="9960"/>
                </a:lnTo>
                <a:lnTo>
                  <a:pt x="191016" y="14488"/>
                </a:lnTo>
                <a:lnTo>
                  <a:pt x="199859" y="5065"/>
                </a:lnTo>
                <a:lnTo>
                  <a:pt x="210252" y="488"/>
                </a:lnTo>
                <a:lnTo>
                  <a:pt x="221128" y="887"/>
                </a:lnTo>
                <a:lnTo>
                  <a:pt x="231422" y="6391"/>
                </a:lnTo>
                <a:lnTo>
                  <a:pt x="240052" y="17710"/>
                </a:lnTo>
                <a:lnTo>
                  <a:pt x="244522" y="28900"/>
                </a:lnTo>
                <a:lnTo>
                  <a:pt x="254100" y="36373"/>
                </a:lnTo>
                <a:lnTo>
                  <a:pt x="261731" y="46020"/>
                </a:lnTo>
                <a:lnTo>
                  <a:pt x="267146" y="57328"/>
                </a:lnTo>
                <a:lnTo>
                  <a:pt x="270076" y="69786"/>
                </a:lnTo>
                <a:lnTo>
                  <a:pt x="270254" y="82880"/>
                </a:lnTo>
                <a:lnTo>
                  <a:pt x="268987" y="90909"/>
                </a:lnTo>
                <a:lnTo>
                  <a:pt x="268443" y="92901"/>
                </a:lnTo>
                <a:lnTo>
                  <a:pt x="267718" y="94712"/>
                </a:lnTo>
                <a:lnTo>
                  <a:pt x="272926" y="106083"/>
                </a:lnTo>
                <a:lnTo>
                  <a:pt x="275914" y="118311"/>
                </a:lnTo>
                <a:lnTo>
                  <a:pt x="276734" y="130906"/>
                </a:lnTo>
                <a:lnTo>
                  <a:pt x="275438" y="143375"/>
                </a:lnTo>
                <a:lnTo>
                  <a:pt x="272077" y="155228"/>
                </a:lnTo>
                <a:lnTo>
                  <a:pt x="266704" y="165975"/>
                </a:lnTo>
                <a:lnTo>
                  <a:pt x="254375" y="178456"/>
                </a:lnTo>
                <a:lnTo>
                  <a:pt x="245015" y="184359"/>
                </a:lnTo>
                <a:lnTo>
                  <a:pt x="240614" y="199906"/>
                </a:lnTo>
                <a:lnTo>
                  <a:pt x="234062" y="213319"/>
                </a:lnTo>
                <a:lnTo>
                  <a:pt x="225670" y="223948"/>
                </a:lnTo>
                <a:lnTo>
                  <a:pt x="215749" y="231144"/>
                </a:lnTo>
                <a:lnTo>
                  <a:pt x="204610" y="234258"/>
                </a:lnTo>
                <a:lnTo>
                  <a:pt x="195368" y="234153"/>
                </a:lnTo>
                <a:lnTo>
                  <a:pt x="188659" y="231618"/>
                </a:lnTo>
                <a:lnTo>
                  <a:pt x="182856" y="226909"/>
                </a:lnTo>
                <a:lnTo>
                  <a:pt x="178185" y="240533"/>
                </a:lnTo>
                <a:lnTo>
                  <a:pt x="171242" y="251731"/>
                </a:lnTo>
                <a:lnTo>
                  <a:pt x="162510" y="260163"/>
                </a:lnTo>
                <a:lnTo>
                  <a:pt x="152471" y="265490"/>
                </a:lnTo>
                <a:lnTo>
                  <a:pt x="141610" y="267369"/>
                </a:lnTo>
                <a:lnTo>
                  <a:pt x="130408" y="265462"/>
                </a:lnTo>
                <a:lnTo>
                  <a:pt x="119338" y="259084"/>
                </a:lnTo>
                <a:lnTo>
                  <a:pt x="110420" y="249860"/>
                </a:lnTo>
                <a:lnTo>
                  <a:pt x="98271" y="253190"/>
                </a:lnTo>
                <a:lnTo>
                  <a:pt x="53551" y="241106"/>
                </a:lnTo>
                <a:lnTo>
                  <a:pt x="37794" y="219303"/>
                </a:lnTo>
                <a:lnTo>
                  <a:pt x="37613" y="218941"/>
                </a:lnTo>
                <a:lnTo>
                  <a:pt x="37432" y="218579"/>
                </a:lnTo>
                <a:lnTo>
                  <a:pt x="25753" y="217159"/>
                </a:lnTo>
                <a:lnTo>
                  <a:pt x="15899" y="209968"/>
                </a:lnTo>
                <a:lnTo>
                  <a:pt x="9012" y="198207"/>
                </a:lnTo>
                <a:lnTo>
                  <a:pt x="7456" y="181078"/>
                </a:lnTo>
                <a:lnTo>
                  <a:pt x="8677" y="168725"/>
                </a:lnTo>
                <a:lnTo>
                  <a:pt x="12150" y="159819"/>
                </a:lnTo>
                <a:lnTo>
                  <a:pt x="5649" y="150113"/>
                </a:lnTo>
                <a:lnTo>
                  <a:pt x="1487" y="138584"/>
                </a:lnTo>
                <a:lnTo>
                  <a:pt x="0" y="126135"/>
                </a:lnTo>
                <a:lnTo>
                  <a:pt x="1521" y="113668"/>
                </a:lnTo>
                <a:lnTo>
                  <a:pt x="9533" y="98732"/>
                </a:lnTo>
                <a:lnTo>
                  <a:pt x="18430" y="90911"/>
                </a:lnTo>
                <a:lnTo>
                  <a:pt x="25283" y="88011"/>
                </a:lnTo>
                <a:close/>
              </a:path>
            </a:pathLst>
          </a:custGeom>
          <a:ln w="1739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5519966" y="6526553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39" h="15240">
                <a:moveTo>
                  <a:pt x="14868" y="7424"/>
                </a:moveTo>
                <a:lnTo>
                  <a:pt x="14868" y="11589"/>
                </a:lnTo>
                <a:lnTo>
                  <a:pt x="11604" y="14849"/>
                </a:lnTo>
                <a:lnTo>
                  <a:pt x="7434" y="14849"/>
                </a:lnTo>
                <a:lnTo>
                  <a:pt x="3445" y="14849"/>
                </a:lnTo>
                <a:lnTo>
                  <a:pt x="0" y="11589"/>
                </a:lnTo>
                <a:lnTo>
                  <a:pt x="0" y="7424"/>
                </a:lnTo>
                <a:lnTo>
                  <a:pt x="0" y="3440"/>
                </a:lnTo>
                <a:lnTo>
                  <a:pt x="3445" y="0"/>
                </a:lnTo>
                <a:lnTo>
                  <a:pt x="7434" y="0"/>
                </a:lnTo>
                <a:lnTo>
                  <a:pt x="11604" y="0"/>
                </a:lnTo>
                <a:lnTo>
                  <a:pt x="14868" y="3440"/>
                </a:lnTo>
                <a:lnTo>
                  <a:pt x="14868" y="7424"/>
                </a:lnTo>
                <a:close/>
              </a:path>
            </a:pathLst>
          </a:custGeom>
          <a:ln w="1739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5525769" y="6498665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5" h="29845">
                <a:moveTo>
                  <a:pt x="29737" y="14849"/>
                </a:moveTo>
                <a:lnTo>
                  <a:pt x="29737" y="23179"/>
                </a:lnTo>
                <a:lnTo>
                  <a:pt x="23028" y="29699"/>
                </a:lnTo>
                <a:lnTo>
                  <a:pt x="14868" y="29699"/>
                </a:lnTo>
                <a:lnTo>
                  <a:pt x="6709" y="29699"/>
                </a:lnTo>
                <a:lnTo>
                  <a:pt x="0" y="23179"/>
                </a:lnTo>
                <a:lnTo>
                  <a:pt x="0" y="14849"/>
                </a:lnTo>
                <a:lnTo>
                  <a:pt x="0" y="6700"/>
                </a:lnTo>
                <a:lnTo>
                  <a:pt x="6709" y="0"/>
                </a:lnTo>
                <a:lnTo>
                  <a:pt x="14868" y="0"/>
                </a:lnTo>
                <a:lnTo>
                  <a:pt x="23028" y="0"/>
                </a:lnTo>
                <a:lnTo>
                  <a:pt x="29737" y="6700"/>
                </a:lnTo>
                <a:lnTo>
                  <a:pt x="29737" y="14849"/>
                </a:lnTo>
                <a:close/>
              </a:path>
            </a:pathLst>
          </a:custGeom>
          <a:ln w="1739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5542590" y="6458685"/>
            <a:ext cx="41910" cy="43815"/>
          </a:xfrm>
          <a:custGeom>
            <a:avLst/>
            <a:gdLst/>
            <a:ahLst/>
            <a:cxnLst/>
            <a:rect l="l" t="t" r="r" b="b"/>
            <a:pathLst>
              <a:path w="41910" h="43815">
                <a:moveTo>
                  <a:pt x="41566" y="22051"/>
                </a:moveTo>
                <a:lnTo>
                  <a:pt x="37207" y="35292"/>
                </a:lnTo>
                <a:lnTo>
                  <a:pt x="26123" y="43255"/>
                </a:lnTo>
                <a:lnTo>
                  <a:pt x="9776" y="40863"/>
                </a:lnTo>
                <a:lnTo>
                  <a:pt x="0" y="32868"/>
                </a:lnTo>
                <a:lnTo>
                  <a:pt x="543" y="15302"/>
                </a:lnTo>
                <a:lnTo>
                  <a:pt x="6527" y="4527"/>
                </a:lnTo>
                <a:lnTo>
                  <a:pt x="16143" y="0"/>
                </a:lnTo>
                <a:lnTo>
                  <a:pt x="30948" y="3615"/>
                </a:lnTo>
                <a:lnTo>
                  <a:pt x="39741" y="13322"/>
                </a:lnTo>
                <a:lnTo>
                  <a:pt x="41566" y="22051"/>
                </a:lnTo>
                <a:close/>
              </a:path>
            </a:pathLst>
          </a:custGeom>
          <a:ln w="1739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5523956" y="6370270"/>
            <a:ext cx="16510" cy="5715"/>
          </a:xfrm>
          <a:custGeom>
            <a:avLst/>
            <a:gdLst/>
            <a:ahLst/>
            <a:cxnLst/>
            <a:rect l="l" t="t" r="r" b="b"/>
            <a:pathLst>
              <a:path w="16510" h="5714">
                <a:moveTo>
                  <a:pt x="16319" y="4889"/>
                </a:moveTo>
                <a:lnTo>
                  <a:pt x="10517" y="5613"/>
                </a:lnTo>
                <a:lnTo>
                  <a:pt x="4895" y="3802"/>
                </a:lnTo>
                <a:lnTo>
                  <a:pt x="0" y="0"/>
                </a:lnTo>
              </a:path>
            </a:pathLst>
          </a:custGeom>
          <a:ln w="1738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5547347" y="6429125"/>
            <a:ext cx="7620" cy="2540"/>
          </a:xfrm>
          <a:custGeom>
            <a:avLst/>
            <a:gdLst/>
            <a:ahLst/>
            <a:cxnLst/>
            <a:rect l="l" t="t" r="r" b="b"/>
            <a:pathLst>
              <a:path w="7620" h="2539">
                <a:moveTo>
                  <a:pt x="7071" y="0"/>
                </a:moveTo>
                <a:lnTo>
                  <a:pt x="4895" y="1267"/>
                </a:lnTo>
                <a:lnTo>
                  <a:pt x="2538" y="1992"/>
                </a:lnTo>
                <a:lnTo>
                  <a:pt x="0" y="2354"/>
                </a:lnTo>
              </a:path>
            </a:pathLst>
          </a:custGeom>
          <a:ln w="1738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5611356" y="6444337"/>
            <a:ext cx="4445" cy="11430"/>
          </a:xfrm>
          <a:custGeom>
            <a:avLst/>
            <a:gdLst/>
            <a:ahLst/>
            <a:cxnLst/>
            <a:rect l="l" t="t" r="r" b="b"/>
            <a:pathLst>
              <a:path w="4445" h="11429">
                <a:moveTo>
                  <a:pt x="4170" y="10865"/>
                </a:moveTo>
                <a:lnTo>
                  <a:pt x="2538" y="7424"/>
                </a:lnTo>
                <a:lnTo>
                  <a:pt x="1087" y="3802"/>
                </a:lnTo>
                <a:lnTo>
                  <a:pt x="0" y="0"/>
                </a:lnTo>
              </a:path>
            </a:pathLst>
          </a:custGeom>
          <a:ln w="174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5692953" y="6428220"/>
            <a:ext cx="1905" cy="12065"/>
          </a:xfrm>
          <a:custGeom>
            <a:avLst/>
            <a:gdLst/>
            <a:ahLst/>
            <a:cxnLst/>
            <a:rect l="l" t="t" r="r" b="b"/>
            <a:pathLst>
              <a:path w="1904" h="12064">
                <a:moveTo>
                  <a:pt x="1631" y="0"/>
                </a:moveTo>
                <a:lnTo>
                  <a:pt x="1450" y="3984"/>
                </a:lnTo>
                <a:lnTo>
                  <a:pt x="725" y="7968"/>
                </a:lnTo>
                <a:lnTo>
                  <a:pt x="0" y="11952"/>
                </a:lnTo>
              </a:path>
            </a:pathLst>
          </a:custGeom>
          <a:ln w="1740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5728494" y="6355239"/>
            <a:ext cx="20320" cy="32384"/>
          </a:xfrm>
          <a:custGeom>
            <a:avLst/>
            <a:gdLst/>
            <a:ahLst/>
            <a:cxnLst/>
            <a:rect l="l" t="t" r="r" b="b"/>
            <a:pathLst>
              <a:path w="20320" h="32385">
                <a:moveTo>
                  <a:pt x="0" y="0"/>
                </a:moveTo>
                <a:lnTo>
                  <a:pt x="8992" y="8136"/>
                </a:lnTo>
                <a:lnTo>
                  <a:pt x="15675" y="19072"/>
                </a:lnTo>
                <a:lnTo>
                  <a:pt x="19724" y="32080"/>
                </a:lnTo>
              </a:path>
            </a:pathLst>
          </a:custGeom>
          <a:ln w="1740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object 263"/>
          <p:cNvSpPr/>
          <p:nvPr/>
        </p:nvSpPr>
        <p:spPr>
          <a:xfrm>
            <a:off x="5768204" y="6308336"/>
            <a:ext cx="9525" cy="16510"/>
          </a:xfrm>
          <a:custGeom>
            <a:avLst/>
            <a:gdLst/>
            <a:ahLst/>
            <a:cxnLst/>
            <a:rect l="l" t="t" r="r" b="b"/>
            <a:pathLst>
              <a:path w="9525" h="16510">
                <a:moveTo>
                  <a:pt x="9429" y="0"/>
                </a:moveTo>
                <a:lnTo>
                  <a:pt x="7253" y="6338"/>
                </a:lnTo>
                <a:lnTo>
                  <a:pt x="4170" y="11952"/>
                </a:lnTo>
                <a:lnTo>
                  <a:pt x="0" y="16479"/>
                </a:lnTo>
              </a:path>
            </a:pathLst>
          </a:custGeom>
          <a:ln w="1740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object 264"/>
          <p:cNvSpPr/>
          <p:nvPr/>
        </p:nvSpPr>
        <p:spPr>
          <a:xfrm>
            <a:off x="5755330" y="6246765"/>
            <a:ext cx="635" cy="8255"/>
          </a:xfrm>
          <a:custGeom>
            <a:avLst/>
            <a:gdLst/>
            <a:ahLst/>
            <a:cxnLst/>
            <a:rect l="l" t="t" r="r" b="b"/>
            <a:pathLst>
              <a:path w="635" h="8254">
                <a:moveTo>
                  <a:pt x="0" y="0"/>
                </a:moveTo>
                <a:lnTo>
                  <a:pt x="362" y="2716"/>
                </a:lnTo>
                <a:lnTo>
                  <a:pt x="543" y="5251"/>
                </a:lnTo>
                <a:lnTo>
                  <a:pt x="543" y="7968"/>
                </a:lnTo>
              </a:path>
            </a:pathLst>
          </a:custGeom>
          <a:ln w="1740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5696217" y="6227750"/>
            <a:ext cx="5080" cy="10160"/>
          </a:xfrm>
          <a:custGeom>
            <a:avLst/>
            <a:gdLst/>
            <a:ahLst/>
            <a:cxnLst/>
            <a:rect l="l" t="t" r="r" b="b"/>
            <a:pathLst>
              <a:path w="5079" h="10160">
                <a:moveTo>
                  <a:pt x="0" y="9960"/>
                </a:moveTo>
                <a:lnTo>
                  <a:pt x="1087" y="6338"/>
                </a:lnTo>
                <a:lnTo>
                  <a:pt x="2719" y="3078"/>
                </a:lnTo>
                <a:lnTo>
                  <a:pt x="4714" y="0"/>
                </a:lnTo>
              </a:path>
            </a:pathLst>
          </a:custGeom>
          <a:ln w="1740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5651792" y="6233907"/>
            <a:ext cx="2540" cy="8890"/>
          </a:xfrm>
          <a:custGeom>
            <a:avLst/>
            <a:gdLst/>
            <a:ahLst/>
            <a:cxnLst/>
            <a:rect l="l" t="t" r="r" b="b"/>
            <a:pathLst>
              <a:path w="2539" h="8889">
                <a:moveTo>
                  <a:pt x="0" y="8511"/>
                </a:moveTo>
                <a:lnTo>
                  <a:pt x="543" y="5613"/>
                </a:lnTo>
                <a:lnTo>
                  <a:pt x="1269" y="2716"/>
                </a:lnTo>
                <a:lnTo>
                  <a:pt x="2357" y="0"/>
                </a:lnTo>
              </a:path>
            </a:pathLst>
          </a:custGeom>
          <a:ln w="1740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5599751" y="6245316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89">
                <a:moveTo>
                  <a:pt x="0" y="0"/>
                </a:moveTo>
                <a:lnTo>
                  <a:pt x="3082" y="2354"/>
                </a:lnTo>
                <a:lnTo>
                  <a:pt x="5802" y="5251"/>
                </a:lnTo>
                <a:lnTo>
                  <a:pt x="8341" y="8330"/>
                </a:lnTo>
              </a:path>
            </a:pathLst>
          </a:custGeom>
          <a:ln w="1739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5535198" y="6302179"/>
            <a:ext cx="1905" cy="8890"/>
          </a:xfrm>
          <a:custGeom>
            <a:avLst/>
            <a:gdLst/>
            <a:ahLst/>
            <a:cxnLst/>
            <a:rect l="l" t="t" r="r" b="b"/>
            <a:pathLst>
              <a:path w="1904" h="8889">
                <a:moveTo>
                  <a:pt x="1450" y="8692"/>
                </a:moveTo>
                <a:lnTo>
                  <a:pt x="725" y="5976"/>
                </a:lnTo>
                <a:lnTo>
                  <a:pt x="181" y="2897"/>
                </a:lnTo>
                <a:lnTo>
                  <a:pt x="0" y="0"/>
                </a:lnTo>
              </a:path>
            </a:pathLst>
          </a:custGeom>
          <a:ln w="1740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5699480" y="6400151"/>
            <a:ext cx="113148" cy="11082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5601578" y="6302362"/>
            <a:ext cx="91440" cy="89535"/>
          </a:xfrm>
          <a:custGeom>
            <a:avLst/>
            <a:gdLst/>
            <a:ahLst/>
            <a:cxnLst/>
            <a:rect l="l" t="t" r="r" b="b"/>
            <a:pathLst>
              <a:path w="91439" h="89535">
                <a:moveTo>
                  <a:pt x="45304" y="0"/>
                </a:moveTo>
                <a:lnTo>
                  <a:pt x="8728" y="18336"/>
                </a:lnTo>
                <a:lnTo>
                  <a:pt x="0" y="45681"/>
                </a:lnTo>
                <a:lnTo>
                  <a:pt x="2614" y="59451"/>
                </a:lnTo>
                <a:lnTo>
                  <a:pt x="9262" y="71374"/>
                </a:lnTo>
                <a:lnTo>
                  <a:pt x="19265" y="80753"/>
                </a:lnTo>
                <a:lnTo>
                  <a:pt x="31941" y="86889"/>
                </a:lnTo>
                <a:lnTo>
                  <a:pt x="46611" y="89086"/>
                </a:lnTo>
                <a:lnTo>
                  <a:pt x="60780" y="86597"/>
                </a:lnTo>
                <a:lnTo>
                  <a:pt x="73070" y="80159"/>
                </a:lnTo>
                <a:lnTo>
                  <a:pt x="82752" y="70444"/>
                </a:lnTo>
                <a:lnTo>
                  <a:pt x="89095" y="58124"/>
                </a:lnTo>
                <a:lnTo>
                  <a:pt x="91369" y="43871"/>
                </a:lnTo>
                <a:lnTo>
                  <a:pt x="88869" y="29971"/>
                </a:lnTo>
                <a:lnTo>
                  <a:pt x="82294" y="17923"/>
                </a:lnTo>
                <a:lnTo>
                  <a:pt x="72361" y="8439"/>
                </a:lnTo>
                <a:lnTo>
                  <a:pt x="59792" y="2227"/>
                </a:lnTo>
                <a:lnTo>
                  <a:pt x="453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5601564" y="6302362"/>
            <a:ext cx="91440" cy="89535"/>
          </a:xfrm>
          <a:custGeom>
            <a:avLst/>
            <a:gdLst/>
            <a:ahLst/>
            <a:cxnLst/>
            <a:rect l="l" t="t" r="r" b="b"/>
            <a:pathLst>
              <a:path w="91439" h="89535">
                <a:moveTo>
                  <a:pt x="0" y="44547"/>
                </a:moveTo>
                <a:lnTo>
                  <a:pt x="18553" y="8707"/>
                </a:lnTo>
                <a:lnTo>
                  <a:pt x="45319" y="0"/>
                </a:lnTo>
                <a:lnTo>
                  <a:pt x="59807" y="2227"/>
                </a:lnTo>
                <a:lnTo>
                  <a:pt x="72376" y="8439"/>
                </a:lnTo>
                <a:lnTo>
                  <a:pt x="82308" y="17923"/>
                </a:lnTo>
                <a:lnTo>
                  <a:pt x="88884" y="29971"/>
                </a:lnTo>
                <a:lnTo>
                  <a:pt x="91384" y="43871"/>
                </a:lnTo>
                <a:lnTo>
                  <a:pt x="89109" y="58124"/>
                </a:lnTo>
                <a:lnTo>
                  <a:pt x="82766" y="70444"/>
                </a:lnTo>
                <a:lnTo>
                  <a:pt x="73085" y="80159"/>
                </a:lnTo>
                <a:lnTo>
                  <a:pt x="60795" y="86598"/>
                </a:lnTo>
                <a:lnTo>
                  <a:pt x="46626" y="89087"/>
                </a:lnTo>
                <a:lnTo>
                  <a:pt x="31956" y="86890"/>
                </a:lnTo>
                <a:lnTo>
                  <a:pt x="2629" y="59452"/>
                </a:lnTo>
                <a:lnTo>
                  <a:pt x="0" y="44547"/>
                </a:lnTo>
                <a:close/>
              </a:path>
            </a:pathLst>
          </a:custGeom>
          <a:ln w="1739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6158601" y="7115103"/>
            <a:ext cx="298102" cy="34987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6060425" y="7018218"/>
            <a:ext cx="276860" cy="267970"/>
          </a:xfrm>
          <a:custGeom>
            <a:avLst/>
            <a:gdLst/>
            <a:ahLst/>
            <a:cxnLst/>
            <a:rect l="l" t="t" r="r" b="b"/>
            <a:pathLst>
              <a:path w="276860" h="267970">
                <a:moveTo>
                  <a:pt x="172402" y="249861"/>
                </a:moveTo>
                <a:lnTo>
                  <a:pt x="110420" y="249861"/>
                </a:lnTo>
                <a:lnTo>
                  <a:pt x="119338" y="259084"/>
                </a:lnTo>
                <a:lnTo>
                  <a:pt x="130409" y="265462"/>
                </a:lnTo>
                <a:lnTo>
                  <a:pt x="141610" y="267369"/>
                </a:lnTo>
                <a:lnTo>
                  <a:pt x="152472" y="265489"/>
                </a:lnTo>
                <a:lnTo>
                  <a:pt x="162510" y="260163"/>
                </a:lnTo>
                <a:lnTo>
                  <a:pt x="171242" y="251731"/>
                </a:lnTo>
                <a:lnTo>
                  <a:pt x="172402" y="249861"/>
                </a:lnTo>
                <a:close/>
              </a:path>
              <a:path w="276860" h="267970">
                <a:moveTo>
                  <a:pt x="73837" y="24086"/>
                </a:moveTo>
                <a:lnTo>
                  <a:pt x="33355" y="46440"/>
                </a:lnTo>
                <a:lnTo>
                  <a:pt x="25219" y="72967"/>
                </a:lnTo>
                <a:lnTo>
                  <a:pt x="25283" y="88011"/>
                </a:lnTo>
                <a:lnTo>
                  <a:pt x="18430" y="90911"/>
                </a:lnTo>
                <a:lnTo>
                  <a:pt x="9533" y="98732"/>
                </a:lnTo>
                <a:lnTo>
                  <a:pt x="1521" y="113668"/>
                </a:lnTo>
                <a:lnTo>
                  <a:pt x="0" y="126136"/>
                </a:lnTo>
                <a:lnTo>
                  <a:pt x="1487" y="138585"/>
                </a:lnTo>
                <a:lnTo>
                  <a:pt x="5649" y="150113"/>
                </a:lnTo>
                <a:lnTo>
                  <a:pt x="12151" y="159818"/>
                </a:lnTo>
                <a:lnTo>
                  <a:pt x="8677" y="168725"/>
                </a:lnTo>
                <a:lnTo>
                  <a:pt x="15899" y="209967"/>
                </a:lnTo>
                <a:lnTo>
                  <a:pt x="37432" y="218579"/>
                </a:lnTo>
                <a:lnTo>
                  <a:pt x="38011" y="219745"/>
                </a:lnTo>
                <a:lnTo>
                  <a:pt x="74493" y="252240"/>
                </a:lnTo>
                <a:lnTo>
                  <a:pt x="86188" y="253985"/>
                </a:lnTo>
                <a:lnTo>
                  <a:pt x="98271" y="253190"/>
                </a:lnTo>
                <a:lnTo>
                  <a:pt x="110420" y="249861"/>
                </a:lnTo>
                <a:lnTo>
                  <a:pt x="172402" y="249861"/>
                </a:lnTo>
                <a:lnTo>
                  <a:pt x="178185" y="240533"/>
                </a:lnTo>
                <a:lnTo>
                  <a:pt x="182857" y="226909"/>
                </a:lnTo>
                <a:lnTo>
                  <a:pt x="221588" y="226909"/>
                </a:lnTo>
                <a:lnTo>
                  <a:pt x="225671" y="223948"/>
                </a:lnTo>
                <a:lnTo>
                  <a:pt x="234063" y="213319"/>
                </a:lnTo>
                <a:lnTo>
                  <a:pt x="240614" y="199906"/>
                </a:lnTo>
                <a:lnTo>
                  <a:pt x="245015" y="184359"/>
                </a:lnTo>
                <a:lnTo>
                  <a:pt x="254375" y="178456"/>
                </a:lnTo>
                <a:lnTo>
                  <a:pt x="266704" y="165974"/>
                </a:lnTo>
                <a:lnTo>
                  <a:pt x="272078" y="155228"/>
                </a:lnTo>
                <a:lnTo>
                  <a:pt x="275439" y="143374"/>
                </a:lnTo>
                <a:lnTo>
                  <a:pt x="276735" y="130905"/>
                </a:lnTo>
                <a:lnTo>
                  <a:pt x="275915" y="118311"/>
                </a:lnTo>
                <a:lnTo>
                  <a:pt x="272927" y="106083"/>
                </a:lnTo>
                <a:lnTo>
                  <a:pt x="267719" y="94711"/>
                </a:lnTo>
                <a:lnTo>
                  <a:pt x="268444" y="92900"/>
                </a:lnTo>
                <a:lnTo>
                  <a:pt x="268987" y="90909"/>
                </a:lnTo>
                <a:lnTo>
                  <a:pt x="270255" y="82879"/>
                </a:lnTo>
                <a:lnTo>
                  <a:pt x="270077" y="69786"/>
                </a:lnTo>
                <a:lnTo>
                  <a:pt x="267146" y="57328"/>
                </a:lnTo>
                <a:lnTo>
                  <a:pt x="261731" y="46020"/>
                </a:lnTo>
                <a:lnTo>
                  <a:pt x="254100" y="36373"/>
                </a:lnTo>
                <a:lnTo>
                  <a:pt x="244522" y="28899"/>
                </a:lnTo>
                <a:lnTo>
                  <a:pt x="244293" y="28326"/>
                </a:lnTo>
                <a:lnTo>
                  <a:pt x="85414" y="28326"/>
                </a:lnTo>
                <a:lnTo>
                  <a:pt x="73837" y="24086"/>
                </a:lnTo>
                <a:close/>
              </a:path>
              <a:path w="276860" h="267970">
                <a:moveTo>
                  <a:pt x="221588" y="226909"/>
                </a:moveTo>
                <a:lnTo>
                  <a:pt x="182857" y="226909"/>
                </a:lnTo>
                <a:lnTo>
                  <a:pt x="188658" y="231617"/>
                </a:lnTo>
                <a:lnTo>
                  <a:pt x="195368" y="234153"/>
                </a:lnTo>
                <a:lnTo>
                  <a:pt x="204611" y="234258"/>
                </a:lnTo>
                <a:lnTo>
                  <a:pt x="215750" y="231144"/>
                </a:lnTo>
                <a:lnTo>
                  <a:pt x="221588" y="226909"/>
                </a:lnTo>
                <a:close/>
              </a:path>
              <a:path w="276860" h="267970">
                <a:moveTo>
                  <a:pt x="114734" y="7748"/>
                </a:moveTo>
                <a:lnTo>
                  <a:pt x="104118" y="11342"/>
                </a:lnTo>
                <a:lnTo>
                  <a:pt x="94162" y="18349"/>
                </a:lnTo>
                <a:lnTo>
                  <a:pt x="85414" y="28326"/>
                </a:lnTo>
                <a:lnTo>
                  <a:pt x="244293" y="28326"/>
                </a:lnTo>
                <a:lnTo>
                  <a:pt x="241080" y="20283"/>
                </a:lnTo>
                <a:lnTo>
                  <a:pt x="143871" y="20283"/>
                </a:lnTo>
                <a:lnTo>
                  <a:pt x="141514" y="17204"/>
                </a:lnTo>
                <a:lnTo>
                  <a:pt x="138975" y="14668"/>
                </a:lnTo>
                <a:lnTo>
                  <a:pt x="135748" y="12576"/>
                </a:lnTo>
                <a:lnTo>
                  <a:pt x="125460" y="8011"/>
                </a:lnTo>
                <a:lnTo>
                  <a:pt x="114734" y="7748"/>
                </a:lnTo>
                <a:close/>
              </a:path>
              <a:path w="276860" h="267970">
                <a:moveTo>
                  <a:pt x="170541" y="0"/>
                </a:moveTo>
                <a:lnTo>
                  <a:pt x="159958" y="1899"/>
                </a:lnTo>
                <a:lnTo>
                  <a:pt x="150665" y="8839"/>
                </a:lnTo>
                <a:lnTo>
                  <a:pt x="143871" y="20283"/>
                </a:lnTo>
                <a:lnTo>
                  <a:pt x="241080" y="20283"/>
                </a:lnTo>
                <a:lnTo>
                  <a:pt x="240052" y="17709"/>
                </a:lnTo>
                <a:lnTo>
                  <a:pt x="237596" y="14488"/>
                </a:lnTo>
                <a:lnTo>
                  <a:pt x="191017" y="14488"/>
                </a:lnTo>
                <a:lnTo>
                  <a:pt x="188478" y="9960"/>
                </a:lnTo>
                <a:lnTo>
                  <a:pt x="185214" y="6338"/>
                </a:lnTo>
                <a:lnTo>
                  <a:pt x="181209" y="3675"/>
                </a:lnTo>
                <a:lnTo>
                  <a:pt x="170541" y="0"/>
                </a:lnTo>
                <a:close/>
              </a:path>
              <a:path w="276860" h="267970">
                <a:moveTo>
                  <a:pt x="210252" y="488"/>
                </a:moveTo>
                <a:lnTo>
                  <a:pt x="199860" y="5066"/>
                </a:lnTo>
                <a:lnTo>
                  <a:pt x="191017" y="14488"/>
                </a:lnTo>
                <a:lnTo>
                  <a:pt x="237596" y="14488"/>
                </a:lnTo>
                <a:lnTo>
                  <a:pt x="231422" y="6390"/>
                </a:lnTo>
                <a:lnTo>
                  <a:pt x="221129" y="887"/>
                </a:lnTo>
                <a:lnTo>
                  <a:pt x="210252" y="488"/>
                </a:lnTo>
                <a:close/>
              </a:path>
            </a:pathLst>
          </a:custGeom>
          <a:solidFill>
            <a:srgbClr val="FFD8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6070476" y="7330605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39" h="15240">
                <a:moveTo>
                  <a:pt x="11605" y="0"/>
                </a:moveTo>
                <a:lnTo>
                  <a:pt x="3445" y="0"/>
                </a:lnTo>
                <a:lnTo>
                  <a:pt x="0" y="3440"/>
                </a:lnTo>
                <a:lnTo>
                  <a:pt x="0" y="11590"/>
                </a:lnTo>
                <a:lnTo>
                  <a:pt x="3445" y="14848"/>
                </a:lnTo>
                <a:lnTo>
                  <a:pt x="11605" y="14848"/>
                </a:lnTo>
                <a:lnTo>
                  <a:pt x="14869" y="11590"/>
                </a:lnTo>
                <a:lnTo>
                  <a:pt x="14869" y="3440"/>
                </a:lnTo>
                <a:lnTo>
                  <a:pt x="11605" y="0"/>
                </a:lnTo>
                <a:close/>
              </a:path>
            </a:pathLst>
          </a:custGeom>
          <a:solidFill>
            <a:srgbClr val="FFD8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6076279" y="7302716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5" h="29845">
                <a:moveTo>
                  <a:pt x="23028" y="0"/>
                </a:moveTo>
                <a:lnTo>
                  <a:pt x="6709" y="0"/>
                </a:lnTo>
                <a:lnTo>
                  <a:pt x="0" y="6700"/>
                </a:lnTo>
                <a:lnTo>
                  <a:pt x="0" y="23180"/>
                </a:lnTo>
                <a:lnTo>
                  <a:pt x="6709" y="29700"/>
                </a:lnTo>
                <a:lnTo>
                  <a:pt x="23028" y="29700"/>
                </a:lnTo>
                <a:lnTo>
                  <a:pt x="29738" y="23180"/>
                </a:lnTo>
                <a:lnTo>
                  <a:pt x="29738" y="6700"/>
                </a:lnTo>
                <a:lnTo>
                  <a:pt x="23028" y="0"/>
                </a:lnTo>
                <a:close/>
              </a:path>
            </a:pathLst>
          </a:custGeom>
          <a:solidFill>
            <a:srgbClr val="FFD8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6093100" y="7262736"/>
            <a:ext cx="41910" cy="43815"/>
          </a:xfrm>
          <a:custGeom>
            <a:avLst/>
            <a:gdLst/>
            <a:ahLst/>
            <a:cxnLst/>
            <a:rect l="l" t="t" r="r" b="b"/>
            <a:pathLst>
              <a:path w="41910" h="43815">
                <a:moveTo>
                  <a:pt x="16142" y="0"/>
                </a:moveTo>
                <a:lnTo>
                  <a:pt x="6527" y="4527"/>
                </a:lnTo>
                <a:lnTo>
                  <a:pt x="543" y="15302"/>
                </a:lnTo>
                <a:lnTo>
                  <a:pt x="0" y="32868"/>
                </a:lnTo>
                <a:lnTo>
                  <a:pt x="9777" y="40863"/>
                </a:lnTo>
                <a:lnTo>
                  <a:pt x="26124" y="43255"/>
                </a:lnTo>
                <a:lnTo>
                  <a:pt x="37207" y="35292"/>
                </a:lnTo>
                <a:lnTo>
                  <a:pt x="41566" y="22051"/>
                </a:lnTo>
                <a:lnTo>
                  <a:pt x="39741" y="13321"/>
                </a:lnTo>
                <a:lnTo>
                  <a:pt x="30947" y="3615"/>
                </a:lnTo>
                <a:lnTo>
                  <a:pt x="16142" y="0"/>
                </a:lnTo>
                <a:close/>
              </a:path>
            </a:pathLst>
          </a:custGeom>
          <a:solidFill>
            <a:srgbClr val="FFD8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6060426" y="7018218"/>
            <a:ext cx="276860" cy="267970"/>
          </a:xfrm>
          <a:custGeom>
            <a:avLst/>
            <a:gdLst/>
            <a:ahLst/>
            <a:cxnLst/>
            <a:rect l="l" t="t" r="r" b="b"/>
            <a:pathLst>
              <a:path w="276860" h="267970">
                <a:moveTo>
                  <a:pt x="25283" y="88011"/>
                </a:moveTo>
                <a:lnTo>
                  <a:pt x="33355" y="46440"/>
                </a:lnTo>
                <a:lnTo>
                  <a:pt x="73837" y="24086"/>
                </a:lnTo>
                <a:lnTo>
                  <a:pt x="85413" y="28326"/>
                </a:lnTo>
                <a:lnTo>
                  <a:pt x="94161" y="18350"/>
                </a:lnTo>
                <a:lnTo>
                  <a:pt x="104118" y="11342"/>
                </a:lnTo>
                <a:lnTo>
                  <a:pt x="114734" y="7748"/>
                </a:lnTo>
                <a:lnTo>
                  <a:pt x="125460" y="8011"/>
                </a:lnTo>
                <a:lnTo>
                  <a:pt x="135748" y="12576"/>
                </a:lnTo>
                <a:lnTo>
                  <a:pt x="138975" y="14669"/>
                </a:lnTo>
                <a:lnTo>
                  <a:pt x="141514" y="17204"/>
                </a:lnTo>
                <a:lnTo>
                  <a:pt x="143871" y="20283"/>
                </a:lnTo>
                <a:lnTo>
                  <a:pt x="150666" y="8839"/>
                </a:lnTo>
                <a:lnTo>
                  <a:pt x="159958" y="1899"/>
                </a:lnTo>
                <a:lnTo>
                  <a:pt x="170542" y="0"/>
                </a:lnTo>
                <a:lnTo>
                  <a:pt x="181210" y="3676"/>
                </a:lnTo>
                <a:lnTo>
                  <a:pt x="185214" y="6338"/>
                </a:lnTo>
                <a:lnTo>
                  <a:pt x="188478" y="9960"/>
                </a:lnTo>
                <a:lnTo>
                  <a:pt x="191016" y="14488"/>
                </a:lnTo>
                <a:lnTo>
                  <a:pt x="199859" y="5065"/>
                </a:lnTo>
                <a:lnTo>
                  <a:pt x="210252" y="488"/>
                </a:lnTo>
                <a:lnTo>
                  <a:pt x="221128" y="887"/>
                </a:lnTo>
                <a:lnTo>
                  <a:pt x="231422" y="6391"/>
                </a:lnTo>
                <a:lnTo>
                  <a:pt x="240052" y="17710"/>
                </a:lnTo>
                <a:lnTo>
                  <a:pt x="244522" y="28900"/>
                </a:lnTo>
                <a:lnTo>
                  <a:pt x="254100" y="36373"/>
                </a:lnTo>
                <a:lnTo>
                  <a:pt x="261731" y="46020"/>
                </a:lnTo>
                <a:lnTo>
                  <a:pt x="267146" y="57328"/>
                </a:lnTo>
                <a:lnTo>
                  <a:pt x="270076" y="69786"/>
                </a:lnTo>
                <a:lnTo>
                  <a:pt x="270254" y="82880"/>
                </a:lnTo>
                <a:lnTo>
                  <a:pt x="268987" y="90909"/>
                </a:lnTo>
                <a:lnTo>
                  <a:pt x="268443" y="92901"/>
                </a:lnTo>
                <a:lnTo>
                  <a:pt x="267718" y="94712"/>
                </a:lnTo>
                <a:lnTo>
                  <a:pt x="272926" y="106083"/>
                </a:lnTo>
                <a:lnTo>
                  <a:pt x="275914" y="118311"/>
                </a:lnTo>
                <a:lnTo>
                  <a:pt x="276734" y="130906"/>
                </a:lnTo>
                <a:lnTo>
                  <a:pt x="275438" y="143375"/>
                </a:lnTo>
                <a:lnTo>
                  <a:pt x="272077" y="155228"/>
                </a:lnTo>
                <a:lnTo>
                  <a:pt x="266704" y="165975"/>
                </a:lnTo>
                <a:lnTo>
                  <a:pt x="254375" y="178456"/>
                </a:lnTo>
                <a:lnTo>
                  <a:pt x="245015" y="184359"/>
                </a:lnTo>
                <a:lnTo>
                  <a:pt x="240614" y="199906"/>
                </a:lnTo>
                <a:lnTo>
                  <a:pt x="234062" y="213319"/>
                </a:lnTo>
                <a:lnTo>
                  <a:pt x="225670" y="223948"/>
                </a:lnTo>
                <a:lnTo>
                  <a:pt x="215749" y="231144"/>
                </a:lnTo>
                <a:lnTo>
                  <a:pt x="204610" y="234258"/>
                </a:lnTo>
                <a:lnTo>
                  <a:pt x="195368" y="234153"/>
                </a:lnTo>
                <a:lnTo>
                  <a:pt x="188659" y="231618"/>
                </a:lnTo>
                <a:lnTo>
                  <a:pt x="182856" y="226909"/>
                </a:lnTo>
                <a:lnTo>
                  <a:pt x="178185" y="240533"/>
                </a:lnTo>
                <a:lnTo>
                  <a:pt x="171242" y="251731"/>
                </a:lnTo>
                <a:lnTo>
                  <a:pt x="162510" y="260163"/>
                </a:lnTo>
                <a:lnTo>
                  <a:pt x="152471" y="265490"/>
                </a:lnTo>
                <a:lnTo>
                  <a:pt x="141610" y="267369"/>
                </a:lnTo>
                <a:lnTo>
                  <a:pt x="130408" y="265462"/>
                </a:lnTo>
                <a:lnTo>
                  <a:pt x="119338" y="259084"/>
                </a:lnTo>
                <a:lnTo>
                  <a:pt x="110420" y="249860"/>
                </a:lnTo>
                <a:lnTo>
                  <a:pt x="98271" y="253190"/>
                </a:lnTo>
                <a:lnTo>
                  <a:pt x="53551" y="241106"/>
                </a:lnTo>
                <a:lnTo>
                  <a:pt x="37794" y="219303"/>
                </a:lnTo>
                <a:lnTo>
                  <a:pt x="37613" y="218941"/>
                </a:lnTo>
                <a:lnTo>
                  <a:pt x="37432" y="218579"/>
                </a:lnTo>
                <a:lnTo>
                  <a:pt x="25753" y="217159"/>
                </a:lnTo>
                <a:lnTo>
                  <a:pt x="15899" y="209968"/>
                </a:lnTo>
                <a:lnTo>
                  <a:pt x="9012" y="198207"/>
                </a:lnTo>
                <a:lnTo>
                  <a:pt x="7456" y="181078"/>
                </a:lnTo>
                <a:lnTo>
                  <a:pt x="8677" y="168725"/>
                </a:lnTo>
                <a:lnTo>
                  <a:pt x="12150" y="159819"/>
                </a:lnTo>
                <a:lnTo>
                  <a:pt x="5649" y="150113"/>
                </a:lnTo>
                <a:lnTo>
                  <a:pt x="1487" y="138584"/>
                </a:lnTo>
                <a:lnTo>
                  <a:pt x="0" y="126135"/>
                </a:lnTo>
                <a:lnTo>
                  <a:pt x="1521" y="113668"/>
                </a:lnTo>
                <a:lnTo>
                  <a:pt x="9533" y="98732"/>
                </a:lnTo>
                <a:lnTo>
                  <a:pt x="18430" y="90911"/>
                </a:lnTo>
                <a:lnTo>
                  <a:pt x="25283" y="88011"/>
                </a:lnTo>
                <a:close/>
              </a:path>
            </a:pathLst>
          </a:custGeom>
          <a:ln w="1739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6070478" y="7330604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39" h="15240">
                <a:moveTo>
                  <a:pt x="14868" y="7424"/>
                </a:moveTo>
                <a:lnTo>
                  <a:pt x="14868" y="11589"/>
                </a:lnTo>
                <a:lnTo>
                  <a:pt x="11604" y="14849"/>
                </a:lnTo>
                <a:lnTo>
                  <a:pt x="7434" y="14849"/>
                </a:lnTo>
                <a:lnTo>
                  <a:pt x="3445" y="14849"/>
                </a:lnTo>
                <a:lnTo>
                  <a:pt x="0" y="11589"/>
                </a:lnTo>
                <a:lnTo>
                  <a:pt x="0" y="7424"/>
                </a:lnTo>
                <a:lnTo>
                  <a:pt x="0" y="3440"/>
                </a:lnTo>
                <a:lnTo>
                  <a:pt x="3445" y="0"/>
                </a:lnTo>
                <a:lnTo>
                  <a:pt x="7434" y="0"/>
                </a:lnTo>
                <a:lnTo>
                  <a:pt x="11604" y="0"/>
                </a:lnTo>
                <a:lnTo>
                  <a:pt x="14868" y="3440"/>
                </a:lnTo>
                <a:lnTo>
                  <a:pt x="14868" y="7424"/>
                </a:lnTo>
                <a:close/>
              </a:path>
            </a:pathLst>
          </a:custGeom>
          <a:ln w="1739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6076280" y="7302716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5" h="29845">
                <a:moveTo>
                  <a:pt x="29737" y="14849"/>
                </a:moveTo>
                <a:lnTo>
                  <a:pt x="29737" y="23179"/>
                </a:lnTo>
                <a:lnTo>
                  <a:pt x="23028" y="29699"/>
                </a:lnTo>
                <a:lnTo>
                  <a:pt x="14868" y="29699"/>
                </a:lnTo>
                <a:lnTo>
                  <a:pt x="6709" y="29699"/>
                </a:lnTo>
                <a:lnTo>
                  <a:pt x="0" y="23179"/>
                </a:lnTo>
                <a:lnTo>
                  <a:pt x="0" y="14849"/>
                </a:lnTo>
                <a:lnTo>
                  <a:pt x="0" y="6700"/>
                </a:lnTo>
                <a:lnTo>
                  <a:pt x="6709" y="0"/>
                </a:lnTo>
                <a:lnTo>
                  <a:pt x="14868" y="0"/>
                </a:lnTo>
                <a:lnTo>
                  <a:pt x="23028" y="0"/>
                </a:lnTo>
                <a:lnTo>
                  <a:pt x="29737" y="6700"/>
                </a:lnTo>
                <a:lnTo>
                  <a:pt x="29737" y="14849"/>
                </a:lnTo>
                <a:close/>
              </a:path>
            </a:pathLst>
          </a:custGeom>
          <a:ln w="1739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object 280"/>
          <p:cNvSpPr/>
          <p:nvPr/>
        </p:nvSpPr>
        <p:spPr>
          <a:xfrm>
            <a:off x="6093102" y="7262736"/>
            <a:ext cx="41910" cy="43815"/>
          </a:xfrm>
          <a:custGeom>
            <a:avLst/>
            <a:gdLst/>
            <a:ahLst/>
            <a:cxnLst/>
            <a:rect l="l" t="t" r="r" b="b"/>
            <a:pathLst>
              <a:path w="41910" h="43815">
                <a:moveTo>
                  <a:pt x="41566" y="22051"/>
                </a:moveTo>
                <a:lnTo>
                  <a:pt x="37207" y="35292"/>
                </a:lnTo>
                <a:lnTo>
                  <a:pt x="26123" y="43255"/>
                </a:lnTo>
                <a:lnTo>
                  <a:pt x="9776" y="40863"/>
                </a:lnTo>
                <a:lnTo>
                  <a:pt x="0" y="32868"/>
                </a:lnTo>
                <a:lnTo>
                  <a:pt x="543" y="15302"/>
                </a:lnTo>
                <a:lnTo>
                  <a:pt x="6527" y="4527"/>
                </a:lnTo>
                <a:lnTo>
                  <a:pt x="16143" y="0"/>
                </a:lnTo>
                <a:lnTo>
                  <a:pt x="30948" y="3615"/>
                </a:lnTo>
                <a:lnTo>
                  <a:pt x="39741" y="13322"/>
                </a:lnTo>
                <a:lnTo>
                  <a:pt x="41566" y="22051"/>
                </a:lnTo>
                <a:close/>
              </a:path>
            </a:pathLst>
          </a:custGeom>
          <a:ln w="1739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object 281"/>
          <p:cNvSpPr/>
          <p:nvPr/>
        </p:nvSpPr>
        <p:spPr>
          <a:xfrm>
            <a:off x="6074467" y="7174321"/>
            <a:ext cx="16510" cy="5715"/>
          </a:xfrm>
          <a:custGeom>
            <a:avLst/>
            <a:gdLst/>
            <a:ahLst/>
            <a:cxnLst/>
            <a:rect l="l" t="t" r="r" b="b"/>
            <a:pathLst>
              <a:path w="16510" h="5715">
                <a:moveTo>
                  <a:pt x="16319" y="4889"/>
                </a:moveTo>
                <a:lnTo>
                  <a:pt x="10517" y="5613"/>
                </a:lnTo>
                <a:lnTo>
                  <a:pt x="4895" y="3802"/>
                </a:lnTo>
                <a:lnTo>
                  <a:pt x="0" y="0"/>
                </a:lnTo>
              </a:path>
            </a:pathLst>
          </a:custGeom>
          <a:ln w="1738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object 282"/>
          <p:cNvSpPr/>
          <p:nvPr/>
        </p:nvSpPr>
        <p:spPr>
          <a:xfrm>
            <a:off x="6097858" y="7233177"/>
            <a:ext cx="7620" cy="2540"/>
          </a:xfrm>
          <a:custGeom>
            <a:avLst/>
            <a:gdLst/>
            <a:ahLst/>
            <a:cxnLst/>
            <a:rect l="l" t="t" r="r" b="b"/>
            <a:pathLst>
              <a:path w="7620" h="2540">
                <a:moveTo>
                  <a:pt x="7071" y="0"/>
                </a:moveTo>
                <a:lnTo>
                  <a:pt x="4895" y="1267"/>
                </a:lnTo>
                <a:lnTo>
                  <a:pt x="2538" y="1992"/>
                </a:lnTo>
                <a:lnTo>
                  <a:pt x="0" y="2354"/>
                </a:lnTo>
              </a:path>
            </a:pathLst>
          </a:custGeom>
          <a:ln w="1738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object 283"/>
          <p:cNvSpPr/>
          <p:nvPr/>
        </p:nvSpPr>
        <p:spPr>
          <a:xfrm>
            <a:off x="6161867" y="7248388"/>
            <a:ext cx="4445" cy="11430"/>
          </a:xfrm>
          <a:custGeom>
            <a:avLst/>
            <a:gdLst/>
            <a:ahLst/>
            <a:cxnLst/>
            <a:rect l="l" t="t" r="r" b="b"/>
            <a:pathLst>
              <a:path w="4445" h="11429">
                <a:moveTo>
                  <a:pt x="4170" y="10865"/>
                </a:moveTo>
                <a:lnTo>
                  <a:pt x="2538" y="7424"/>
                </a:lnTo>
                <a:lnTo>
                  <a:pt x="1087" y="3802"/>
                </a:lnTo>
                <a:lnTo>
                  <a:pt x="0" y="0"/>
                </a:lnTo>
              </a:path>
            </a:pathLst>
          </a:custGeom>
          <a:ln w="174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6243465" y="7232270"/>
            <a:ext cx="1905" cy="12065"/>
          </a:xfrm>
          <a:custGeom>
            <a:avLst/>
            <a:gdLst/>
            <a:ahLst/>
            <a:cxnLst/>
            <a:rect l="l" t="t" r="r" b="b"/>
            <a:pathLst>
              <a:path w="1904" h="12065">
                <a:moveTo>
                  <a:pt x="1631" y="0"/>
                </a:moveTo>
                <a:lnTo>
                  <a:pt x="1450" y="3984"/>
                </a:lnTo>
                <a:lnTo>
                  <a:pt x="725" y="7968"/>
                </a:lnTo>
                <a:lnTo>
                  <a:pt x="0" y="11952"/>
                </a:lnTo>
              </a:path>
            </a:pathLst>
          </a:custGeom>
          <a:ln w="1740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object 285"/>
          <p:cNvSpPr/>
          <p:nvPr/>
        </p:nvSpPr>
        <p:spPr>
          <a:xfrm>
            <a:off x="6279005" y="7159290"/>
            <a:ext cx="20320" cy="32384"/>
          </a:xfrm>
          <a:custGeom>
            <a:avLst/>
            <a:gdLst/>
            <a:ahLst/>
            <a:cxnLst/>
            <a:rect l="l" t="t" r="r" b="b"/>
            <a:pathLst>
              <a:path w="20320" h="32384">
                <a:moveTo>
                  <a:pt x="0" y="0"/>
                </a:moveTo>
                <a:lnTo>
                  <a:pt x="8992" y="8136"/>
                </a:lnTo>
                <a:lnTo>
                  <a:pt x="15675" y="19072"/>
                </a:lnTo>
                <a:lnTo>
                  <a:pt x="19724" y="32080"/>
                </a:lnTo>
              </a:path>
            </a:pathLst>
          </a:custGeom>
          <a:ln w="1740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object 286"/>
          <p:cNvSpPr/>
          <p:nvPr/>
        </p:nvSpPr>
        <p:spPr>
          <a:xfrm>
            <a:off x="6318715" y="7112388"/>
            <a:ext cx="9525" cy="16510"/>
          </a:xfrm>
          <a:custGeom>
            <a:avLst/>
            <a:gdLst/>
            <a:ahLst/>
            <a:cxnLst/>
            <a:rect l="l" t="t" r="r" b="b"/>
            <a:pathLst>
              <a:path w="9525" h="16509">
                <a:moveTo>
                  <a:pt x="9429" y="0"/>
                </a:moveTo>
                <a:lnTo>
                  <a:pt x="7253" y="6338"/>
                </a:lnTo>
                <a:lnTo>
                  <a:pt x="4170" y="11952"/>
                </a:lnTo>
                <a:lnTo>
                  <a:pt x="0" y="16479"/>
                </a:lnTo>
              </a:path>
            </a:pathLst>
          </a:custGeom>
          <a:ln w="1740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287"/>
          <p:cNvSpPr/>
          <p:nvPr/>
        </p:nvSpPr>
        <p:spPr>
          <a:xfrm>
            <a:off x="6305841" y="7050816"/>
            <a:ext cx="635" cy="8255"/>
          </a:xfrm>
          <a:custGeom>
            <a:avLst/>
            <a:gdLst/>
            <a:ahLst/>
            <a:cxnLst/>
            <a:rect l="l" t="t" r="r" b="b"/>
            <a:pathLst>
              <a:path w="635" h="8254">
                <a:moveTo>
                  <a:pt x="0" y="0"/>
                </a:moveTo>
                <a:lnTo>
                  <a:pt x="362" y="2716"/>
                </a:lnTo>
                <a:lnTo>
                  <a:pt x="543" y="5251"/>
                </a:lnTo>
                <a:lnTo>
                  <a:pt x="543" y="7968"/>
                </a:lnTo>
              </a:path>
            </a:pathLst>
          </a:custGeom>
          <a:ln w="1740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288"/>
          <p:cNvSpPr/>
          <p:nvPr/>
        </p:nvSpPr>
        <p:spPr>
          <a:xfrm>
            <a:off x="6246728" y="7031801"/>
            <a:ext cx="5080" cy="10160"/>
          </a:xfrm>
          <a:custGeom>
            <a:avLst/>
            <a:gdLst/>
            <a:ahLst/>
            <a:cxnLst/>
            <a:rect l="l" t="t" r="r" b="b"/>
            <a:pathLst>
              <a:path w="5079" h="10159">
                <a:moveTo>
                  <a:pt x="0" y="9960"/>
                </a:moveTo>
                <a:lnTo>
                  <a:pt x="1087" y="6338"/>
                </a:lnTo>
                <a:lnTo>
                  <a:pt x="2719" y="3078"/>
                </a:lnTo>
                <a:lnTo>
                  <a:pt x="4714" y="0"/>
                </a:lnTo>
              </a:path>
            </a:pathLst>
          </a:custGeom>
          <a:ln w="1740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289"/>
          <p:cNvSpPr/>
          <p:nvPr/>
        </p:nvSpPr>
        <p:spPr>
          <a:xfrm>
            <a:off x="6202303" y="7037958"/>
            <a:ext cx="2540" cy="8890"/>
          </a:xfrm>
          <a:custGeom>
            <a:avLst/>
            <a:gdLst/>
            <a:ahLst/>
            <a:cxnLst/>
            <a:rect l="l" t="t" r="r" b="b"/>
            <a:pathLst>
              <a:path w="2539" h="8890">
                <a:moveTo>
                  <a:pt x="0" y="8511"/>
                </a:moveTo>
                <a:lnTo>
                  <a:pt x="543" y="5613"/>
                </a:lnTo>
                <a:lnTo>
                  <a:pt x="1269" y="2716"/>
                </a:lnTo>
                <a:lnTo>
                  <a:pt x="2357" y="0"/>
                </a:lnTo>
              </a:path>
            </a:pathLst>
          </a:custGeom>
          <a:ln w="1740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object 290"/>
          <p:cNvSpPr/>
          <p:nvPr/>
        </p:nvSpPr>
        <p:spPr>
          <a:xfrm>
            <a:off x="6150262" y="7049367"/>
            <a:ext cx="8890" cy="8890"/>
          </a:xfrm>
          <a:custGeom>
            <a:avLst/>
            <a:gdLst/>
            <a:ahLst/>
            <a:cxnLst/>
            <a:rect l="l" t="t" r="r" b="b"/>
            <a:pathLst>
              <a:path w="8889" h="8890">
                <a:moveTo>
                  <a:pt x="0" y="0"/>
                </a:moveTo>
                <a:lnTo>
                  <a:pt x="3082" y="2354"/>
                </a:lnTo>
                <a:lnTo>
                  <a:pt x="5802" y="5251"/>
                </a:lnTo>
                <a:lnTo>
                  <a:pt x="8341" y="8330"/>
                </a:lnTo>
              </a:path>
            </a:pathLst>
          </a:custGeom>
          <a:ln w="1739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291"/>
          <p:cNvSpPr/>
          <p:nvPr/>
        </p:nvSpPr>
        <p:spPr>
          <a:xfrm>
            <a:off x="6085709" y="7106230"/>
            <a:ext cx="1905" cy="8890"/>
          </a:xfrm>
          <a:custGeom>
            <a:avLst/>
            <a:gdLst/>
            <a:ahLst/>
            <a:cxnLst/>
            <a:rect l="l" t="t" r="r" b="b"/>
            <a:pathLst>
              <a:path w="1904" h="8890">
                <a:moveTo>
                  <a:pt x="1450" y="8692"/>
                </a:moveTo>
                <a:lnTo>
                  <a:pt x="725" y="5976"/>
                </a:lnTo>
                <a:lnTo>
                  <a:pt x="181" y="2897"/>
                </a:lnTo>
                <a:lnTo>
                  <a:pt x="0" y="0"/>
                </a:lnTo>
              </a:path>
            </a:pathLst>
          </a:custGeom>
          <a:ln w="1740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292"/>
          <p:cNvSpPr/>
          <p:nvPr/>
        </p:nvSpPr>
        <p:spPr>
          <a:xfrm>
            <a:off x="6249991" y="7204202"/>
            <a:ext cx="115324" cy="11082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293"/>
          <p:cNvSpPr/>
          <p:nvPr/>
        </p:nvSpPr>
        <p:spPr>
          <a:xfrm>
            <a:off x="6152074" y="7106429"/>
            <a:ext cx="93980" cy="89535"/>
          </a:xfrm>
          <a:custGeom>
            <a:avLst/>
            <a:gdLst/>
            <a:ahLst/>
            <a:cxnLst/>
            <a:rect l="l" t="t" r="r" b="b"/>
            <a:pathLst>
              <a:path w="93979" h="89534">
                <a:moveTo>
                  <a:pt x="45470" y="0"/>
                </a:moveTo>
                <a:lnTo>
                  <a:pt x="8763" y="18589"/>
                </a:lnTo>
                <a:lnTo>
                  <a:pt x="0" y="44531"/>
                </a:lnTo>
                <a:lnTo>
                  <a:pt x="172" y="48371"/>
                </a:lnTo>
                <a:lnTo>
                  <a:pt x="21193" y="81300"/>
                </a:lnTo>
                <a:lnTo>
                  <a:pt x="49979" y="88977"/>
                </a:lnTo>
                <a:lnTo>
                  <a:pt x="63831" y="85989"/>
                </a:lnTo>
                <a:lnTo>
                  <a:pt x="75801" y="79274"/>
                </a:lnTo>
                <a:lnTo>
                  <a:pt x="85198" y="69377"/>
                </a:lnTo>
                <a:lnTo>
                  <a:pt x="91329" y="56842"/>
                </a:lnTo>
                <a:lnTo>
                  <a:pt x="93503" y="42214"/>
                </a:lnTo>
                <a:lnTo>
                  <a:pt x="90535" y="28779"/>
                </a:lnTo>
                <a:lnTo>
                  <a:pt x="83594" y="17177"/>
                </a:lnTo>
                <a:lnTo>
                  <a:pt x="73333" y="8070"/>
                </a:lnTo>
                <a:lnTo>
                  <a:pt x="60407" y="2123"/>
                </a:lnTo>
                <a:lnTo>
                  <a:pt x="4547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294"/>
          <p:cNvSpPr/>
          <p:nvPr/>
        </p:nvSpPr>
        <p:spPr>
          <a:xfrm>
            <a:off x="6152075" y="7106429"/>
            <a:ext cx="93980" cy="89535"/>
          </a:xfrm>
          <a:custGeom>
            <a:avLst/>
            <a:gdLst/>
            <a:ahLst/>
            <a:cxnLst/>
            <a:rect l="l" t="t" r="r" b="b"/>
            <a:pathLst>
              <a:path w="93979" h="89534">
                <a:moveTo>
                  <a:pt x="0" y="44531"/>
                </a:moveTo>
                <a:lnTo>
                  <a:pt x="18601" y="8989"/>
                </a:lnTo>
                <a:lnTo>
                  <a:pt x="45471" y="0"/>
                </a:lnTo>
                <a:lnTo>
                  <a:pt x="60407" y="2123"/>
                </a:lnTo>
                <a:lnTo>
                  <a:pt x="73333" y="8070"/>
                </a:lnTo>
                <a:lnTo>
                  <a:pt x="83594" y="17177"/>
                </a:lnTo>
                <a:lnTo>
                  <a:pt x="90535" y="28780"/>
                </a:lnTo>
                <a:lnTo>
                  <a:pt x="93502" y="42215"/>
                </a:lnTo>
                <a:lnTo>
                  <a:pt x="91329" y="56843"/>
                </a:lnTo>
                <a:lnTo>
                  <a:pt x="85197" y="69378"/>
                </a:lnTo>
                <a:lnTo>
                  <a:pt x="75800" y="79275"/>
                </a:lnTo>
                <a:lnTo>
                  <a:pt x="63829" y="85989"/>
                </a:lnTo>
                <a:lnTo>
                  <a:pt x="49977" y="88977"/>
                </a:lnTo>
                <a:lnTo>
                  <a:pt x="34464" y="86983"/>
                </a:lnTo>
                <a:lnTo>
                  <a:pt x="3509" y="61367"/>
                </a:lnTo>
                <a:lnTo>
                  <a:pt x="0" y="44531"/>
                </a:lnTo>
                <a:close/>
              </a:path>
            </a:pathLst>
          </a:custGeom>
          <a:ln w="1739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object 295"/>
          <p:cNvSpPr/>
          <p:nvPr/>
        </p:nvSpPr>
        <p:spPr>
          <a:xfrm>
            <a:off x="4934640" y="4021680"/>
            <a:ext cx="2117725" cy="2058035"/>
          </a:xfrm>
          <a:custGeom>
            <a:avLst/>
            <a:gdLst/>
            <a:ahLst/>
            <a:cxnLst/>
            <a:rect l="l" t="t" r="r" b="b"/>
            <a:pathLst>
              <a:path w="2117725" h="2058035">
                <a:moveTo>
                  <a:pt x="2117183" y="0"/>
                </a:moveTo>
                <a:lnTo>
                  <a:pt x="0" y="2057936"/>
                </a:lnTo>
              </a:path>
            </a:pathLst>
          </a:custGeom>
          <a:ln w="54362">
            <a:solidFill>
              <a:srgbClr val="0000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object 296"/>
          <p:cNvSpPr/>
          <p:nvPr/>
        </p:nvSpPr>
        <p:spPr>
          <a:xfrm>
            <a:off x="6681915" y="4647536"/>
            <a:ext cx="831215" cy="2595245"/>
          </a:xfrm>
          <a:custGeom>
            <a:avLst/>
            <a:gdLst/>
            <a:ahLst/>
            <a:cxnLst/>
            <a:rect l="l" t="t" r="r" b="b"/>
            <a:pathLst>
              <a:path w="831215" h="2595245">
                <a:moveTo>
                  <a:pt x="831206" y="0"/>
                </a:moveTo>
                <a:lnTo>
                  <a:pt x="0" y="2594694"/>
                </a:lnTo>
              </a:path>
            </a:pathLst>
          </a:custGeom>
          <a:ln w="54391">
            <a:solidFill>
              <a:srgbClr val="0000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" name="object 297"/>
          <p:cNvSpPr/>
          <p:nvPr/>
        </p:nvSpPr>
        <p:spPr>
          <a:xfrm>
            <a:off x="3020907" y="6506633"/>
            <a:ext cx="2502535" cy="217804"/>
          </a:xfrm>
          <a:custGeom>
            <a:avLst/>
            <a:gdLst/>
            <a:ahLst/>
            <a:cxnLst/>
            <a:rect l="l" t="t" r="r" b="b"/>
            <a:pathLst>
              <a:path w="2502535" h="217804">
                <a:moveTo>
                  <a:pt x="2502323" y="217311"/>
                </a:moveTo>
                <a:lnTo>
                  <a:pt x="0" y="0"/>
                </a:lnTo>
              </a:path>
            </a:pathLst>
          </a:custGeom>
          <a:ln w="13038">
            <a:solidFill>
              <a:srgbClr val="0000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" name="object 298"/>
          <p:cNvSpPr/>
          <p:nvPr/>
        </p:nvSpPr>
        <p:spPr>
          <a:xfrm>
            <a:off x="3020907" y="6506633"/>
            <a:ext cx="2284730" cy="109220"/>
          </a:xfrm>
          <a:custGeom>
            <a:avLst/>
            <a:gdLst/>
            <a:ahLst/>
            <a:cxnLst/>
            <a:rect l="l" t="t" r="r" b="b"/>
            <a:pathLst>
              <a:path w="2284729" h="109220">
                <a:moveTo>
                  <a:pt x="2284730" y="108655"/>
                </a:moveTo>
                <a:lnTo>
                  <a:pt x="0" y="0"/>
                </a:lnTo>
              </a:path>
            </a:pathLst>
          </a:custGeom>
          <a:ln w="13038">
            <a:solidFill>
              <a:srgbClr val="0000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" name="object 299"/>
          <p:cNvSpPr/>
          <p:nvPr/>
        </p:nvSpPr>
        <p:spPr>
          <a:xfrm>
            <a:off x="3923919" y="6941255"/>
            <a:ext cx="1164590" cy="748030"/>
          </a:xfrm>
          <a:custGeom>
            <a:avLst/>
            <a:gdLst/>
            <a:ahLst/>
            <a:cxnLst/>
            <a:rect l="l" t="t" r="r" b="b"/>
            <a:pathLst>
              <a:path w="1164589" h="748029">
                <a:moveTo>
                  <a:pt x="1164124" y="0"/>
                </a:moveTo>
                <a:lnTo>
                  <a:pt x="0" y="747550"/>
                </a:lnTo>
              </a:path>
            </a:pathLst>
          </a:custGeom>
          <a:ln w="13043">
            <a:solidFill>
              <a:srgbClr val="0000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" name="object 300"/>
          <p:cNvSpPr/>
          <p:nvPr/>
        </p:nvSpPr>
        <p:spPr>
          <a:xfrm>
            <a:off x="3923919" y="7419340"/>
            <a:ext cx="1379855" cy="269875"/>
          </a:xfrm>
          <a:custGeom>
            <a:avLst/>
            <a:gdLst/>
            <a:ahLst/>
            <a:cxnLst/>
            <a:rect l="l" t="t" r="r" b="b"/>
            <a:pathLst>
              <a:path w="1379854" h="269875">
                <a:moveTo>
                  <a:pt x="1379541" y="0"/>
                </a:moveTo>
                <a:lnTo>
                  <a:pt x="0" y="269465"/>
                </a:lnTo>
              </a:path>
            </a:pathLst>
          </a:custGeom>
          <a:ln w="13039">
            <a:solidFill>
              <a:srgbClr val="0000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" name="object 301"/>
          <p:cNvSpPr txBox="1"/>
          <p:nvPr/>
        </p:nvSpPr>
        <p:spPr>
          <a:xfrm>
            <a:off x="1071626" y="5740606"/>
            <a:ext cx="3623945" cy="662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1400"/>
              </a:lnSpc>
            </a:pPr>
            <a:r>
              <a:rPr sz="2250" b="1" spc="15" dirty="0">
                <a:solidFill>
                  <a:srgbClr val="FFFF00"/>
                </a:solidFill>
                <a:latin typeface="Tahoma"/>
                <a:cs typeface="Tahoma"/>
              </a:rPr>
              <a:t>Ka</a:t>
            </a:r>
            <a:r>
              <a:rPr sz="2250" b="1" spc="10" dirty="0">
                <a:solidFill>
                  <a:srgbClr val="FFFF00"/>
                </a:solidFill>
                <a:latin typeface="Tahoma"/>
                <a:cs typeface="Tahoma"/>
              </a:rPr>
              <a:t>n</a:t>
            </a:r>
            <a:r>
              <a:rPr sz="2250" b="1" spc="25" dirty="0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sz="2250" b="1" spc="15" dirty="0">
                <a:solidFill>
                  <a:srgbClr val="FFFF00"/>
                </a:solidFill>
                <a:latin typeface="Tahoma"/>
                <a:cs typeface="Tahoma"/>
              </a:rPr>
              <a:t>d</a:t>
            </a:r>
            <a:r>
              <a:rPr sz="2250" b="1" spc="10" dirty="0">
                <a:solidFill>
                  <a:srgbClr val="FFFF00"/>
                </a:solidFill>
                <a:latin typeface="Tahoma"/>
                <a:cs typeface="Tahoma"/>
              </a:rPr>
              <a:t>ol</a:t>
            </a:r>
            <a:r>
              <a:rPr sz="2250" b="1" spc="15" dirty="0">
                <a:solidFill>
                  <a:srgbClr val="FFFF00"/>
                </a:solidFill>
                <a:latin typeface="Tahoma"/>
                <a:cs typeface="Tahoma"/>
              </a:rPr>
              <a:t>a</a:t>
            </a:r>
            <a:r>
              <a:rPr sz="2250" b="1" spc="10" dirty="0">
                <a:solidFill>
                  <a:srgbClr val="FFFF00"/>
                </a:solidFill>
                <a:latin typeface="Tahoma"/>
                <a:cs typeface="Tahoma"/>
              </a:rPr>
              <a:t>şımına</a:t>
            </a:r>
            <a:r>
              <a:rPr sz="2250" b="1" spc="100" dirty="0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sz="2250" b="1" spc="10" dirty="0">
                <a:solidFill>
                  <a:srgbClr val="FFFF00"/>
                </a:solidFill>
                <a:latin typeface="Tahoma"/>
                <a:cs typeface="Tahoma"/>
              </a:rPr>
              <a:t>insülin</a:t>
            </a:r>
            <a:r>
              <a:rPr sz="2250" b="1" spc="5" dirty="0">
                <a:solidFill>
                  <a:srgbClr val="FFFF00"/>
                </a:solidFill>
                <a:latin typeface="Tahoma"/>
                <a:cs typeface="Tahoma"/>
              </a:rPr>
              <a:t> sal</a:t>
            </a:r>
            <a:r>
              <a:rPr sz="2250" b="1" spc="20" dirty="0">
                <a:solidFill>
                  <a:srgbClr val="FFFF00"/>
                </a:solidFill>
                <a:latin typeface="Tahoma"/>
                <a:cs typeface="Tahoma"/>
              </a:rPr>
              <a:t>g</a:t>
            </a:r>
            <a:r>
              <a:rPr sz="2250" b="1" spc="5" dirty="0">
                <a:solidFill>
                  <a:srgbClr val="FFFF00"/>
                </a:solidFill>
                <a:latin typeface="Tahoma"/>
                <a:cs typeface="Tahoma"/>
              </a:rPr>
              <a:t>ıl</a:t>
            </a:r>
            <a:r>
              <a:rPr sz="2250" b="1" spc="15" dirty="0">
                <a:solidFill>
                  <a:srgbClr val="FFFF00"/>
                </a:solidFill>
                <a:latin typeface="Tahoma"/>
                <a:cs typeface="Tahoma"/>
              </a:rPr>
              <a:t>aya</a:t>
            </a:r>
            <a:r>
              <a:rPr sz="2250" b="1" spc="10" dirty="0">
                <a:solidFill>
                  <a:srgbClr val="FFFF00"/>
                </a:solidFill>
                <a:latin typeface="Tahoma"/>
                <a:cs typeface="Tahoma"/>
              </a:rPr>
              <a:t>n</a:t>
            </a:r>
            <a:r>
              <a:rPr sz="2250" b="1" spc="95" dirty="0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sz="2250" b="1" spc="10" dirty="0">
                <a:solidFill>
                  <a:srgbClr val="FFFF00"/>
                </a:solidFill>
                <a:latin typeface="Tahoma"/>
                <a:cs typeface="Tahoma"/>
              </a:rPr>
              <a:t>beta</a:t>
            </a:r>
            <a:r>
              <a:rPr sz="2250" b="1" spc="35" dirty="0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sz="2250" b="1" spc="10" dirty="0">
                <a:solidFill>
                  <a:srgbClr val="FFFF00"/>
                </a:solidFill>
                <a:latin typeface="Tahoma"/>
                <a:cs typeface="Tahoma"/>
              </a:rPr>
              <a:t>hüc</a:t>
            </a:r>
            <a:r>
              <a:rPr sz="2250" b="1" spc="15" dirty="0">
                <a:solidFill>
                  <a:srgbClr val="FFFF00"/>
                </a:solidFill>
                <a:latin typeface="Tahoma"/>
                <a:cs typeface="Tahoma"/>
              </a:rPr>
              <a:t>r</a:t>
            </a:r>
            <a:r>
              <a:rPr sz="2250" b="1" spc="10" dirty="0">
                <a:solidFill>
                  <a:srgbClr val="FFFF00"/>
                </a:solidFill>
                <a:latin typeface="Tahoma"/>
                <a:cs typeface="Tahoma"/>
              </a:rPr>
              <a:t>eler</a:t>
            </a:r>
            <a:r>
              <a:rPr sz="2250" b="1" spc="5" dirty="0">
                <a:solidFill>
                  <a:srgbClr val="FFFF00"/>
                </a:solidFill>
                <a:latin typeface="Tahoma"/>
                <a:cs typeface="Tahoma"/>
              </a:rPr>
              <a:t>i</a:t>
            </a:r>
            <a:endParaRPr sz="2250">
              <a:latin typeface="Tahoma"/>
              <a:cs typeface="Tahoma"/>
            </a:endParaRPr>
          </a:p>
        </p:txBody>
      </p:sp>
      <p:sp>
        <p:nvSpPr>
          <p:cNvPr id="302" name="object 302"/>
          <p:cNvSpPr txBox="1"/>
          <p:nvPr/>
        </p:nvSpPr>
        <p:spPr>
          <a:xfrm>
            <a:off x="1778001" y="7766851"/>
            <a:ext cx="3797274" cy="6924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250" b="1" spc="10" dirty="0">
                <a:solidFill>
                  <a:srgbClr val="FFFF00"/>
                </a:solidFill>
                <a:latin typeface="Tahoma"/>
                <a:cs typeface="Tahoma"/>
              </a:rPr>
              <a:t>Pankreas</a:t>
            </a:r>
            <a:r>
              <a:rPr sz="2250" b="1" spc="50" dirty="0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sz="2250" b="1" dirty="0">
                <a:solidFill>
                  <a:srgbClr val="FFFF00"/>
                </a:solidFill>
                <a:latin typeface="Tahoma"/>
                <a:cs typeface="Tahoma"/>
              </a:rPr>
              <a:t>s</a:t>
            </a:r>
            <a:r>
              <a:rPr sz="2250" b="1" spc="5" dirty="0">
                <a:solidFill>
                  <a:srgbClr val="FFFF00"/>
                </a:solidFill>
                <a:latin typeface="Tahoma"/>
                <a:cs typeface="Tahoma"/>
              </a:rPr>
              <a:t>ıvı</a:t>
            </a:r>
            <a:r>
              <a:rPr sz="2250" b="1" spc="-5" dirty="0">
                <a:solidFill>
                  <a:srgbClr val="FFFF00"/>
                </a:solidFill>
                <a:latin typeface="Tahoma"/>
                <a:cs typeface="Tahoma"/>
              </a:rPr>
              <a:t>s</a:t>
            </a:r>
            <a:r>
              <a:rPr sz="2250" b="1" spc="5" dirty="0">
                <a:solidFill>
                  <a:srgbClr val="FFFF00"/>
                </a:solidFill>
                <a:latin typeface="Tahoma"/>
                <a:cs typeface="Tahoma"/>
              </a:rPr>
              <a:t>ı</a:t>
            </a:r>
            <a:endParaRPr sz="225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2250" b="1" dirty="0">
                <a:solidFill>
                  <a:srgbClr val="FFFF00"/>
                </a:solidFill>
                <a:latin typeface="Tahoma"/>
                <a:cs typeface="Tahoma"/>
              </a:rPr>
              <a:t>s</a:t>
            </a:r>
            <a:r>
              <a:rPr sz="2250" b="1" spc="10" dirty="0">
                <a:solidFill>
                  <a:srgbClr val="FFFF00"/>
                </a:solidFill>
                <a:latin typeface="Tahoma"/>
                <a:cs typeface="Tahoma"/>
              </a:rPr>
              <a:t>algılayan</a:t>
            </a:r>
            <a:r>
              <a:rPr sz="2250" b="1" spc="85" dirty="0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sz="2250" b="1" spc="10" dirty="0">
                <a:solidFill>
                  <a:srgbClr val="FFFF00"/>
                </a:solidFill>
                <a:latin typeface="Tahoma"/>
                <a:cs typeface="Tahoma"/>
              </a:rPr>
              <a:t>h</a:t>
            </a:r>
            <a:r>
              <a:rPr sz="2250" b="1" dirty="0">
                <a:solidFill>
                  <a:srgbClr val="FFFF00"/>
                </a:solidFill>
                <a:latin typeface="Tahoma"/>
                <a:cs typeface="Tahoma"/>
              </a:rPr>
              <a:t>ü</a:t>
            </a:r>
            <a:r>
              <a:rPr sz="2250" b="1" spc="10" dirty="0">
                <a:solidFill>
                  <a:srgbClr val="FFFF00"/>
                </a:solidFill>
                <a:latin typeface="Tahoma"/>
                <a:cs typeface="Tahoma"/>
              </a:rPr>
              <a:t>crel</a:t>
            </a:r>
            <a:r>
              <a:rPr sz="2250" b="1" dirty="0">
                <a:solidFill>
                  <a:srgbClr val="FFFF00"/>
                </a:solidFill>
                <a:latin typeface="Tahoma"/>
                <a:cs typeface="Tahoma"/>
              </a:rPr>
              <a:t>e</a:t>
            </a:r>
            <a:r>
              <a:rPr sz="2250" b="1" spc="5" dirty="0">
                <a:solidFill>
                  <a:srgbClr val="FFFF00"/>
                </a:solidFill>
                <a:latin typeface="Tahoma"/>
                <a:cs typeface="Tahoma"/>
              </a:rPr>
              <a:t>r</a:t>
            </a:r>
            <a:endParaRPr sz="2250" dirty="0">
              <a:latin typeface="Tahoma"/>
              <a:cs typeface="Tahoma"/>
            </a:endParaRPr>
          </a:p>
        </p:txBody>
      </p:sp>
      <p:sp>
        <p:nvSpPr>
          <p:cNvPr id="303" name="object 303"/>
          <p:cNvSpPr/>
          <p:nvPr/>
        </p:nvSpPr>
        <p:spPr>
          <a:xfrm>
            <a:off x="6014990" y="2021331"/>
            <a:ext cx="576622" cy="65193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" name="object 304"/>
          <p:cNvSpPr/>
          <p:nvPr/>
        </p:nvSpPr>
        <p:spPr>
          <a:xfrm>
            <a:off x="6199945" y="2021331"/>
            <a:ext cx="515696" cy="65193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" name="object 305"/>
          <p:cNvSpPr/>
          <p:nvPr/>
        </p:nvSpPr>
        <p:spPr>
          <a:xfrm>
            <a:off x="6411010" y="2021331"/>
            <a:ext cx="3396631" cy="65193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" name="object 306"/>
          <p:cNvSpPr/>
          <p:nvPr/>
        </p:nvSpPr>
        <p:spPr>
          <a:xfrm>
            <a:off x="6014990" y="2369029"/>
            <a:ext cx="4889322" cy="651933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" name="object 307"/>
          <p:cNvSpPr/>
          <p:nvPr/>
        </p:nvSpPr>
        <p:spPr>
          <a:xfrm>
            <a:off x="6014990" y="2716727"/>
            <a:ext cx="1705931" cy="651933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" name="object 308"/>
          <p:cNvSpPr txBox="1"/>
          <p:nvPr/>
        </p:nvSpPr>
        <p:spPr>
          <a:xfrm>
            <a:off x="6185977" y="2154067"/>
            <a:ext cx="4429760" cy="10102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1400"/>
              </a:lnSpc>
            </a:pPr>
            <a:r>
              <a:rPr sz="2250" b="1" spc="15" dirty="0">
                <a:solidFill>
                  <a:srgbClr val="FFFF00"/>
                </a:solidFill>
                <a:latin typeface="Tahoma"/>
                <a:cs typeface="Tahoma"/>
              </a:rPr>
              <a:t>1</a:t>
            </a:r>
            <a:r>
              <a:rPr sz="2250" b="1" spc="5" dirty="0">
                <a:solidFill>
                  <a:srgbClr val="FFFF00"/>
                </a:solidFill>
                <a:latin typeface="Tahoma"/>
                <a:cs typeface="Tahoma"/>
              </a:rPr>
              <a:t>-</a:t>
            </a:r>
            <a:r>
              <a:rPr sz="2250" b="1" spc="20" dirty="0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sz="2250" b="1" spc="10" dirty="0">
                <a:solidFill>
                  <a:srgbClr val="FFFF00"/>
                </a:solidFill>
                <a:latin typeface="Tahoma"/>
                <a:cs typeface="Tahoma"/>
              </a:rPr>
              <a:t>Si</a:t>
            </a:r>
            <a:r>
              <a:rPr sz="2250" b="1" dirty="0">
                <a:solidFill>
                  <a:srgbClr val="FFFF00"/>
                </a:solidFill>
                <a:latin typeface="Tahoma"/>
                <a:cs typeface="Tahoma"/>
              </a:rPr>
              <a:t>n</a:t>
            </a:r>
            <a:r>
              <a:rPr sz="2250" b="1" spc="10" dirty="0">
                <a:solidFill>
                  <a:srgbClr val="FFFF00"/>
                </a:solidFill>
                <a:latin typeface="Tahoma"/>
                <a:cs typeface="Tahoma"/>
              </a:rPr>
              <a:t>dirim</a:t>
            </a:r>
            <a:r>
              <a:rPr sz="2250" b="1" spc="70" dirty="0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sz="2250" b="1" spc="5" dirty="0">
                <a:solidFill>
                  <a:srgbClr val="FFFF00"/>
                </a:solidFill>
                <a:latin typeface="Tahoma"/>
                <a:cs typeface="Tahoma"/>
              </a:rPr>
              <a:t>iç</a:t>
            </a:r>
            <a:r>
              <a:rPr sz="2250" b="1" spc="-5" dirty="0">
                <a:solidFill>
                  <a:srgbClr val="FFFF00"/>
                </a:solidFill>
                <a:latin typeface="Tahoma"/>
                <a:cs typeface="Tahoma"/>
              </a:rPr>
              <a:t>i</a:t>
            </a:r>
            <a:r>
              <a:rPr sz="2250" b="1" spc="10" dirty="0">
                <a:solidFill>
                  <a:srgbClr val="FFFF00"/>
                </a:solidFill>
                <a:latin typeface="Tahoma"/>
                <a:cs typeface="Tahoma"/>
              </a:rPr>
              <a:t>n</a:t>
            </a:r>
            <a:r>
              <a:rPr sz="2250" b="1" spc="55" dirty="0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sz="2250" b="1" spc="10" dirty="0">
                <a:solidFill>
                  <a:srgbClr val="FFFF00"/>
                </a:solidFill>
                <a:latin typeface="Tahoma"/>
                <a:cs typeface="Tahoma"/>
              </a:rPr>
              <a:t>gerekli enzimleri</a:t>
            </a:r>
            <a:r>
              <a:rPr sz="2250" b="1" spc="55" dirty="0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sz="2250" b="1" spc="10" dirty="0">
                <a:solidFill>
                  <a:srgbClr val="FFFF00"/>
                </a:solidFill>
                <a:latin typeface="Tahoma"/>
                <a:cs typeface="Tahoma"/>
              </a:rPr>
              <a:t>içeren</a:t>
            </a:r>
            <a:r>
              <a:rPr sz="2250" b="1" spc="70" dirty="0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sz="2250" b="1" spc="10" dirty="0">
                <a:solidFill>
                  <a:srgbClr val="FFFF00"/>
                </a:solidFill>
                <a:latin typeface="Tahoma"/>
                <a:cs typeface="Tahoma"/>
              </a:rPr>
              <a:t>p</a:t>
            </a:r>
            <a:r>
              <a:rPr sz="2250" b="1" spc="15" dirty="0">
                <a:solidFill>
                  <a:srgbClr val="FFFF00"/>
                </a:solidFill>
                <a:latin typeface="Tahoma"/>
                <a:cs typeface="Tahoma"/>
              </a:rPr>
              <a:t>a</a:t>
            </a:r>
            <a:r>
              <a:rPr sz="2250" b="1" spc="10" dirty="0">
                <a:solidFill>
                  <a:srgbClr val="FFFF00"/>
                </a:solidFill>
                <a:latin typeface="Tahoma"/>
                <a:cs typeface="Tahoma"/>
              </a:rPr>
              <a:t>nkras</a:t>
            </a:r>
            <a:r>
              <a:rPr sz="2250" b="1" spc="50" dirty="0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sz="2250" b="1" dirty="0">
                <a:solidFill>
                  <a:srgbClr val="FFFF00"/>
                </a:solidFill>
                <a:latin typeface="Tahoma"/>
                <a:cs typeface="Tahoma"/>
              </a:rPr>
              <a:t>s</a:t>
            </a:r>
            <a:r>
              <a:rPr sz="2250" b="1" spc="5" dirty="0">
                <a:solidFill>
                  <a:srgbClr val="FFFF00"/>
                </a:solidFill>
                <a:latin typeface="Tahoma"/>
                <a:cs typeface="Tahoma"/>
              </a:rPr>
              <a:t>ıvı</a:t>
            </a:r>
            <a:r>
              <a:rPr sz="2250" b="1" spc="-5" dirty="0">
                <a:solidFill>
                  <a:srgbClr val="FFFF00"/>
                </a:solidFill>
                <a:latin typeface="Tahoma"/>
                <a:cs typeface="Tahoma"/>
              </a:rPr>
              <a:t>s</a:t>
            </a:r>
            <a:r>
              <a:rPr sz="2250" b="1" spc="5" dirty="0">
                <a:solidFill>
                  <a:srgbClr val="FFFF00"/>
                </a:solidFill>
                <a:latin typeface="Tahoma"/>
                <a:cs typeface="Tahoma"/>
              </a:rPr>
              <a:t>ı</a:t>
            </a:r>
            <a:r>
              <a:rPr sz="2250" b="1" spc="10" dirty="0">
                <a:solidFill>
                  <a:srgbClr val="FFFF00"/>
                </a:solidFill>
                <a:latin typeface="Tahoma"/>
                <a:cs typeface="Tahoma"/>
              </a:rPr>
              <a:t> üre</a:t>
            </a:r>
            <a:r>
              <a:rPr sz="2250" b="1" spc="-5" dirty="0">
                <a:solidFill>
                  <a:srgbClr val="FFFF00"/>
                </a:solidFill>
                <a:latin typeface="Tahoma"/>
                <a:cs typeface="Tahoma"/>
              </a:rPr>
              <a:t>t</a:t>
            </a:r>
            <a:r>
              <a:rPr sz="2250" b="1" spc="15" dirty="0">
                <a:solidFill>
                  <a:srgbClr val="FFFF00"/>
                </a:solidFill>
                <a:latin typeface="Tahoma"/>
                <a:cs typeface="Tahoma"/>
              </a:rPr>
              <a:t>mek</a:t>
            </a:r>
            <a:endParaRPr sz="2250" dirty="0">
              <a:latin typeface="Tahoma"/>
              <a:cs typeface="Tahoma"/>
            </a:endParaRPr>
          </a:p>
        </p:txBody>
      </p:sp>
      <p:sp>
        <p:nvSpPr>
          <p:cNvPr id="316" name="object 316"/>
          <p:cNvSpPr txBox="1"/>
          <p:nvPr/>
        </p:nvSpPr>
        <p:spPr>
          <a:xfrm>
            <a:off x="8940800" y="4419600"/>
            <a:ext cx="3602429" cy="13988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1400"/>
              </a:lnSpc>
            </a:pPr>
            <a:r>
              <a:rPr sz="2250" b="1" spc="15" dirty="0">
                <a:solidFill>
                  <a:srgbClr val="FFFF00"/>
                </a:solidFill>
                <a:latin typeface="Tahoma"/>
                <a:cs typeface="Tahoma"/>
              </a:rPr>
              <a:t>2</a:t>
            </a:r>
            <a:r>
              <a:rPr sz="2250" b="1" spc="5" dirty="0">
                <a:solidFill>
                  <a:srgbClr val="FFFF00"/>
                </a:solidFill>
                <a:latin typeface="Tahoma"/>
                <a:cs typeface="Tahoma"/>
              </a:rPr>
              <a:t>-</a:t>
            </a:r>
            <a:r>
              <a:rPr sz="2250" b="1" spc="20" dirty="0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sz="2250" b="1" spc="10" dirty="0">
                <a:solidFill>
                  <a:srgbClr val="FFFF00"/>
                </a:solidFill>
                <a:latin typeface="Tahoma"/>
                <a:cs typeface="Tahoma"/>
              </a:rPr>
              <a:t>Kan</a:t>
            </a:r>
            <a:r>
              <a:rPr sz="2250" b="1" spc="25" dirty="0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sz="2250" b="1" dirty="0">
                <a:solidFill>
                  <a:srgbClr val="FFFF00"/>
                </a:solidFill>
                <a:latin typeface="Tahoma"/>
                <a:cs typeface="Tahoma"/>
              </a:rPr>
              <a:t>ş</a:t>
            </a:r>
            <a:r>
              <a:rPr sz="2250" b="1" spc="10" dirty="0">
                <a:solidFill>
                  <a:srgbClr val="FFFF00"/>
                </a:solidFill>
                <a:latin typeface="Tahoma"/>
                <a:cs typeface="Tahoma"/>
              </a:rPr>
              <a:t>ekerini</a:t>
            </a:r>
            <a:r>
              <a:rPr sz="2250" b="1" spc="5" dirty="0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sz="2250" b="1" spc="10" dirty="0">
                <a:solidFill>
                  <a:srgbClr val="FFFF00"/>
                </a:solidFill>
                <a:latin typeface="Tahoma"/>
                <a:cs typeface="Tahoma"/>
              </a:rPr>
              <a:t>kon</a:t>
            </a:r>
            <a:r>
              <a:rPr sz="2250" b="1" spc="-10" dirty="0">
                <a:solidFill>
                  <a:srgbClr val="FFFF00"/>
                </a:solidFill>
                <a:latin typeface="Tahoma"/>
                <a:cs typeface="Tahoma"/>
              </a:rPr>
              <a:t>t</a:t>
            </a:r>
            <a:r>
              <a:rPr sz="2250" b="1" spc="10" dirty="0">
                <a:solidFill>
                  <a:srgbClr val="FFFF00"/>
                </a:solidFill>
                <a:latin typeface="Tahoma"/>
                <a:cs typeface="Tahoma"/>
              </a:rPr>
              <a:t>rol</a:t>
            </a:r>
            <a:r>
              <a:rPr sz="2250" b="1" spc="55" dirty="0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sz="2250" b="1" spc="10" dirty="0">
                <a:solidFill>
                  <a:srgbClr val="FFFF00"/>
                </a:solidFill>
                <a:latin typeface="Tahoma"/>
                <a:cs typeface="Tahoma"/>
              </a:rPr>
              <a:t>etmede</a:t>
            </a:r>
            <a:r>
              <a:rPr sz="2250" b="1" spc="35" dirty="0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sz="2250" b="1" spc="10" dirty="0">
                <a:solidFill>
                  <a:srgbClr val="FFFF00"/>
                </a:solidFill>
                <a:latin typeface="Tahoma"/>
                <a:cs typeface="Tahoma"/>
              </a:rPr>
              <a:t>en</a:t>
            </a:r>
            <a:r>
              <a:rPr sz="2250" b="1" spc="5" dirty="0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sz="2250" b="1" spc="10" dirty="0">
                <a:solidFill>
                  <a:srgbClr val="FFFF00"/>
                </a:solidFill>
                <a:latin typeface="Tahoma"/>
                <a:cs typeface="Tahoma"/>
              </a:rPr>
              <a:t>önemli</a:t>
            </a:r>
            <a:r>
              <a:rPr sz="2250" b="1" spc="50" dirty="0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sz="2250" b="1" spc="10" dirty="0">
                <a:solidFill>
                  <a:srgbClr val="FFFF00"/>
                </a:solidFill>
                <a:latin typeface="Tahoma"/>
                <a:cs typeface="Tahoma"/>
              </a:rPr>
              <a:t>rolü</a:t>
            </a:r>
            <a:r>
              <a:rPr sz="2250" b="1" spc="40" dirty="0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sz="2250" b="1" spc="10" dirty="0">
                <a:solidFill>
                  <a:srgbClr val="FFFF00"/>
                </a:solidFill>
                <a:latin typeface="Tahoma"/>
                <a:cs typeface="Tahoma"/>
              </a:rPr>
              <a:t>oyn</a:t>
            </a:r>
            <a:r>
              <a:rPr sz="2250" b="1" spc="15" dirty="0">
                <a:solidFill>
                  <a:srgbClr val="FFFF00"/>
                </a:solidFill>
                <a:latin typeface="Tahoma"/>
                <a:cs typeface="Tahoma"/>
              </a:rPr>
              <a:t>a</a:t>
            </a:r>
            <a:r>
              <a:rPr sz="2250" b="1" spc="10" dirty="0">
                <a:solidFill>
                  <a:srgbClr val="FFFF00"/>
                </a:solidFill>
                <a:latin typeface="Tahoma"/>
                <a:cs typeface="Tahoma"/>
              </a:rPr>
              <a:t>y</a:t>
            </a:r>
            <a:r>
              <a:rPr sz="2250" b="1" spc="15" dirty="0">
                <a:solidFill>
                  <a:srgbClr val="FFFF00"/>
                </a:solidFill>
                <a:latin typeface="Tahoma"/>
                <a:cs typeface="Tahoma"/>
              </a:rPr>
              <a:t>a</a:t>
            </a:r>
            <a:r>
              <a:rPr sz="2250" b="1" spc="10" dirty="0">
                <a:solidFill>
                  <a:srgbClr val="FFFF00"/>
                </a:solidFill>
                <a:latin typeface="Tahoma"/>
                <a:cs typeface="Tahoma"/>
              </a:rPr>
              <a:t>n</a:t>
            </a:r>
            <a:r>
              <a:rPr sz="2250" b="1" spc="5" dirty="0">
                <a:solidFill>
                  <a:srgbClr val="FFFF00"/>
                </a:solidFill>
                <a:latin typeface="Tahoma"/>
                <a:cs typeface="Tahoma"/>
              </a:rPr>
              <a:t> in</a:t>
            </a:r>
            <a:r>
              <a:rPr sz="2250" b="1" spc="-5" dirty="0">
                <a:solidFill>
                  <a:srgbClr val="FFFF00"/>
                </a:solidFill>
                <a:latin typeface="Tahoma"/>
                <a:cs typeface="Tahoma"/>
              </a:rPr>
              <a:t>s</a:t>
            </a:r>
            <a:r>
              <a:rPr sz="2250" b="1" spc="10" dirty="0">
                <a:solidFill>
                  <a:srgbClr val="FFFF00"/>
                </a:solidFill>
                <a:latin typeface="Tahoma"/>
                <a:cs typeface="Tahoma"/>
              </a:rPr>
              <a:t>ül</a:t>
            </a:r>
            <a:r>
              <a:rPr sz="2250" b="1" spc="-5" dirty="0">
                <a:solidFill>
                  <a:srgbClr val="FFFF00"/>
                </a:solidFill>
                <a:latin typeface="Tahoma"/>
                <a:cs typeface="Tahoma"/>
              </a:rPr>
              <a:t>i</a:t>
            </a:r>
            <a:r>
              <a:rPr sz="2250" b="1" spc="10" dirty="0">
                <a:solidFill>
                  <a:srgbClr val="FFFF00"/>
                </a:solidFill>
                <a:latin typeface="Tahoma"/>
                <a:cs typeface="Tahoma"/>
              </a:rPr>
              <a:t>n</a:t>
            </a:r>
            <a:r>
              <a:rPr sz="2250" b="1" spc="70" dirty="0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sz="2250" b="1" spc="10" dirty="0">
                <a:solidFill>
                  <a:srgbClr val="FFFF00"/>
                </a:solidFill>
                <a:latin typeface="Tahoma"/>
                <a:cs typeface="Tahoma"/>
              </a:rPr>
              <a:t>hormonunu üretmek</a:t>
            </a:r>
            <a:endParaRPr sz="2250" dirty="0">
              <a:latin typeface="Tahoma"/>
              <a:cs typeface="Tahoma"/>
            </a:endParaRPr>
          </a:p>
        </p:txBody>
      </p:sp>
      <p:sp>
        <p:nvSpPr>
          <p:cNvPr id="317" name="object 317"/>
          <p:cNvSpPr/>
          <p:nvPr/>
        </p:nvSpPr>
        <p:spPr>
          <a:xfrm>
            <a:off x="11188700" y="12700"/>
            <a:ext cx="1803400" cy="180340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00" y="12698"/>
            <a:ext cx="12979400" cy="9728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048941" y="2755263"/>
            <a:ext cx="5791835" cy="38461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62585" indent="-349885">
              <a:lnSpc>
                <a:spcPct val="100000"/>
              </a:lnSpc>
              <a:buClr>
                <a:srgbClr val="04617B"/>
              </a:buClr>
              <a:buSzPct val="70175"/>
              <a:buFont typeface="Arial"/>
              <a:buChar char="•"/>
              <a:tabLst>
                <a:tab pos="363220" algn="l"/>
              </a:tabLst>
            </a:pP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Sek</a:t>
            </a:r>
            <a:r>
              <a:rPr sz="2850" spc="-5" dirty="0">
                <a:solidFill>
                  <a:srgbClr val="04617B"/>
                </a:solidFill>
                <a:latin typeface="Arial"/>
                <a:cs typeface="Arial"/>
              </a:rPr>
              <a:t>s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üel</a:t>
            </a:r>
            <a:r>
              <a:rPr sz="2850" spc="-2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di</a:t>
            </a:r>
            <a:r>
              <a:rPr sz="2850" spc="-10" dirty="0">
                <a:solidFill>
                  <a:srgbClr val="04617B"/>
                </a:solidFill>
                <a:latin typeface="Arial"/>
                <a:cs typeface="Arial"/>
              </a:rPr>
              <a:t>s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fonk</a:t>
            </a:r>
            <a:r>
              <a:rPr sz="2850" spc="-5" dirty="0">
                <a:solidFill>
                  <a:srgbClr val="04617B"/>
                </a:solidFill>
                <a:latin typeface="Arial"/>
                <a:cs typeface="Arial"/>
              </a:rPr>
              <a:t>s</a:t>
            </a:r>
            <a:r>
              <a:rPr sz="2850" spc="-10" dirty="0">
                <a:solidFill>
                  <a:srgbClr val="04617B"/>
                </a:solidFill>
                <a:latin typeface="Arial"/>
                <a:cs typeface="Arial"/>
              </a:rPr>
              <a:t>i</a:t>
            </a:r>
            <a:r>
              <a:rPr sz="2850" spc="-25" dirty="0">
                <a:solidFill>
                  <a:srgbClr val="04617B"/>
                </a:solidFill>
                <a:latin typeface="Arial"/>
                <a:cs typeface="Arial"/>
              </a:rPr>
              <a:t>y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on</a:t>
            </a:r>
            <a:endParaRPr sz="28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4"/>
              </a:spcBef>
              <a:buClr>
                <a:srgbClr val="04617B"/>
              </a:buClr>
              <a:buFont typeface="Arial"/>
              <a:buChar char="•"/>
            </a:pPr>
            <a:endParaRPr sz="2900">
              <a:latin typeface="Times New Roman"/>
              <a:cs typeface="Times New Roman"/>
            </a:endParaRPr>
          </a:p>
          <a:p>
            <a:pPr marL="362585" indent="-349885">
              <a:lnSpc>
                <a:spcPct val="100000"/>
              </a:lnSpc>
              <a:buClr>
                <a:srgbClr val="04617B"/>
              </a:buClr>
              <a:buSzPct val="70175"/>
              <a:buFont typeface="Arial"/>
              <a:buChar char="•"/>
              <a:tabLst>
                <a:tab pos="363220" algn="l"/>
              </a:tabLst>
            </a:pP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Hipoglisemi</a:t>
            </a:r>
            <a:r>
              <a:rPr sz="2850" spc="-30" dirty="0">
                <a:solidFill>
                  <a:srgbClr val="04617B"/>
                </a:solidFill>
                <a:latin typeface="Arial"/>
                <a:cs typeface="Arial"/>
              </a:rPr>
              <a:t>y</a:t>
            </a:r>
            <a:r>
              <a:rPr sz="2850" spc="-10" dirty="0">
                <a:solidFill>
                  <a:srgbClr val="04617B"/>
                </a:solidFill>
                <a:latin typeface="Arial"/>
                <a:cs typeface="Arial"/>
              </a:rPr>
              <a:t>i</a:t>
            </a:r>
            <a:r>
              <a:rPr sz="2850" spc="-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alg</a:t>
            </a:r>
            <a:r>
              <a:rPr sz="2850" spc="-40" dirty="0">
                <a:solidFill>
                  <a:srgbClr val="04617B"/>
                </a:solidFill>
                <a:latin typeface="Arial"/>
                <a:cs typeface="Arial"/>
              </a:rPr>
              <a:t>ı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lamama</a:t>
            </a:r>
            <a:endParaRPr sz="28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4"/>
              </a:spcBef>
              <a:buClr>
                <a:srgbClr val="04617B"/>
              </a:buClr>
              <a:buFont typeface="Arial"/>
              <a:buChar char="•"/>
            </a:pPr>
            <a:endParaRPr sz="2900">
              <a:latin typeface="Times New Roman"/>
              <a:cs typeface="Times New Roman"/>
            </a:endParaRPr>
          </a:p>
          <a:p>
            <a:pPr marL="362585" indent="-349885">
              <a:lnSpc>
                <a:spcPct val="100000"/>
              </a:lnSpc>
              <a:buClr>
                <a:srgbClr val="04617B"/>
              </a:buClr>
              <a:buSzPct val="70175"/>
              <a:buFont typeface="Arial"/>
              <a:buChar char="•"/>
              <a:tabLst>
                <a:tab pos="363220" algn="l"/>
              </a:tabLst>
            </a:pPr>
            <a:r>
              <a:rPr sz="2850" spc="-335" dirty="0">
                <a:solidFill>
                  <a:srgbClr val="04617B"/>
                </a:solidFill>
                <a:latin typeface="Arial"/>
                <a:cs typeface="Arial"/>
              </a:rPr>
              <a:t>T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erleme</a:t>
            </a:r>
            <a:r>
              <a:rPr sz="2850" spc="-4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boz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uklu</a:t>
            </a:r>
            <a:r>
              <a:rPr sz="2850" spc="-10" dirty="0">
                <a:solidFill>
                  <a:srgbClr val="04617B"/>
                </a:solidFill>
                <a:latin typeface="Arial"/>
                <a:cs typeface="Arial"/>
              </a:rPr>
              <a:t>kları</a:t>
            </a:r>
            <a:endParaRPr sz="28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7"/>
              </a:spcBef>
              <a:buClr>
                <a:srgbClr val="04617B"/>
              </a:buClr>
              <a:buFont typeface="Arial"/>
              <a:buChar char="•"/>
            </a:pPr>
            <a:endParaRPr sz="2900">
              <a:latin typeface="Times New Roman"/>
              <a:cs typeface="Times New Roman"/>
            </a:endParaRPr>
          </a:p>
          <a:p>
            <a:pPr marL="362585" indent="-349885">
              <a:lnSpc>
                <a:spcPct val="100000"/>
              </a:lnSpc>
              <a:buClr>
                <a:srgbClr val="04617B"/>
              </a:buClr>
              <a:buSzPct val="70175"/>
              <a:buFont typeface="Arial"/>
              <a:buChar char="•"/>
              <a:tabLst>
                <a:tab pos="363220" algn="l"/>
              </a:tabLst>
            </a:pP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Mide</a:t>
            </a:r>
            <a:r>
              <a:rPr sz="2850" spc="-2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Sindirim</a:t>
            </a:r>
            <a:r>
              <a:rPr sz="2850" spc="-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spc="-35" dirty="0">
                <a:solidFill>
                  <a:srgbClr val="04617B"/>
                </a:solidFill>
                <a:latin typeface="Arial"/>
                <a:cs typeface="Arial"/>
              </a:rPr>
              <a:t>S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istem</a:t>
            </a:r>
            <a:r>
              <a:rPr sz="2850" spc="-2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bo</a:t>
            </a:r>
            <a:r>
              <a:rPr sz="2850" spc="-5" dirty="0">
                <a:solidFill>
                  <a:srgbClr val="04617B"/>
                </a:solidFill>
                <a:latin typeface="Arial"/>
                <a:cs typeface="Arial"/>
              </a:rPr>
              <a:t>z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u</a:t>
            </a:r>
            <a:r>
              <a:rPr sz="2850" spc="-10" dirty="0">
                <a:solidFill>
                  <a:srgbClr val="04617B"/>
                </a:solidFill>
                <a:latin typeface="Arial"/>
                <a:cs typeface="Arial"/>
              </a:rPr>
              <a:t>k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lu</a:t>
            </a:r>
            <a:r>
              <a:rPr sz="2850" spc="-10" dirty="0">
                <a:solidFill>
                  <a:srgbClr val="04617B"/>
                </a:solidFill>
                <a:latin typeface="Arial"/>
                <a:cs typeface="Arial"/>
              </a:rPr>
              <a:t>kları</a:t>
            </a:r>
            <a:endParaRPr sz="28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4"/>
              </a:spcBef>
              <a:buClr>
                <a:srgbClr val="04617B"/>
              </a:buClr>
              <a:buFont typeface="Arial"/>
              <a:buChar char="•"/>
            </a:pPr>
            <a:endParaRPr sz="2900">
              <a:latin typeface="Times New Roman"/>
              <a:cs typeface="Times New Roman"/>
            </a:endParaRPr>
          </a:p>
          <a:p>
            <a:pPr marL="362585" indent="-349885">
              <a:lnSpc>
                <a:spcPct val="100000"/>
              </a:lnSpc>
              <a:buClr>
                <a:srgbClr val="04617B"/>
              </a:buClr>
              <a:buSzPct val="70175"/>
              <a:buFont typeface="Arial"/>
              <a:buChar char="•"/>
              <a:tabLst>
                <a:tab pos="363220" algn="l"/>
              </a:tabLst>
            </a:pP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İdrar</a:t>
            </a:r>
            <a:r>
              <a:rPr sz="2850" spc="-5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kaç</a:t>
            </a:r>
            <a:r>
              <a:rPr sz="2850" spc="-30" dirty="0">
                <a:solidFill>
                  <a:srgbClr val="04617B"/>
                </a:solidFill>
                <a:latin typeface="Arial"/>
                <a:cs typeface="Arial"/>
              </a:rPr>
              <a:t>ı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rma</a:t>
            </a:r>
            <a:endParaRPr sz="285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83181" rIns="0" bIns="0" rtlCol="0">
            <a:spAutoFit/>
          </a:bodyPr>
          <a:lstStyle/>
          <a:p>
            <a:pPr marL="1524000">
              <a:lnSpc>
                <a:spcPct val="100000"/>
              </a:lnSpc>
            </a:pPr>
            <a:r>
              <a:rPr sz="3950" b="1" dirty="0">
                <a:solidFill>
                  <a:srgbClr val="04617B"/>
                </a:solidFill>
                <a:latin typeface="Arial"/>
                <a:cs typeface="Arial"/>
              </a:rPr>
              <a:t>Di</a:t>
            </a:r>
            <a:r>
              <a:rPr sz="3950" b="1" spc="-50" dirty="0">
                <a:solidFill>
                  <a:srgbClr val="04617B"/>
                </a:solidFill>
                <a:latin typeface="Arial"/>
                <a:cs typeface="Arial"/>
              </a:rPr>
              <a:t>y</a:t>
            </a:r>
            <a:r>
              <a:rPr sz="3950" b="1" dirty="0">
                <a:solidFill>
                  <a:srgbClr val="04617B"/>
                </a:solidFill>
                <a:latin typeface="Arial"/>
                <a:cs typeface="Arial"/>
              </a:rPr>
              <a:t>abet</a:t>
            </a:r>
            <a:r>
              <a:rPr sz="3950" b="1" spc="5" dirty="0">
                <a:solidFill>
                  <a:srgbClr val="04617B"/>
                </a:solidFill>
                <a:latin typeface="Arial"/>
                <a:cs typeface="Arial"/>
              </a:rPr>
              <a:t>i</a:t>
            </a:r>
            <a:r>
              <a:rPr sz="3950" b="1" dirty="0">
                <a:solidFill>
                  <a:srgbClr val="04617B"/>
                </a:solidFill>
                <a:latin typeface="Arial"/>
                <a:cs typeface="Arial"/>
              </a:rPr>
              <a:t>k</a:t>
            </a:r>
            <a:r>
              <a:rPr sz="3950" b="1" spc="7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3950" b="1" dirty="0">
                <a:solidFill>
                  <a:srgbClr val="04617B"/>
                </a:solidFill>
                <a:latin typeface="Arial"/>
                <a:cs typeface="Arial"/>
              </a:rPr>
              <a:t>Oto</a:t>
            </a:r>
            <a:r>
              <a:rPr sz="3950" b="1" spc="-20" dirty="0">
                <a:solidFill>
                  <a:srgbClr val="04617B"/>
                </a:solidFill>
                <a:latin typeface="Arial"/>
                <a:cs typeface="Arial"/>
              </a:rPr>
              <a:t>n</a:t>
            </a:r>
            <a:r>
              <a:rPr sz="3950" b="1" dirty="0">
                <a:solidFill>
                  <a:srgbClr val="04617B"/>
                </a:solidFill>
                <a:latin typeface="Arial"/>
                <a:cs typeface="Arial"/>
              </a:rPr>
              <a:t>om</a:t>
            </a:r>
            <a:r>
              <a:rPr sz="3950" b="1" spc="4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3950" b="1" dirty="0">
                <a:solidFill>
                  <a:srgbClr val="04617B"/>
                </a:solidFill>
                <a:latin typeface="Arial"/>
                <a:cs typeface="Arial"/>
              </a:rPr>
              <a:t>N</a:t>
            </a:r>
            <a:r>
              <a:rPr sz="3950" b="1" spc="-20" dirty="0">
                <a:solidFill>
                  <a:srgbClr val="04617B"/>
                </a:solidFill>
                <a:latin typeface="Arial"/>
                <a:cs typeface="Arial"/>
              </a:rPr>
              <a:t>ö</a:t>
            </a:r>
            <a:r>
              <a:rPr sz="3950" b="1" dirty="0">
                <a:solidFill>
                  <a:srgbClr val="04617B"/>
                </a:solidFill>
                <a:latin typeface="Arial"/>
                <a:cs typeface="Arial"/>
              </a:rPr>
              <a:t>ropati</a:t>
            </a:r>
            <a:endParaRPr sz="395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5400" y="12700"/>
            <a:ext cx="1803400" cy="18161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800" cy="975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63600" y="2238961"/>
            <a:ext cx="11277599" cy="26514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63220" marR="5080" indent="-350520">
              <a:lnSpc>
                <a:spcPct val="79800"/>
              </a:lnSpc>
              <a:buClr>
                <a:srgbClr val="04617B"/>
              </a:buClr>
              <a:buSzPct val="70175"/>
              <a:buFont typeface="Arial"/>
              <a:buChar char="•"/>
              <a:tabLst>
                <a:tab pos="363855" algn="l"/>
              </a:tabLst>
            </a:pP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Diyabetlilerde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gö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r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ülen</a:t>
            </a:r>
            <a:r>
              <a:rPr sz="2850" spc="-3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en önemli</a:t>
            </a:r>
            <a:r>
              <a:rPr sz="2850" spc="-2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s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o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r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u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nla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r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dan</a:t>
            </a:r>
            <a:r>
              <a:rPr sz="2850" spc="-7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biri de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ci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n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s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e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l fonk</a:t>
            </a:r>
            <a:r>
              <a:rPr sz="2850" spc="10" dirty="0">
                <a:solidFill>
                  <a:srgbClr val="04617B"/>
                </a:solidFill>
                <a:latin typeface="Arial"/>
                <a:cs typeface="Arial"/>
              </a:rPr>
              <a:t>s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i</a:t>
            </a:r>
            <a:r>
              <a:rPr sz="2850" spc="-10" dirty="0">
                <a:solidFill>
                  <a:srgbClr val="04617B"/>
                </a:solidFill>
                <a:latin typeface="Arial"/>
                <a:cs typeface="Arial"/>
              </a:rPr>
              <a:t>y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on</a:t>
            </a:r>
            <a:r>
              <a:rPr sz="2850" spc="-4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bo</a:t>
            </a:r>
            <a:r>
              <a:rPr sz="2850" spc="10" dirty="0">
                <a:solidFill>
                  <a:srgbClr val="04617B"/>
                </a:solidFill>
                <a:latin typeface="Arial"/>
                <a:cs typeface="Arial"/>
              </a:rPr>
              <a:t>z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u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k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lu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k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lar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ı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d</a:t>
            </a:r>
            <a:r>
              <a:rPr sz="2850" spc="-25" dirty="0">
                <a:solidFill>
                  <a:srgbClr val="04617B"/>
                </a:solidFill>
                <a:latin typeface="Arial"/>
                <a:cs typeface="Arial"/>
              </a:rPr>
              <a:t>ı</a:t>
            </a:r>
            <a:r>
              <a:rPr sz="2850" spc="-150" dirty="0">
                <a:solidFill>
                  <a:srgbClr val="04617B"/>
                </a:solidFill>
                <a:latin typeface="Arial"/>
                <a:cs typeface="Arial"/>
              </a:rPr>
              <a:t>r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.</a:t>
            </a:r>
            <a:endParaRPr sz="2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1"/>
              </a:spcBef>
              <a:buClr>
                <a:srgbClr val="04617B"/>
              </a:buClr>
              <a:buFont typeface="Arial"/>
              <a:buChar char="•"/>
            </a:pPr>
            <a:endParaRPr sz="3550" dirty="0">
              <a:latin typeface="Times New Roman"/>
              <a:cs typeface="Times New Roman"/>
            </a:endParaRPr>
          </a:p>
          <a:p>
            <a:pPr marL="363220" marR="29845" indent="-350520">
              <a:lnSpc>
                <a:spcPct val="79900"/>
              </a:lnSpc>
              <a:buClr>
                <a:srgbClr val="04617B"/>
              </a:buClr>
              <a:buSzPct val="70175"/>
              <a:buFont typeface="Arial"/>
              <a:buChar char="•"/>
              <a:tabLst>
                <a:tab pos="363855" algn="l"/>
              </a:tabLst>
            </a:pP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Kan</a:t>
            </a:r>
            <a:r>
              <a:rPr sz="2850" spc="-1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ş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e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k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e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ri</a:t>
            </a:r>
            <a:r>
              <a:rPr sz="2850" spc="-5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k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o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ntrolü</a:t>
            </a:r>
            <a:r>
              <a:rPr sz="2850" spc="-4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s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a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ğlan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a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n</a:t>
            </a:r>
            <a:r>
              <a:rPr sz="2850" spc="-4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ve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H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b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A1C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te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t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ki</a:t>
            </a:r>
            <a:r>
              <a:rPr sz="2850" spc="10" dirty="0">
                <a:solidFill>
                  <a:srgbClr val="04617B"/>
                </a:solidFill>
                <a:latin typeface="Arial"/>
                <a:cs typeface="Arial"/>
              </a:rPr>
              <a:t>k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i</a:t>
            </a:r>
            <a:r>
              <a:rPr sz="2850" spc="-3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hed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e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f değerler</a:t>
            </a:r>
            <a:r>
              <a:rPr sz="2850" spc="-5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de olan</a:t>
            </a:r>
            <a:r>
              <a:rPr sz="2850" spc="-3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di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y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abetl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i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lerde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cin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s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el</a:t>
            </a:r>
            <a:r>
              <a:rPr sz="2850" spc="-2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fonksiyon</a:t>
            </a:r>
            <a:r>
              <a:rPr sz="2850" spc="-4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boz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u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kluğu geli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ş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eme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z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.</a:t>
            </a:r>
            <a:r>
              <a:rPr sz="2850" spc="-22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Ancak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diyabet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t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e</a:t>
            </a:r>
            <a:r>
              <a:rPr sz="2850" spc="-2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ye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t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e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r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li</a:t>
            </a:r>
            <a:r>
              <a:rPr sz="2850" spc="-3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k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o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ntrolü</a:t>
            </a:r>
            <a:r>
              <a:rPr sz="2850" spc="-4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s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a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ğlayama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y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an k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a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d</a:t>
            </a:r>
            <a:r>
              <a:rPr sz="2850" spc="-25" dirty="0">
                <a:solidFill>
                  <a:srgbClr val="04617B"/>
                </a:solidFill>
                <a:latin typeface="Arial"/>
                <a:cs typeface="Arial"/>
              </a:rPr>
              <a:t>ı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n</a:t>
            </a:r>
            <a:r>
              <a:rPr sz="2850" spc="-2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ve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e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r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k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e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kl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e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rde</a:t>
            </a:r>
            <a:r>
              <a:rPr sz="2850" spc="-6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ci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n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s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e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l</a:t>
            </a:r>
            <a:r>
              <a:rPr sz="2850" spc="-3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fonk</a:t>
            </a:r>
            <a:r>
              <a:rPr sz="2850" spc="10" dirty="0">
                <a:solidFill>
                  <a:srgbClr val="04617B"/>
                </a:solidFill>
                <a:latin typeface="Arial"/>
                <a:cs typeface="Arial"/>
              </a:rPr>
              <a:t>s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i</a:t>
            </a:r>
            <a:r>
              <a:rPr sz="2850" spc="-10" dirty="0">
                <a:solidFill>
                  <a:srgbClr val="04617B"/>
                </a:solidFill>
                <a:latin typeface="Arial"/>
                <a:cs typeface="Arial"/>
              </a:rPr>
              <a:t>y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on</a:t>
            </a:r>
            <a:r>
              <a:rPr sz="2850" spc="-4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bo</a:t>
            </a:r>
            <a:r>
              <a:rPr sz="2850" spc="10" dirty="0">
                <a:solidFill>
                  <a:srgbClr val="04617B"/>
                </a:solidFill>
                <a:latin typeface="Arial"/>
                <a:cs typeface="Arial"/>
              </a:rPr>
              <a:t>z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u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k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lu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k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ları gö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r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ülebilme</a:t>
            </a:r>
            <a:r>
              <a:rPr sz="2850" spc="10" dirty="0">
                <a:solidFill>
                  <a:srgbClr val="04617B"/>
                </a:solidFill>
                <a:latin typeface="Arial"/>
                <a:cs typeface="Arial"/>
              </a:rPr>
              <a:t>k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tedi</a:t>
            </a:r>
            <a:r>
              <a:rPr sz="2850" spc="-155" dirty="0">
                <a:solidFill>
                  <a:srgbClr val="04617B"/>
                </a:solidFill>
                <a:latin typeface="Arial"/>
                <a:cs typeface="Arial"/>
              </a:rPr>
              <a:t>r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.</a:t>
            </a:r>
            <a:endParaRPr sz="285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72105" rIns="0" bIns="0" rtlCol="0">
            <a:spAutoFit/>
          </a:bodyPr>
          <a:lstStyle/>
          <a:p>
            <a:pPr marL="1515745">
              <a:lnSpc>
                <a:spcPct val="100000"/>
              </a:lnSpc>
            </a:pPr>
            <a:r>
              <a:rPr sz="3950" b="1" dirty="0">
                <a:solidFill>
                  <a:srgbClr val="04617B"/>
                </a:solidFill>
                <a:latin typeface="Arial"/>
                <a:cs typeface="Arial"/>
              </a:rPr>
              <a:t>Di</a:t>
            </a:r>
            <a:r>
              <a:rPr sz="3950" b="1" spc="-50" dirty="0">
                <a:solidFill>
                  <a:srgbClr val="04617B"/>
                </a:solidFill>
                <a:latin typeface="Arial"/>
                <a:cs typeface="Arial"/>
              </a:rPr>
              <a:t>y</a:t>
            </a:r>
            <a:r>
              <a:rPr sz="3950" b="1" dirty="0">
                <a:solidFill>
                  <a:srgbClr val="04617B"/>
                </a:solidFill>
                <a:latin typeface="Arial"/>
                <a:cs typeface="Arial"/>
              </a:rPr>
              <a:t>abet</a:t>
            </a:r>
            <a:r>
              <a:rPr sz="3950" b="1" spc="10" dirty="0">
                <a:solidFill>
                  <a:srgbClr val="04617B"/>
                </a:solidFill>
                <a:latin typeface="Arial"/>
                <a:cs typeface="Arial"/>
              </a:rPr>
              <a:t>t</a:t>
            </a:r>
            <a:r>
              <a:rPr sz="3950" b="1" dirty="0">
                <a:solidFill>
                  <a:srgbClr val="04617B"/>
                </a:solidFill>
                <a:latin typeface="Arial"/>
                <a:cs typeface="Arial"/>
              </a:rPr>
              <a:t>e</a:t>
            </a:r>
            <a:r>
              <a:rPr sz="3950" b="1" spc="9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3950" b="1" dirty="0">
                <a:solidFill>
                  <a:srgbClr val="04617B"/>
                </a:solidFill>
                <a:latin typeface="Arial"/>
                <a:cs typeface="Arial"/>
              </a:rPr>
              <a:t>Cinsel</a:t>
            </a:r>
            <a:r>
              <a:rPr sz="3950" b="1" spc="-6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3950" b="1" spc="-235" dirty="0">
                <a:solidFill>
                  <a:srgbClr val="04617B"/>
                </a:solidFill>
                <a:latin typeface="Arial"/>
                <a:cs typeface="Arial"/>
              </a:rPr>
              <a:t>Y</a:t>
            </a:r>
            <a:r>
              <a:rPr sz="3950" b="1" dirty="0">
                <a:solidFill>
                  <a:srgbClr val="04617B"/>
                </a:solidFill>
                <a:latin typeface="Arial"/>
                <a:cs typeface="Arial"/>
              </a:rPr>
              <a:t>aş</a:t>
            </a:r>
            <a:r>
              <a:rPr sz="3950" b="1" spc="10" dirty="0">
                <a:solidFill>
                  <a:srgbClr val="04617B"/>
                </a:solidFill>
                <a:latin typeface="Arial"/>
                <a:cs typeface="Arial"/>
              </a:rPr>
              <a:t>a</a:t>
            </a:r>
            <a:r>
              <a:rPr sz="3950" b="1" dirty="0">
                <a:solidFill>
                  <a:srgbClr val="04617B"/>
                </a:solidFill>
                <a:latin typeface="Arial"/>
                <a:cs typeface="Arial"/>
              </a:rPr>
              <a:t>m</a:t>
            </a:r>
            <a:endParaRPr sz="395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634841" y="5286451"/>
            <a:ext cx="5401326" cy="40509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5400" y="12700"/>
            <a:ext cx="1803400" cy="18161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00" y="12698"/>
            <a:ext cx="12979400" cy="9728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88773" y="2841195"/>
            <a:ext cx="10897235" cy="22898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01955" indent="-389255">
              <a:lnSpc>
                <a:spcPts val="3410"/>
              </a:lnSpc>
              <a:buClr>
                <a:srgbClr val="000066"/>
              </a:buClr>
              <a:buSzPct val="92982"/>
              <a:buFont typeface="Arial"/>
              <a:buChar char="•"/>
              <a:tabLst>
                <a:tab pos="402590" algn="l"/>
              </a:tabLst>
            </a:pP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Diyabetli 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ha</a:t>
            </a:r>
            <a:r>
              <a:rPr sz="2850" spc="-5" dirty="0">
                <a:solidFill>
                  <a:srgbClr val="04617B"/>
                </a:solidFill>
                <a:latin typeface="Arial"/>
                <a:cs typeface="Arial"/>
              </a:rPr>
              <a:t>s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talarda</a:t>
            </a:r>
            <a:r>
              <a:rPr sz="2850" spc="-5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kalp</a:t>
            </a:r>
            <a:r>
              <a:rPr sz="2850" spc="-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hastal</a:t>
            </a:r>
            <a:r>
              <a:rPr sz="2850" spc="-35" dirty="0">
                <a:solidFill>
                  <a:srgbClr val="04617B"/>
                </a:solidFill>
                <a:latin typeface="Arial"/>
                <a:cs typeface="Arial"/>
              </a:rPr>
              <a:t>ı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ğ</a:t>
            </a:r>
            <a:r>
              <a:rPr sz="2850" spc="-35" dirty="0">
                <a:solidFill>
                  <a:srgbClr val="04617B"/>
                </a:solidFill>
                <a:latin typeface="Arial"/>
                <a:cs typeface="Arial"/>
              </a:rPr>
              <a:t>ı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na</a:t>
            </a:r>
            <a:r>
              <a:rPr sz="2850" spc="-2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yakalan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ma</a:t>
            </a:r>
            <a:r>
              <a:rPr sz="2850" spc="-4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spc="-10" dirty="0">
                <a:solidFill>
                  <a:srgbClr val="04617B"/>
                </a:solidFill>
                <a:latin typeface="Arial"/>
                <a:cs typeface="Arial"/>
              </a:rPr>
              <a:t>ri</a:t>
            </a:r>
            <a:r>
              <a:rPr sz="2850" spc="-5" dirty="0">
                <a:solidFill>
                  <a:srgbClr val="04617B"/>
                </a:solidFill>
                <a:latin typeface="Arial"/>
                <a:cs typeface="Arial"/>
              </a:rPr>
              <a:t>s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ki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2</a:t>
            </a:r>
            <a:r>
              <a:rPr sz="2850" spc="-5" dirty="0">
                <a:solidFill>
                  <a:srgbClr val="04617B"/>
                </a:solidFill>
                <a:latin typeface="Arial"/>
                <a:cs typeface="Arial"/>
              </a:rPr>
              <a:t>-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5</a:t>
            </a:r>
            <a:r>
              <a:rPr sz="2850" spc="-3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spc="-10" dirty="0">
                <a:solidFill>
                  <a:srgbClr val="04617B"/>
                </a:solidFill>
                <a:latin typeface="Arial"/>
                <a:cs typeface="Arial"/>
              </a:rPr>
              <a:t>k</a:t>
            </a:r>
            <a:r>
              <a:rPr sz="2850" spc="-25" dirty="0">
                <a:solidFill>
                  <a:srgbClr val="04617B"/>
                </a:solidFill>
                <a:latin typeface="Arial"/>
                <a:cs typeface="Arial"/>
              </a:rPr>
              <a:t>a</a:t>
            </a:r>
            <a:r>
              <a:rPr sz="2850" spc="-10" dirty="0">
                <a:solidFill>
                  <a:srgbClr val="04617B"/>
                </a:solidFill>
                <a:latin typeface="Arial"/>
                <a:cs typeface="Arial"/>
              </a:rPr>
              <a:t>t</a:t>
            </a:r>
            <a:r>
              <a:rPr sz="2850" spc="-25" dirty="0">
                <a:solidFill>
                  <a:srgbClr val="04617B"/>
                </a:solidFill>
                <a:latin typeface="Arial"/>
                <a:cs typeface="Arial"/>
              </a:rPr>
              <a:t> d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a</a:t>
            </a:r>
            <a:r>
              <a:rPr sz="2850" spc="-25" dirty="0">
                <a:solidFill>
                  <a:srgbClr val="04617B"/>
                </a:solidFill>
                <a:latin typeface="Arial"/>
                <a:cs typeface="Arial"/>
              </a:rPr>
              <a:t>ha</a:t>
            </a:r>
            <a:endParaRPr sz="2850">
              <a:latin typeface="Arial"/>
              <a:cs typeface="Arial"/>
            </a:endParaRPr>
          </a:p>
          <a:p>
            <a:pPr marL="401955">
              <a:lnSpc>
                <a:spcPts val="3410"/>
              </a:lnSpc>
            </a:pP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fazlad</a:t>
            </a:r>
            <a:r>
              <a:rPr sz="2850" spc="-30" dirty="0">
                <a:solidFill>
                  <a:srgbClr val="04617B"/>
                </a:solidFill>
                <a:latin typeface="Arial"/>
                <a:cs typeface="Arial"/>
              </a:rPr>
              <a:t>ı</a:t>
            </a:r>
            <a:r>
              <a:rPr sz="2850" spc="-160" dirty="0">
                <a:solidFill>
                  <a:srgbClr val="04617B"/>
                </a:solidFill>
                <a:latin typeface="Arial"/>
                <a:cs typeface="Arial"/>
              </a:rPr>
              <a:t>r</a:t>
            </a:r>
            <a:r>
              <a:rPr sz="2850" spc="-10" dirty="0">
                <a:solidFill>
                  <a:srgbClr val="04617B"/>
                </a:solidFill>
                <a:latin typeface="Arial"/>
                <a:cs typeface="Arial"/>
              </a:rPr>
              <a:t>.</a:t>
            </a:r>
            <a:endParaRPr sz="28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4100">
              <a:latin typeface="Times New Roman"/>
              <a:cs typeface="Times New Roman"/>
            </a:endParaRPr>
          </a:p>
          <a:p>
            <a:pPr marL="401955" indent="-389255">
              <a:lnSpc>
                <a:spcPts val="3410"/>
              </a:lnSpc>
              <a:buClr>
                <a:srgbClr val="000066"/>
              </a:buClr>
              <a:buSzPct val="92982"/>
              <a:buFont typeface="Arial"/>
              <a:buChar char="•"/>
              <a:tabLst>
                <a:tab pos="402590" algn="l"/>
              </a:tabLst>
            </a:pP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Diyabetlilerin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spc="-30" dirty="0">
                <a:solidFill>
                  <a:srgbClr val="04617B"/>
                </a:solidFill>
                <a:latin typeface="Arial"/>
                <a:cs typeface="Arial"/>
              </a:rPr>
              <a:t>%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spc="-25" dirty="0">
                <a:solidFill>
                  <a:srgbClr val="04617B"/>
                </a:solidFill>
                <a:latin typeface="Arial"/>
                <a:cs typeface="Arial"/>
              </a:rPr>
              <a:t>6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5</a:t>
            </a:r>
            <a:r>
              <a:rPr sz="2850" spc="-5" dirty="0">
                <a:solidFill>
                  <a:srgbClr val="04617B"/>
                </a:solidFill>
                <a:latin typeface="Arial"/>
                <a:cs typeface="Arial"/>
              </a:rPr>
              <a:t>-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75</a:t>
            </a:r>
            <a:r>
              <a:rPr sz="2850" spc="-4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spc="-10" dirty="0">
                <a:solidFill>
                  <a:srgbClr val="04617B"/>
                </a:solidFill>
                <a:latin typeface="Arial"/>
                <a:cs typeface="Arial"/>
              </a:rPr>
              <a:t>i</a:t>
            </a:r>
            <a:r>
              <a:rPr sz="2850" spc="-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kalp</a:t>
            </a:r>
            <a:r>
              <a:rPr sz="2850" spc="-2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ha</a:t>
            </a:r>
            <a:r>
              <a:rPr sz="2850" spc="-5" dirty="0">
                <a:solidFill>
                  <a:srgbClr val="04617B"/>
                </a:solidFill>
                <a:latin typeface="Arial"/>
                <a:cs typeface="Arial"/>
              </a:rPr>
              <a:t>s</a:t>
            </a:r>
            <a:r>
              <a:rPr sz="2850" spc="-10" dirty="0">
                <a:solidFill>
                  <a:srgbClr val="04617B"/>
                </a:solidFill>
                <a:latin typeface="Arial"/>
                <a:cs typeface="Arial"/>
              </a:rPr>
              <a:t>tal</a:t>
            </a:r>
            <a:r>
              <a:rPr sz="2850" spc="-45" dirty="0">
                <a:solidFill>
                  <a:srgbClr val="04617B"/>
                </a:solidFill>
                <a:latin typeface="Arial"/>
                <a:cs typeface="Arial"/>
              </a:rPr>
              <a:t>ı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kla</a:t>
            </a:r>
            <a:r>
              <a:rPr sz="2850" spc="-10" dirty="0">
                <a:solidFill>
                  <a:srgbClr val="04617B"/>
                </a:solidFill>
                <a:latin typeface="Arial"/>
                <a:cs typeface="Arial"/>
              </a:rPr>
              <a:t>rı</a:t>
            </a:r>
            <a:r>
              <a:rPr sz="2850" spc="-4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ned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eniyle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hayat</a:t>
            </a:r>
            <a:r>
              <a:rPr sz="2850" spc="-45" dirty="0">
                <a:solidFill>
                  <a:srgbClr val="04617B"/>
                </a:solidFill>
                <a:latin typeface="Arial"/>
                <a:cs typeface="Arial"/>
              </a:rPr>
              <a:t>ı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nı</a:t>
            </a:r>
            <a:endParaRPr sz="2850">
              <a:latin typeface="Arial"/>
              <a:cs typeface="Arial"/>
            </a:endParaRPr>
          </a:p>
          <a:p>
            <a:pPr marL="401955">
              <a:lnSpc>
                <a:spcPts val="3410"/>
              </a:lnSpc>
            </a:pP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ka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ybe</a:t>
            </a:r>
            <a:r>
              <a:rPr sz="2850" spc="-25" dirty="0">
                <a:solidFill>
                  <a:srgbClr val="04617B"/>
                </a:solidFill>
                <a:latin typeface="Arial"/>
                <a:cs typeface="Arial"/>
              </a:rPr>
              <a:t>t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me</a:t>
            </a:r>
            <a:r>
              <a:rPr sz="2850" spc="-10" dirty="0">
                <a:solidFill>
                  <a:srgbClr val="04617B"/>
                </a:solidFill>
                <a:latin typeface="Arial"/>
                <a:cs typeface="Arial"/>
              </a:rPr>
              <a:t>k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te</a:t>
            </a:r>
            <a:r>
              <a:rPr sz="2850" spc="-45" dirty="0">
                <a:solidFill>
                  <a:srgbClr val="04617B"/>
                </a:solidFill>
                <a:latin typeface="Arial"/>
                <a:cs typeface="Arial"/>
              </a:rPr>
              <a:t>d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i</a:t>
            </a:r>
            <a:r>
              <a:rPr sz="2850" spc="-160" dirty="0">
                <a:solidFill>
                  <a:srgbClr val="04617B"/>
                </a:solidFill>
                <a:latin typeface="Arial"/>
                <a:cs typeface="Arial"/>
              </a:rPr>
              <a:t>r</a:t>
            </a:r>
            <a:r>
              <a:rPr sz="2850" spc="-10" dirty="0">
                <a:solidFill>
                  <a:srgbClr val="04617B"/>
                </a:solidFill>
                <a:latin typeface="Arial"/>
                <a:cs typeface="Arial"/>
              </a:rPr>
              <a:t>.</a:t>
            </a:r>
            <a:endParaRPr sz="285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83181" rIns="0" bIns="0" rtlCol="0">
            <a:spAutoFit/>
          </a:bodyPr>
          <a:lstStyle/>
          <a:p>
            <a:pPr marL="1524000">
              <a:lnSpc>
                <a:spcPct val="100000"/>
              </a:lnSpc>
            </a:pPr>
            <a:r>
              <a:rPr sz="3950" b="1" dirty="0">
                <a:solidFill>
                  <a:srgbClr val="04617B"/>
                </a:solidFill>
                <a:latin typeface="Arial"/>
                <a:cs typeface="Arial"/>
              </a:rPr>
              <a:t>Di</a:t>
            </a:r>
            <a:r>
              <a:rPr sz="3950" b="1" spc="-50" dirty="0">
                <a:solidFill>
                  <a:srgbClr val="04617B"/>
                </a:solidFill>
                <a:latin typeface="Arial"/>
                <a:cs typeface="Arial"/>
              </a:rPr>
              <a:t>y</a:t>
            </a:r>
            <a:r>
              <a:rPr sz="3950" b="1" dirty="0">
                <a:solidFill>
                  <a:srgbClr val="04617B"/>
                </a:solidFill>
                <a:latin typeface="Arial"/>
                <a:cs typeface="Arial"/>
              </a:rPr>
              <a:t>abet</a:t>
            </a:r>
            <a:r>
              <a:rPr sz="3950" b="1" spc="8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3950" b="1" dirty="0">
                <a:solidFill>
                  <a:srgbClr val="04617B"/>
                </a:solidFill>
                <a:latin typeface="Arial"/>
                <a:cs typeface="Arial"/>
              </a:rPr>
              <a:t>ve</a:t>
            </a:r>
            <a:r>
              <a:rPr sz="3950" b="1" spc="1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3950" b="1" dirty="0">
                <a:solidFill>
                  <a:srgbClr val="04617B"/>
                </a:solidFill>
                <a:latin typeface="Arial"/>
                <a:cs typeface="Arial"/>
              </a:rPr>
              <a:t>Kalp</a:t>
            </a:r>
            <a:r>
              <a:rPr sz="3950" b="1" spc="1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3950" b="1" dirty="0">
                <a:solidFill>
                  <a:srgbClr val="04617B"/>
                </a:solidFill>
                <a:latin typeface="Arial"/>
                <a:cs typeface="Arial"/>
              </a:rPr>
              <a:t>Sağlı</a:t>
            </a:r>
            <a:r>
              <a:rPr sz="3950" b="1" spc="-20" dirty="0">
                <a:solidFill>
                  <a:srgbClr val="04617B"/>
                </a:solidFill>
                <a:latin typeface="Arial"/>
                <a:cs typeface="Arial"/>
              </a:rPr>
              <a:t>ğ</a:t>
            </a:r>
            <a:r>
              <a:rPr sz="3950" b="1" dirty="0">
                <a:solidFill>
                  <a:srgbClr val="04617B"/>
                </a:solidFill>
                <a:latin typeface="Arial"/>
                <a:cs typeface="Arial"/>
              </a:rPr>
              <a:t>ı</a:t>
            </a:r>
            <a:endParaRPr sz="395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604072" y="5082172"/>
            <a:ext cx="4395689" cy="40339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5400" y="12700"/>
            <a:ext cx="1803400" cy="18161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00" y="0"/>
            <a:ext cx="12979400" cy="9753600"/>
          </a:xfrm>
          <a:custGeom>
            <a:avLst/>
            <a:gdLst/>
            <a:ahLst/>
            <a:cxnLst/>
            <a:rect l="l" t="t" r="r" b="b"/>
            <a:pathLst>
              <a:path w="12979400" h="9753600">
                <a:moveTo>
                  <a:pt x="0" y="9753600"/>
                </a:moveTo>
                <a:lnTo>
                  <a:pt x="12979400" y="9753600"/>
                </a:lnTo>
                <a:lnTo>
                  <a:pt x="12979400" y="1"/>
                </a:lnTo>
                <a:lnTo>
                  <a:pt x="0" y="1"/>
                </a:lnTo>
                <a:lnTo>
                  <a:pt x="0" y="9753600"/>
                </a:lnTo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700" y="39012"/>
            <a:ext cx="12979400" cy="97145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90930" indent="-386715">
              <a:lnSpc>
                <a:spcPct val="100000"/>
              </a:lnSpc>
              <a:buClr>
                <a:srgbClr val="004E6D"/>
              </a:buClr>
              <a:buSzPct val="94736"/>
              <a:buFont typeface="Arial"/>
              <a:buChar char="•"/>
              <a:tabLst>
                <a:tab pos="1092200" algn="l"/>
              </a:tabLst>
            </a:pPr>
            <a:r>
              <a:rPr sz="2850" b="1" spc="-25" dirty="0">
                <a:solidFill>
                  <a:srgbClr val="04617B"/>
                </a:solidFill>
                <a:latin typeface="Arial"/>
                <a:cs typeface="Arial"/>
              </a:rPr>
              <a:t>H</a:t>
            </a:r>
            <a:r>
              <a:rPr sz="2850" b="1" spc="-15" dirty="0">
                <a:solidFill>
                  <a:srgbClr val="04617B"/>
                </a:solidFill>
                <a:latin typeface="Arial"/>
                <a:cs typeface="Arial"/>
              </a:rPr>
              <a:t>a</a:t>
            </a:r>
            <a:r>
              <a:rPr sz="2850" b="1" spc="-20" dirty="0">
                <a:solidFill>
                  <a:srgbClr val="04617B"/>
                </a:solidFill>
                <a:latin typeface="Arial"/>
                <a:cs typeface="Arial"/>
              </a:rPr>
              <a:t>s</a:t>
            </a:r>
            <a:r>
              <a:rPr sz="2850" b="1" spc="-5" dirty="0">
                <a:solidFill>
                  <a:srgbClr val="04617B"/>
                </a:solidFill>
                <a:latin typeface="Arial"/>
                <a:cs typeface="Arial"/>
              </a:rPr>
              <a:t>t</a:t>
            </a:r>
            <a:r>
              <a:rPr sz="2850" b="1" spc="-15" dirty="0">
                <a:solidFill>
                  <a:srgbClr val="04617B"/>
                </a:solidFill>
                <a:latin typeface="Arial"/>
                <a:cs typeface="Arial"/>
              </a:rPr>
              <a:t>al</a:t>
            </a:r>
            <a:r>
              <a:rPr sz="2850" b="1" spc="-25" dirty="0">
                <a:solidFill>
                  <a:srgbClr val="04617B"/>
                </a:solidFill>
                <a:latin typeface="Arial"/>
                <a:cs typeface="Arial"/>
              </a:rPr>
              <a:t>ı</a:t>
            </a:r>
            <a:r>
              <a:rPr sz="2850" b="1" spc="-20" dirty="0">
                <a:solidFill>
                  <a:srgbClr val="04617B"/>
                </a:solidFill>
                <a:latin typeface="Arial"/>
                <a:cs typeface="Arial"/>
              </a:rPr>
              <a:t>k</a:t>
            </a:r>
            <a:r>
              <a:rPr sz="2850" b="1" spc="-6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b="1" spc="-10" dirty="0">
                <a:solidFill>
                  <a:srgbClr val="04617B"/>
                </a:solidFill>
                <a:latin typeface="Arial"/>
                <a:cs typeface="Arial"/>
              </a:rPr>
              <a:t>i</a:t>
            </a:r>
            <a:r>
              <a:rPr sz="2850" b="1" spc="-25" dirty="0">
                <a:solidFill>
                  <a:srgbClr val="04617B"/>
                </a:solidFill>
                <a:latin typeface="Arial"/>
                <a:cs typeface="Arial"/>
              </a:rPr>
              <a:t>l</a:t>
            </a:r>
            <a:r>
              <a:rPr sz="2850" b="1" spc="-20" dirty="0">
                <a:solidFill>
                  <a:srgbClr val="04617B"/>
                </a:solidFill>
                <a:latin typeface="Arial"/>
                <a:cs typeface="Arial"/>
              </a:rPr>
              <a:t>k</a:t>
            </a:r>
            <a:r>
              <a:rPr sz="2850" b="1" spc="-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b="1" spc="-15" dirty="0">
                <a:solidFill>
                  <a:srgbClr val="04617B"/>
                </a:solidFill>
                <a:latin typeface="Arial"/>
                <a:cs typeface="Arial"/>
              </a:rPr>
              <a:t>orta</a:t>
            </a:r>
            <a:r>
              <a:rPr sz="2850" b="1" spc="-70" dirty="0">
                <a:solidFill>
                  <a:srgbClr val="04617B"/>
                </a:solidFill>
                <a:latin typeface="Arial"/>
                <a:cs typeface="Arial"/>
              </a:rPr>
              <a:t>y</a:t>
            </a:r>
            <a:r>
              <a:rPr sz="2850" b="1" spc="-20" dirty="0">
                <a:solidFill>
                  <a:srgbClr val="04617B"/>
                </a:solidFill>
                <a:latin typeface="Arial"/>
                <a:cs typeface="Arial"/>
              </a:rPr>
              <a:t>a</a:t>
            </a:r>
            <a:r>
              <a:rPr sz="2850" b="1" spc="-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b="1" spc="-20" dirty="0">
                <a:solidFill>
                  <a:srgbClr val="04617B"/>
                </a:solidFill>
                <a:latin typeface="Arial"/>
                <a:cs typeface="Arial"/>
              </a:rPr>
              <a:t>çık</a:t>
            </a:r>
            <a:r>
              <a:rPr sz="2850" b="1" spc="-5" dirty="0">
                <a:solidFill>
                  <a:srgbClr val="04617B"/>
                </a:solidFill>
                <a:latin typeface="Arial"/>
                <a:cs typeface="Arial"/>
              </a:rPr>
              <a:t>t</a:t>
            </a:r>
            <a:r>
              <a:rPr sz="2850" b="1" spc="-15" dirty="0">
                <a:solidFill>
                  <a:srgbClr val="04617B"/>
                </a:solidFill>
                <a:latin typeface="Arial"/>
                <a:cs typeface="Arial"/>
              </a:rPr>
              <a:t>ığı</a:t>
            </a:r>
            <a:r>
              <a:rPr sz="2850" b="1" spc="-6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b="1" spc="-15" dirty="0">
                <a:solidFill>
                  <a:srgbClr val="04617B"/>
                </a:solidFill>
                <a:latin typeface="Arial"/>
                <a:cs typeface="Arial"/>
              </a:rPr>
              <a:t>za</a:t>
            </a:r>
            <a:r>
              <a:rPr sz="2850" b="1" spc="-20" dirty="0">
                <a:solidFill>
                  <a:srgbClr val="04617B"/>
                </a:solidFill>
                <a:latin typeface="Arial"/>
                <a:cs typeface="Arial"/>
              </a:rPr>
              <a:t>man</a:t>
            </a:r>
            <a:r>
              <a:rPr sz="2850" b="1" spc="-3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b="1" spc="-20" dirty="0">
                <a:solidFill>
                  <a:srgbClr val="04617B"/>
                </a:solidFill>
                <a:latin typeface="Arial"/>
                <a:cs typeface="Arial"/>
              </a:rPr>
              <a:t>şaş</a:t>
            </a:r>
            <a:r>
              <a:rPr sz="2850" b="1" spc="-15" dirty="0">
                <a:solidFill>
                  <a:srgbClr val="04617B"/>
                </a:solidFill>
                <a:latin typeface="Arial"/>
                <a:cs typeface="Arial"/>
              </a:rPr>
              <a:t>kın</a:t>
            </a:r>
            <a:r>
              <a:rPr sz="2850" b="1" spc="-25" dirty="0">
                <a:solidFill>
                  <a:srgbClr val="04617B"/>
                </a:solidFill>
                <a:latin typeface="Arial"/>
                <a:cs typeface="Arial"/>
              </a:rPr>
              <a:t>l</a:t>
            </a:r>
            <a:r>
              <a:rPr sz="2850" b="1" spc="-15" dirty="0">
                <a:solidFill>
                  <a:srgbClr val="04617B"/>
                </a:solidFill>
                <a:latin typeface="Arial"/>
                <a:cs typeface="Arial"/>
              </a:rPr>
              <a:t>ık</a:t>
            </a:r>
            <a:endParaRPr sz="2850">
              <a:latin typeface="Arial"/>
              <a:cs typeface="Arial"/>
            </a:endParaRPr>
          </a:p>
          <a:p>
            <a:pPr marL="1090930">
              <a:lnSpc>
                <a:spcPct val="100000"/>
              </a:lnSpc>
              <a:spcBef>
                <a:spcPts val="844"/>
              </a:spcBef>
            </a:pPr>
            <a:r>
              <a:rPr sz="2850" spc="-5" dirty="0">
                <a:solidFill>
                  <a:srgbClr val="04617B"/>
                </a:solidFill>
                <a:latin typeface="Arial"/>
                <a:cs typeface="Arial"/>
              </a:rPr>
              <a:t>(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Başlang</a:t>
            </a:r>
            <a:r>
              <a:rPr sz="2850" spc="-40" dirty="0">
                <a:solidFill>
                  <a:srgbClr val="04617B"/>
                </a:solidFill>
                <a:latin typeface="Arial"/>
                <a:cs typeface="Arial"/>
              </a:rPr>
              <a:t>ı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ç</a:t>
            </a:r>
            <a:r>
              <a:rPr sz="2850" spc="-3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şok</a:t>
            </a:r>
            <a:r>
              <a:rPr sz="2850" spc="-10" dirty="0">
                <a:solidFill>
                  <a:srgbClr val="04617B"/>
                </a:solidFill>
                <a:latin typeface="Arial"/>
                <a:cs typeface="Arial"/>
              </a:rPr>
              <a:t>u)</a:t>
            </a:r>
            <a:endParaRPr sz="2850">
              <a:latin typeface="Arial"/>
              <a:cs typeface="Arial"/>
            </a:endParaRPr>
          </a:p>
          <a:p>
            <a:pPr marL="1090930" indent="-386715">
              <a:lnSpc>
                <a:spcPct val="100000"/>
              </a:lnSpc>
              <a:spcBef>
                <a:spcPts val="850"/>
              </a:spcBef>
              <a:buClr>
                <a:srgbClr val="004E6D"/>
              </a:buClr>
              <a:buSzPct val="94736"/>
              <a:buFont typeface="Arial"/>
              <a:buChar char="•"/>
              <a:tabLst>
                <a:tab pos="1092200" algn="l"/>
              </a:tabLst>
            </a:pPr>
            <a:r>
              <a:rPr sz="2850" b="1" spc="-25" dirty="0">
                <a:solidFill>
                  <a:srgbClr val="04617B"/>
                </a:solidFill>
                <a:latin typeface="Arial"/>
                <a:cs typeface="Arial"/>
              </a:rPr>
              <a:t>B</a:t>
            </a:r>
            <a:r>
              <a:rPr sz="2850" b="1" spc="-15" dirty="0">
                <a:solidFill>
                  <a:srgbClr val="04617B"/>
                </a:solidFill>
                <a:latin typeface="Arial"/>
                <a:cs typeface="Arial"/>
              </a:rPr>
              <a:t>e</a:t>
            </a:r>
            <a:r>
              <a:rPr sz="2850" b="1" spc="-20" dirty="0">
                <a:solidFill>
                  <a:srgbClr val="04617B"/>
                </a:solidFill>
                <a:latin typeface="Arial"/>
                <a:cs typeface="Arial"/>
              </a:rPr>
              <a:t>nde</a:t>
            </a:r>
            <a:r>
              <a:rPr sz="2850" b="1" spc="-2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b="1" spc="-20" dirty="0">
                <a:solidFill>
                  <a:srgbClr val="04617B"/>
                </a:solidFill>
                <a:latin typeface="Arial"/>
                <a:cs typeface="Arial"/>
              </a:rPr>
              <a:t>has</a:t>
            </a:r>
            <a:r>
              <a:rPr sz="2850" b="1" spc="-5" dirty="0">
                <a:solidFill>
                  <a:srgbClr val="04617B"/>
                </a:solidFill>
                <a:latin typeface="Arial"/>
                <a:cs typeface="Arial"/>
              </a:rPr>
              <a:t>t</a:t>
            </a:r>
            <a:r>
              <a:rPr sz="2850" b="1" spc="-15" dirty="0">
                <a:solidFill>
                  <a:srgbClr val="04617B"/>
                </a:solidFill>
                <a:latin typeface="Arial"/>
                <a:cs typeface="Arial"/>
              </a:rPr>
              <a:t>al</a:t>
            </a:r>
            <a:r>
              <a:rPr sz="2850" b="1" spc="-25" dirty="0">
                <a:solidFill>
                  <a:srgbClr val="04617B"/>
                </a:solidFill>
                <a:latin typeface="Arial"/>
                <a:cs typeface="Arial"/>
              </a:rPr>
              <a:t>ı</a:t>
            </a:r>
            <a:r>
              <a:rPr sz="2850" b="1" spc="-20" dirty="0">
                <a:solidFill>
                  <a:srgbClr val="04617B"/>
                </a:solidFill>
                <a:latin typeface="Arial"/>
                <a:cs typeface="Arial"/>
              </a:rPr>
              <a:t>k</a:t>
            </a:r>
            <a:r>
              <a:rPr sz="2850" b="1" spc="-4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b="1" spc="-70" dirty="0">
                <a:solidFill>
                  <a:srgbClr val="04617B"/>
                </a:solidFill>
                <a:latin typeface="Arial"/>
                <a:cs typeface="Arial"/>
              </a:rPr>
              <a:t>y</a:t>
            </a:r>
            <a:r>
              <a:rPr sz="2850" b="1" spc="-15" dirty="0">
                <a:solidFill>
                  <a:srgbClr val="04617B"/>
                </a:solidFill>
                <a:latin typeface="Arial"/>
                <a:cs typeface="Arial"/>
              </a:rPr>
              <a:t>ok,</a:t>
            </a:r>
            <a:r>
              <a:rPr sz="2850" b="1" spc="1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b="1" spc="-10" dirty="0">
                <a:solidFill>
                  <a:srgbClr val="04617B"/>
                </a:solidFill>
                <a:latin typeface="Arial"/>
                <a:cs typeface="Arial"/>
              </a:rPr>
              <a:t>t</a:t>
            </a:r>
            <a:r>
              <a:rPr sz="2850" b="1" spc="-15" dirty="0">
                <a:solidFill>
                  <a:srgbClr val="04617B"/>
                </a:solidFill>
                <a:latin typeface="Arial"/>
                <a:cs typeface="Arial"/>
              </a:rPr>
              <a:t>eşhis</a:t>
            </a:r>
            <a:r>
              <a:rPr sz="2850" b="1" spc="-5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b="1" spc="-15" dirty="0">
                <a:solidFill>
                  <a:srgbClr val="04617B"/>
                </a:solidFill>
                <a:latin typeface="Arial"/>
                <a:cs typeface="Arial"/>
              </a:rPr>
              <a:t>hata</a:t>
            </a:r>
            <a:r>
              <a:rPr sz="2850" b="1" spc="-10" dirty="0">
                <a:solidFill>
                  <a:srgbClr val="04617B"/>
                </a:solidFill>
                <a:latin typeface="Arial"/>
                <a:cs typeface="Arial"/>
              </a:rPr>
              <a:t>lı</a:t>
            </a:r>
            <a:endParaRPr sz="2850">
              <a:latin typeface="Arial"/>
              <a:cs typeface="Arial"/>
            </a:endParaRPr>
          </a:p>
          <a:p>
            <a:pPr marL="1090930">
              <a:lnSpc>
                <a:spcPct val="100000"/>
              </a:lnSpc>
              <a:spcBef>
                <a:spcPts val="844"/>
              </a:spcBef>
            </a:pPr>
            <a:r>
              <a:rPr sz="2850" spc="-5" dirty="0">
                <a:solidFill>
                  <a:srgbClr val="04617B"/>
                </a:solidFill>
                <a:latin typeface="Arial"/>
                <a:cs typeface="Arial"/>
              </a:rPr>
              <a:t>(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İnka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r</a:t>
            </a:r>
            <a:r>
              <a:rPr sz="2850" spc="-10" dirty="0">
                <a:solidFill>
                  <a:srgbClr val="04617B"/>
                </a:solidFill>
                <a:latin typeface="Arial"/>
                <a:cs typeface="Arial"/>
              </a:rPr>
              <a:t>)</a:t>
            </a:r>
            <a:endParaRPr sz="2850">
              <a:latin typeface="Arial"/>
              <a:cs typeface="Arial"/>
            </a:endParaRPr>
          </a:p>
          <a:p>
            <a:pPr marL="1090930" indent="-386715">
              <a:lnSpc>
                <a:spcPct val="100000"/>
              </a:lnSpc>
              <a:spcBef>
                <a:spcPts val="844"/>
              </a:spcBef>
              <a:buClr>
                <a:srgbClr val="004E6D"/>
              </a:buClr>
              <a:buSzPct val="94736"/>
              <a:buFont typeface="Arial"/>
              <a:buChar char="•"/>
              <a:tabLst>
                <a:tab pos="1092200" algn="l"/>
              </a:tabLst>
            </a:pPr>
            <a:r>
              <a:rPr sz="2850" b="1" spc="-30" dirty="0">
                <a:solidFill>
                  <a:srgbClr val="04617B"/>
                </a:solidFill>
                <a:latin typeface="Arial"/>
                <a:cs typeface="Arial"/>
              </a:rPr>
              <a:t>N</a:t>
            </a:r>
            <a:r>
              <a:rPr sz="2850" b="1" spc="-15" dirty="0">
                <a:solidFill>
                  <a:srgbClr val="04617B"/>
                </a:solidFill>
                <a:latin typeface="Arial"/>
                <a:cs typeface="Arial"/>
              </a:rPr>
              <a:t>e</a:t>
            </a:r>
            <a:r>
              <a:rPr sz="2850" b="1" spc="-20" dirty="0">
                <a:solidFill>
                  <a:srgbClr val="04617B"/>
                </a:solidFill>
                <a:latin typeface="Arial"/>
                <a:cs typeface="Arial"/>
              </a:rPr>
              <a:t>den</a:t>
            </a:r>
            <a:r>
              <a:rPr sz="2850" b="1" spc="-3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b="1" spc="-20" dirty="0">
                <a:solidFill>
                  <a:srgbClr val="04617B"/>
                </a:solidFill>
                <a:latin typeface="Arial"/>
                <a:cs typeface="Arial"/>
              </a:rPr>
              <a:t>ben?</a:t>
            </a:r>
            <a:endParaRPr sz="2850">
              <a:latin typeface="Arial"/>
              <a:cs typeface="Arial"/>
            </a:endParaRPr>
          </a:p>
          <a:p>
            <a:pPr marL="1090930">
              <a:lnSpc>
                <a:spcPct val="100000"/>
              </a:lnSpc>
              <a:spcBef>
                <a:spcPts val="844"/>
              </a:spcBef>
            </a:pP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(Öf</a:t>
            </a:r>
            <a:r>
              <a:rPr sz="2850" spc="-10" dirty="0">
                <a:solidFill>
                  <a:srgbClr val="04617B"/>
                </a:solidFill>
                <a:latin typeface="Arial"/>
                <a:cs typeface="Arial"/>
              </a:rPr>
              <a:t>k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e)</a:t>
            </a:r>
            <a:endParaRPr sz="2850">
              <a:latin typeface="Arial"/>
              <a:cs typeface="Arial"/>
            </a:endParaRPr>
          </a:p>
          <a:p>
            <a:pPr marL="1090930" indent="-386715">
              <a:lnSpc>
                <a:spcPct val="100000"/>
              </a:lnSpc>
              <a:spcBef>
                <a:spcPts val="850"/>
              </a:spcBef>
              <a:buClr>
                <a:srgbClr val="004E6D"/>
              </a:buClr>
              <a:buSzPct val="94736"/>
              <a:buFont typeface="Arial"/>
              <a:buChar char="•"/>
              <a:tabLst>
                <a:tab pos="1092200" algn="l"/>
              </a:tabLst>
            </a:pPr>
            <a:r>
              <a:rPr sz="2850" b="1" spc="-25" dirty="0">
                <a:solidFill>
                  <a:srgbClr val="04617B"/>
                </a:solidFill>
                <a:latin typeface="Arial"/>
                <a:cs typeface="Arial"/>
              </a:rPr>
              <a:t>B</a:t>
            </a:r>
            <a:r>
              <a:rPr sz="2850" b="1" spc="-15" dirty="0">
                <a:solidFill>
                  <a:srgbClr val="04617B"/>
                </a:solidFill>
                <a:latin typeface="Arial"/>
                <a:cs typeface="Arial"/>
              </a:rPr>
              <a:t>e</a:t>
            </a:r>
            <a:r>
              <a:rPr sz="2850" b="1" spc="-20" dirty="0">
                <a:solidFill>
                  <a:srgbClr val="04617B"/>
                </a:solidFill>
                <a:latin typeface="Arial"/>
                <a:cs typeface="Arial"/>
              </a:rPr>
              <a:t>n</a:t>
            </a:r>
            <a:r>
              <a:rPr sz="2850" b="1" spc="-3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b="1" spc="-20" dirty="0">
                <a:solidFill>
                  <a:srgbClr val="04617B"/>
                </a:solidFill>
                <a:latin typeface="Arial"/>
                <a:cs typeface="Arial"/>
              </a:rPr>
              <a:t>bu</a:t>
            </a:r>
            <a:r>
              <a:rPr sz="2850" b="1" spc="-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b="1" spc="-30" dirty="0">
                <a:solidFill>
                  <a:srgbClr val="04617B"/>
                </a:solidFill>
                <a:latin typeface="Arial"/>
                <a:cs typeface="Arial"/>
              </a:rPr>
              <a:t>d</a:t>
            </a:r>
            <a:r>
              <a:rPr sz="2850" b="1" spc="-20" dirty="0">
                <a:solidFill>
                  <a:srgbClr val="04617B"/>
                </a:solidFill>
                <a:latin typeface="Arial"/>
                <a:cs typeface="Arial"/>
              </a:rPr>
              <a:t>urum</a:t>
            </a:r>
            <a:r>
              <a:rPr sz="2850" b="1" spc="-30" dirty="0">
                <a:solidFill>
                  <a:srgbClr val="04617B"/>
                </a:solidFill>
                <a:latin typeface="Arial"/>
                <a:cs typeface="Arial"/>
              </a:rPr>
              <a:t>d</a:t>
            </a:r>
            <a:r>
              <a:rPr sz="2850" b="1" spc="-20" dirty="0">
                <a:solidFill>
                  <a:srgbClr val="04617B"/>
                </a:solidFill>
                <a:latin typeface="Arial"/>
                <a:cs typeface="Arial"/>
              </a:rPr>
              <a:t>a</a:t>
            </a:r>
            <a:r>
              <a:rPr sz="2850" b="1" spc="-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b="1" spc="-75" dirty="0">
                <a:solidFill>
                  <a:srgbClr val="04617B"/>
                </a:solidFill>
                <a:latin typeface="Arial"/>
                <a:cs typeface="Arial"/>
              </a:rPr>
              <a:t>y</a:t>
            </a:r>
            <a:r>
              <a:rPr sz="2850" b="1" spc="-20" dirty="0">
                <a:solidFill>
                  <a:srgbClr val="04617B"/>
                </a:solidFill>
                <a:latin typeface="Arial"/>
                <a:cs typeface="Arial"/>
              </a:rPr>
              <a:t>aşamı</a:t>
            </a:r>
            <a:r>
              <a:rPr sz="2850" b="1" spc="-45" dirty="0">
                <a:solidFill>
                  <a:srgbClr val="04617B"/>
                </a:solidFill>
                <a:latin typeface="Arial"/>
                <a:cs typeface="Arial"/>
              </a:rPr>
              <a:t>m</a:t>
            </a:r>
            <a:r>
              <a:rPr sz="2850" b="1" spc="-10" dirty="0">
                <a:solidFill>
                  <a:srgbClr val="04617B"/>
                </a:solidFill>
                <a:latin typeface="Arial"/>
                <a:cs typeface="Arial"/>
              </a:rPr>
              <a:t>ı</a:t>
            </a:r>
            <a:r>
              <a:rPr sz="2850" b="1" spc="-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b="1" spc="-15" dirty="0">
                <a:solidFill>
                  <a:srgbClr val="04617B"/>
                </a:solidFill>
                <a:latin typeface="Arial"/>
                <a:cs typeface="Arial"/>
              </a:rPr>
              <a:t>nasıl</a:t>
            </a:r>
            <a:r>
              <a:rPr sz="2850" b="1" spc="-3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b="1" spc="-15" dirty="0">
                <a:solidFill>
                  <a:srgbClr val="04617B"/>
                </a:solidFill>
                <a:latin typeface="Arial"/>
                <a:cs typeface="Arial"/>
              </a:rPr>
              <a:t>sürdürebi</a:t>
            </a:r>
            <a:r>
              <a:rPr sz="2850" b="1" spc="-25" dirty="0">
                <a:solidFill>
                  <a:srgbClr val="04617B"/>
                </a:solidFill>
                <a:latin typeface="Arial"/>
                <a:cs typeface="Arial"/>
              </a:rPr>
              <a:t>l</a:t>
            </a:r>
            <a:r>
              <a:rPr sz="2850" b="1" spc="-10" dirty="0">
                <a:solidFill>
                  <a:srgbClr val="04617B"/>
                </a:solidFill>
                <a:latin typeface="Arial"/>
                <a:cs typeface="Arial"/>
              </a:rPr>
              <a:t>ir</a:t>
            </a:r>
            <a:r>
              <a:rPr sz="2850" b="1" spc="-25" dirty="0">
                <a:solidFill>
                  <a:srgbClr val="04617B"/>
                </a:solidFill>
                <a:latin typeface="Arial"/>
                <a:cs typeface="Arial"/>
              </a:rPr>
              <a:t>i</a:t>
            </a:r>
            <a:r>
              <a:rPr sz="2850" b="1" spc="-20" dirty="0">
                <a:solidFill>
                  <a:srgbClr val="04617B"/>
                </a:solidFill>
                <a:latin typeface="Arial"/>
                <a:cs typeface="Arial"/>
              </a:rPr>
              <a:t>m!</a:t>
            </a:r>
            <a:endParaRPr sz="2850">
              <a:latin typeface="Arial"/>
              <a:cs typeface="Arial"/>
            </a:endParaRPr>
          </a:p>
          <a:p>
            <a:pPr marL="1090930">
              <a:lnSpc>
                <a:spcPct val="100000"/>
              </a:lnSpc>
              <a:spcBef>
                <a:spcPts val="844"/>
              </a:spcBef>
            </a:pPr>
            <a:r>
              <a:rPr sz="2850" spc="-10" dirty="0">
                <a:solidFill>
                  <a:srgbClr val="04617B"/>
                </a:solidFill>
                <a:latin typeface="Arial"/>
                <a:cs typeface="Arial"/>
              </a:rPr>
              <a:t>(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Ç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ö</a:t>
            </a:r>
            <a:r>
              <a:rPr sz="2850" spc="-10" dirty="0">
                <a:solidFill>
                  <a:srgbClr val="04617B"/>
                </a:solidFill>
                <a:latin typeface="Arial"/>
                <a:cs typeface="Arial"/>
              </a:rPr>
              <a:t>k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üntü)</a:t>
            </a:r>
            <a:endParaRPr sz="2850">
              <a:latin typeface="Arial"/>
              <a:cs typeface="Arial"/>
            </a:endParaRPr>
          </a:p>
          <a:p>
            <a:pPr marL="1090930" indent="-386715">
              <a:lnSpc>
                <a:spcPts val="3415"/>
              </a:lnSpc>
              <a:spcBef>
                <a:spcPts val="844"/>
              </a:spcBef>
              <a:buClr>
                <a:srgbClr val="004E6D"/>
              </a:buClr>
              <a:buSzPct val="94736"/>
              <a:buFont typeface="Arial"/>
              <a:buChar char="•"/>
              <a:tabLst>
                <a:tab pos="1092200" algn="l"/>
              </a:tabLst>
            </a:pPr>
            <a:r>
              <a:rPr sz="2850" b="1" spc="-225" dirty="0">
                <a:solidFill>
                  <a:srgbClr val="04617B"/>
                </a:solidFill>
                <a:latin typeface="Arial"/>
                <a:cs typeface="Arial"/>
              </a:rPr>
              <a:t>T</a:t>
            </a:r>
            <a:r>
              <a:rPr sz="2850" b="1" spc="-25" dirty="0">
                <a:solidFill>
                  <a:srgbClr val="04617B"/>
                </a:solidFill>
                <a:latin typeface="Arial"/>
                <a:cs typeface="Arial"/>
              </a:rPr>
              <a:t>amam</a:t>
            </a:r>
            <a:r>
              <a:rPr sz="2850" b="1" spc="-4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b="1" spc="-20" dirty="0">
                <a:solidFill>
                  <a:srgbClr val="04617B"/>
                </a:solidFill>
                <a:latin typeface="Arial"/>
                <a:cs typeface="Arial"/>
              </a:rPr>
              <a:t>has</a:t>
            </a:r>
            <a:r>
              <a:rPr sz="2850" b="1" spc="-5" dirty="0">
                <a:solidFill>
                  <a:srgbClr val="04617B"/>
                </a:solidFill>
                <a:latin typeface="Arial"/>
                <a:cs typeface="Arial"/>
              </a:rPr>
              <a:t>t</a:t>
            </a:r>
            <a:r>
              <a:rPr sz="2850" b="1" spc="-15" dirty="0">
                <a:solidFill>
                  <a:srgbClr val="04617B"/>
                </a:solidFill>
                <a:latin typeface="Arial"/>
                <a:cs typeface="Arial"/>
              </a:rPr>
              <a:t>al</a:t>
            </a:r>
            <a:r>
              <a:rPr sz="2850" b="1" spc="-25" dirty="0">
                <a:solidFill>
                  <a:srgbClr val="04617B"/>
                </a:solidFill>
                <a:latin typeface="Arial"/>
                <a:cs typeface="Arial"/>
              </a:rPr>
              <a:t>ı</a:t>
            </a:r>
            <a:r>
              <a:rPr sz="2850" b="1" spc="-20" dirty="0">
                <a:solidFill>
                  <a:srgbClr val="04617B"/>
                </a:solidFill>
                <a:latin typeface="Arial"/>
                <a:cs typeface="Arial"/>
              </a:rPr>
              <a:t>ğım</a:t>
            </a:r>
            <a:r>
              <a:rPr sz="2850" b="1" spc="-6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b="1" spc="-55" dirty="0">
                <a:solidFill>
                  <a:srgbClr val="04617B"/>
                </a:solidFill>
                <a:latin typeface="Arial"/>
                <a:cs typeface="Arial"/>
              </a:rPr>
              <a:t>v</a:t>
            </a:r>
            <a:r>
              <a:rPr sz="2850" b="1" spc="-20" dirty="0">
                <a:solidFill>
                  <a:srgbClr val="04617B"/>
                </a:solidFill>
                <a:latin typeface="Arial"/>
                <a:cs typeface="Arial"/>
              </a:rPr>
              <a:t>a</a:t>
            </a:r>
            <a:r>
              <a:rPr sz="2850" b="1" spc="-170" dirty="0">
                <a:solidFill>
                  <a:srgbClr val="04617B"/>
                </a:solidFill>
                <a:latin typeface="Arial"/>
                <a:cs typeface="Arial"/>
              </a:rPr>
              <a:t>r</a:t>
            </a:r>
            <a:r>
              <a:rPr sz="2850" b="1" spc="-10" dirty="0">
                <a:solidFill>
                  <a:srgbClr val="04617B"/>
                </a:solidFill>
                <a:latin typeface="Arial"/>
                <a:cs typeface="Arial"/>
              </a:rPr>
              <a:t>,</a:t>
            </a:r>
            <a:r>
              <a:rPr sz="2850" b="1" spc="-20" dirty="0">
                <a:solidFill>
                  <a:srgbClr val="04617B"/>
                </a:solidFill>
                <a:latin typeface="Arial"/>
                <a:cs typeface="Arial"/>
              </a:rPr>
              <a:t> bu</a:t>
            </a:r>
            <a:r>
              <a:rPr sz="2850" b="1" spc="-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b="1" spc="-30" dirty="0">
                <a:solidFill>
                  <a:srgbClr val="04617B"/>
                </a:solidFill>
                <a:latin typeface="Arial"/>
                <a:cs typeface="Arial"/>
              </a:rPr>
              <a:t>h</a:t>
            </a:r>
            <a:r>
              <a:rPr sz="2850" b="1" spc="-20" dirty="0">
                <a:solidFill>
                  <a:srgbClr val="04617B"/>
                </a:solidFill>
                <a:latin typeface="Arial"/>
                <a:cs typeface="Arial"/>
              </a:rPr>
              <a:t>as</a:t>
            </a:r>
            <a:r>
              <a:rPr sz="2850" b="1" spc="-5" dirty="0">
                <a:solidFill>
                  <a:srgbClr val="04617B"/>
                </a:solidFill>
                <a:latin typeface="Arial"/>
                <a:cs typeface="Arial"/>
              </a:rPr>
              <a:t>t</a:t>
            </a:r>
            <a:r>
              <a:rPr sz="2850" b="1" spc="-15" dirty="0">
                <a:solidFill>
                  <a:srgbClr val="04617B"/>
                </a:solidFill>
                <a:latin typeface="Arial"/>
                <a:cs typeface="Arial"/>
              </a:rPr>
              <a:t>al</a:t>
            </a:r>
            <a:r>
              <a:rPr sz="2850" b="1" spc="-25" dirty="0">
                <a:solidFill>
                  <a:srgbClr val="04617B"/>
                </a:solidFill>
                <a:latin typeface="Arial"/>
                <a:cs typeface="Arial"/>
              </a:rPr>
              <a:t>ı</a:t>
            </a:r>
            <a:r>
              <a:rPr sz="2850" b="1" spc="-15" dirty="0">
                <a:solidFill>
                  <a:srgbClr val="04617B"/>
                </a:solidFill>
                <a:latin typeface="Arial"/>
                <a:cs typeface="Arial"/>
              </a:rPr>
              <a:t>ğı</a:t>
            </a:r>
            <a:r>
              <a:rPr sz="2850" b="1" spc="-5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b="1" spc="-10" dirty="0">
                <a:solidFill>
                  <a:srgbClr val="04617B"/>
                </a:solidFill>
                <a:latin typeface="Arial"/>
                <a:cs typeface="Arial"/>
              </a:rPr>
              <a:t>t</a:t>
            </a:r>
            <a:r>
              <a:rPr sz="2850" b="1" spc="-15" dirty="0">
                <a:solidFill>
                  <a:srgbClr val="04617B"/>
                </a:solidFill>
                <a:latin typeface="Arial"/>
                <a:cs typeface="Arial"/>
              </a:rPr>
              <a:t>e</a:t>
            </a:r>
            <a:r>
              <a:rPr sz="2850" b="1" spc="-20" dirty="0">
                <a:solidFill>
                  <a:srgbClr val="04617B"/>
                </a:solidFill>
                <a:latin typeface="Arial"/>
                <a:cs typeface="Arial"/>
              </a:rPr>
              <a:t>da</a:t>
            </a:r>
            <a:r>
              <a:rPr sz="2850" b="1" spc="-50" dirty="0">
                <a:solidFill>
                  <a:srgbClr val="04617B"/>
                </a:solidFill>
                <a:latin typeface="Arial"/>
                <a:cs typeface="Arial"/>
              </a:rPr>
              <a:t>v</a:t>
            </a:r>
            <a:r>
              <a:rPr sz="2850" b="1" spc="-10" dirty="0">
                <a:solidFill>
                  <a:srgbClr val="04617B"/>
                </a:solidFill>
                <a:latin typeface="Arial"/>
                <a:cs typeface="Arial"/>
              </a:rPr>
              <a:t>i</a:t>
            </a:r>
            <a:r>
              <a:rPr sz="2850" b="1" spc="-20" dirty="0">
                <a:solidFill>
                  <a:srgbClr val="04617B"/>
                </a:solidFill>
                <a:latin typeface="Arial"/>
                <a:cs typeface="Arial"/>
              </a:rPr>
              <a:t> e</a:t>
            </a:r>
            <a:r>
              <a:rPr sz="2850" b="1" spc="-5" dirty="0">
                <a:solidFill>
                  <a:srgbClr val="04617B"/>
                </a:solidFill>
                <a:latin typeface="Arial"/>
                <a:cs typeface="Arial"/>
              </a:rPr>
              <a:t>t</a:t>
            </a:r>
            <a:r>
              <a:rPr sz="2850" b="1" spc="-20" dirty="0">
                <a:solidFill>
                  <a:srgbClr val="04617B"/>
                </a:solidFill>
                <a:latin typeface="Arial"/>
                <a:cs typeface="Arial"/>
              </a:rPr>
              <a:t>mek</a:t>
            </a:r>
            <a:r>
              <a:rPr sz="2850" b="1" spc="-5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b="1" spc="-15" dirty="0">
                <a:solidFill>
                  <a:srgbClr val="04617B"/>
                </a:solidFill>
                <a:latin typeface="Arial"/>
                <a:cs typeface="Arial"/>
              </a:rPr>
              <a:t>iç</a:t>
            </a:r>
            <a:r>
              <a:rPr sz="2850" b="1" spc="-25" dirty="0">
                <a:solidFill>
                  <a:srgbClr val="04617B"/>
                </a:solidFill>
                <a:latin typeface="Arial"/>
                <a:cs typeface="Arial"/>
              </a:rPr>
              <a:t>i</a:t>
            </a:r>
            <a:r>
              <a:rPr sz="2850" b="1" spc="-20" dirty="0">
                <a:solidFill>
                  <a:srgbClr val="04617B"/>
                </a:solidFill>
                <a:latin typeface="Arial"/>
                <a:cs typeface="Arial"/>
              </a:rPr>
              <a:t>n</a:t>
            </a:r>
            <a:r>
              <a:rPr sz="2850" b="1" spc="-3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b="1" spc="-20" dirty="0">
                <a:solidFill>
                  <a:srgbClr val="04617B"/>
                </a:solidFill>
                <a:latin typeface="Arial"/>
                <a:cs typeface="Arial"/>
              </a:rPr>
              <a:t>ne</a:t>
            </a:r>
            <a:endParaRPr sz="2850">
              <a:latin typeface="Arial"/>
              <a:cs typeface="Arial"/>
            </a:endParaRPr>
          </a:p>
          <a:p>
            <a:pPr marL="1090930">
              <a:lnSpc>
                <a:spcPts val="3415"/>
              </a:lnSpc>
            </a:pPr>
            <a:r>
              <a:rPr sz="2850" b="1" spc="-70" dirty="0">
                <a:solidFill>
                  <a:srgbClr val="04617B"/>
                </a:solidFill>
                <a:latin typeface="Arial"/>
                <a:cs typeface="Arial"/>
              </a:rPr>
              <a:t>y</a:t>
            </a:r>
            <a:r>
              <a:rPr sz="2850" b="1" spc="-20" dirty="0">
                <a:solidFill>
                  <a:srgbClr val="04617B"/>
                </a:solidFill>
                <a:latin typeface="Arial"/>
                <a:cs typeface="Arial"/>
              </a:rPr>
              <a:t>apabil</a:t>
            </a:r>
            <a:r>
              <a:rPr sz="2850" b="1" spc="-10" dirty="0">
                <a:solidFill>
                  <a:srgbClr val="04617B"/>
                </a:solidFill>
                <a:latin typeface="Arial"/>
                <a:cs typeface="Arial"/>
              </a:rPr>
              <a:t>ir</a:t>
            </a:r>
            <a:r>
              <a:rPr sz="2850" b="1" spc="-25" dirty="0">
                <a:solidFill>
                  <a:srgbClr val="04617B"/>
                </a:solidFill>
                <a:latin typeface="Arial"/>
                <a:cs typeface="Arial"/>
              </a:rPr>
              <a:t>i</a:t>
            </a:r>
            <a:r>
              <a:rPr sz="2850" b="1" spc="-30" dirty="0">
                <a:solidFill>
                  <a:srgbClr val="04617B"/>
                </a:solidFill>
                <a:latin typeface="Arial"/>
                <a:cs typeface="Arial"/>
              </a:rPr>
              <a:t>m?</a:t>
            </a:r>
            <a:endParaRPr sz="2850">
              <a:latin typeface="Arial"/>
              <a:cs typeface="Arial"/>
            </a:endParaRPr>
          </a:p>
          <a:p>
            <a:pPr marL="1090930">
              <a:lnSpc>
                <a:spcPct val="100000"/>
              </a:lnSpc>
              <a:spcBef>
                <a:spcPts val="850"/>
              </a:spcBef>
            </a:pPr>
            <a:r>
              <a:rPr sz="2850" spc="-5" dirty="0">
                <a:solidFill>
                  <a:srgbClr val="04617B"/>
                </a:solidFill>
                <a:latin typeface="Arial"/>
                <a:cs typeface="Arial"/>
              </a:rPr>
              <a:t>(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Kabu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l</a:t>
            </a:r>
            <a:r>
              <a:rPr sz="2850" spc="-10" dirty="0">
                <a:solidFill>
                  <a:srgbClr val="04617B"/>
                </a:solidFill>
                <a:latin typeface="Arial"/>
                <a:cs typeface="Arial"/>
              </a:rPr>
              <a:t>)</a:t>
            </a:r>
            <a:endParaRPr sz="2850">
              <a:latin typeface="Arial"/>
              <a:cs typeface="Arial"/>
            </a:endParaRPr>
          </a:p>
          <a:p>
            <a:pPr marL="1090930" indent="-386715">
              <a:lnSpc>
                <a:spcPct val="100000"/>
              </a:lnSpc>
              <a:spcBef>
                <a:spcPts val="844"/>
              </a:spcBef>
              <a:buClr>
                <a:srgbClr val="004E6D"/>
              </a:buClr>
              <a:buSzPct val="94736"/>
              <a:buFont typeface="Arial"/>
              <a:buChar char="•"/>
              <a:tabLst>
                <a:tab pos="1092200" algn="l"/>
              </a:tabLst>
            </a:pPr>
            <a:r>
              <a:rPr sz="2850" b="1" spc="-225" dirty="0">
                <a:solidFill>
                  <a:srgbClr val="04617B"/>
                </a:solidFill>
                <a:latin typeface="Arial"/>
                <a:cs typeface="Arial"/>
              </a:rPr>
              <a:t>T</a:t>
            </a:r>
            <a:r>
              <a:rPr sz="2850" b="1" spc="-20" dirty="0">
                <a:solidFill>
                  <a:srgbClr val="04617B"/>
                </a:solidFill>
                <a:latin typeface="Arial"/>
                <a:cs typeface="Arial"/>
              </a:rPr>
              <a:t>eda</a:t>
            </a:r>
            <a:r>
              <a:rPr sz="2850" b="1" spc="-50" dirty="0">
                <a:solidFill>
                  <a:srgbClr val="04617B"/>
                </a:solidFill>
                <a:latin typeface="Arial"/>
                <a:cs typeface="Arial"/>
              </a:rPr>
              <a:t>v</a:t>
            </a:r>
            <a:r>
              <a:rPr sz="2850" b="1" spc="-10" dirty="0">
                <a:solidFill>
                  <a:srgbClr val="04617B"/>
                </a:solidFill>
                <a:latin typeface="Arial"/>
                <a:cs typeface="Arial"/>
              </a:rPr>
              <a:t>i</a:t>
            </a:r>
            <a:r>
              <a:rPr sz="2850" b="1" spc="-45" dirty="0">
                <a:solidFill>
                  <a:srgbClr val="04617B"/>
                </a:solidFill>
                <a:latin typeface="Arial"/>
                <a:cs typeface="Arial"/>
              </a:rPr>
              <a:t>m</a:t>
            </a:r>
            <a:r>
              <a:rPr sz="2850" b="1" spc="-10" dirty="0">
                <a:solidFill>
                  <a:srgbClr val="04617B"/>
                </a:solidFill>
                <a:latin typeface="Arial"/>
                <a:cs typeface="Arial"/>
              </a:rPr>
              <a:t>i</a:t>
            </a:r>
            <a:r>
              <a:rPr sz="2850" b="1" spc="-20" dirty="0">
                <a:solidFill>
                  <a:srgbClr val="04617B"/>
                </a:solidFill>
                <a:latin typeface="Arial"/>
                <a:cs typeface="Arial"/>
              </a:rPr>
              <a:t> düz</a:t>
            </a:r>
            <a:r>
              <a:rPr sz="2850" b="1" spc="-15" dirty="0">
                <a:solidFill>
                  <a:srgbClr val="04617B"/>
                </a:solidFill>
                <a:latin typeface="Arial"/>
                <a:cs typeface="Arial"/>
              </a:rPr>
              <a:t>enli</a:t>
            </a:r>
            <a:r>
              <a:rPr sz="2850" b="1" spc="-4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b="1" spc="-70" dirty="0">
                <a:solidFill>
                  <a:srgbClr val="04617B"/>
                </a:solidFill>
                <a:latin typeface="Arial"/>
                <a:cs typeface="Arial"/>
              </a:rPr>
              <a:t>y</a:t>
            </a:r>
            <a:r>
              <a:rPr sz="2850" b="1" spc="-15" dirty="0">
                <a:solidFill>
                  <a:srgbClr val="04617B"/>
                </a:solidFill>
                <a:latin typeface="Arial"/>
                <a:cs typeface="Arial"/>
              </a:rPr>
              <a:t>aptığım</a:t>
            </a:r>
            <a:r>
              <a:rPr sz="2850" b="1" spc="-1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b="1" spc="-20" dirty="0">
                <a:solidFill>
                  <a:srgbClr val="04617B"/>
                </a:solidFill>
                <a:latin typeface="Arial"/>
                <a:cs typeface="Arial"/>
              </a:rPr>
              <a:t>sürece bu</a:t>
            </a:r>
            <a:r>
              <a:rPr sz="2850" b="1" spc="-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b="1" spc="-30" dirty="0">
                <a:solidFill>
                  <a:srgbClr val="04617B"/>
                </a:solidFill>
                <a:latin typeface="Arial"/>
                <a:cs typeface="Arial"/>
              </a:rPr>
              <a:t>h</a:t>
            </a:r>
            <a:r>
              <a:rPr sz="2850" b="1" spc="-20" dirty="0">
                <a:solidFill>
                  <a:srgbClr val="04617B"/>
                </a:solidFill>
                <a:latin typeface="Arial"/>
                <a:cs typeface="Arial"/>
              </a:rPr>
              <a:t>as</a:t>
            </a:r>
            <a:r>
              <a:rPr sz="2850" b="1" spc="-5" dirty="0">
                <a:solidFill>
                  <a:srgbClr val="04617B"/>
                </a:solidFill>
                <a:latin typeface="Arial"/>
                <a:cs typeface="Arial"/>
              </a:rPr>
              <a:t>t</a:t>
            </a:r>
            <a:r>
              <a:rPr sz="2850" b="1" spc="-15" dirty="0">
                <a:solidFill>
                  <a:srgbClr val="04617B"/>
                </a:solidFill>
                <a:latin typeface="Arial"/>
                <a:cs typeface="Arial"/>
              </a:rPr>
              <a:t>al</a:t>
            </a:r>
            <a:r>
              <a:rPr sz="2850" b="1" spc="-25" dirty="0">
                <a:solidFill>
                  <a:srgbClr val="04617B"/>
                </a:solidFill>
                <a:latin typeface="Arial"/>
                <a:cs typeface="Arial"/>
              </a:rPr>
              <a:t>ı</a:t>
            </a:r>
            <a:r>
              <a:rPr sz="2850" b="1" spc="-20" dirty="0">
                <a:solidFill>
                  <a:srgbClr val="04617B"/>
                </a:solidFill>
                <a:latin typeface="Arial"/>
                <a:cs typeface="Arial"/>
              </a:rPr>
              <a:t>k</a:t>
            </a:r>
            <a:r>
              <a:rPr sz="2850" b="1" spc="-6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b="1" spc="-20" dirty="0">
                <a:solidFill>
                  <a:srgbClr val="04617B"/>
                </a:solidFill>
                <a:latin typeface="Arial"/>
                <a:cs typeface="Arial"/>
              </a:rPr>
              <a:t>bana</a:t>
            </a:r>
            <a:r>
              <a:rPr sz="2850" b="1" spc="-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b="1" spc="-15" dirty="0">
                <a:solidFill>
                  <a:srgbClr val="04617B"/>
                </a:solidFill>
                <a:latin typeface="Arial"/>
                <a:cs typeface="Arial"/>
              </a:rPr>
              <a:t>zarar</a:t>
            </a:r>
            <a:r>
              <a:rPr sz="2850" b="1" spc="-6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b="1" spc="-55" dirty="0">
                <a:solidFill>
                  <a:srgbClr val="04617B"/>
                </a:solidFill>
                <a:latin typeface="Arial"/>
                <a:cs typeface="Arial"/>
              </a:rPr>
              <a:t>v</a:t>
            </a:r>
            <a:r>
              <a:rPr sz="2850" b="1" spc="-20" dirty="0">
                <a:solidFill>
                  <a:srgbClr val="04617B"/>
                </a:solidFill>
                <a:latin typeface="Arial"/>
                <a:cs typeface="Arial"/>
              </a:rPr>
              <a:t>ermez</a:t>
            </a:r>
            <a:endParaRPr sz="2850">
              <a:latin typeface="Arial"/>
              <a:cs typeface="Arial"/>
            </a:endParaRPr>
          </a:p>
          <a:p>
            <a:pPr marL="1090930">
              <a:lnSpc>
                <a:spcPct val="100000"/>
              </a:lnSpc>
              <a:spcBef>
                <a:spcPts val="844"/>
              </a:spcBef>
            </a:pPr>
            <a:r>
              <a:rPr sz="2850" spc="-5" dirty="0">
                <a:solidFill>
                  <a:srgbClr val="04617B"/>
                </a:solidFill>
                <a:latin typeface="Arial"/>
                <a:cs typeface="Arial"/>
              </a:rPr>
              <a:t>(</a:t>
            </a:r>
            <a:r>
              <a:rPr sz="2850" spc="-25" dirty="0">
                <a:solidFill>
                  <a:srgbClr val="04617B"/>
                </a:solidFill>
                <a:latin typeface="Arial"/>
                <a:cs typeface="Arial"/>
              </a:rPr>
              <a:t>Uyu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m)</a:t>
            </a:r>
            <a:endParaRPr sz="285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57625" rIns="0" bIns="0" rtlCol="0">
            <a:spAutoFit/>
          </a:bodyPr>
          <a:lstStyle/>
          <a:p>
            <a:pPr marL="1774825">
              <a:lnSpc>
                <a:spcPct val="100000"/>
              </a:lnSpc>
            </a:pPr>
            <a:r>
              <a:rPr sz="3950" b="1" spc="-5" dirty="0">
                <a:solidFill>
                  <a:srgbClr val="04617B"/>
                </a:solidFill>
                <a:latin typeface="Arial"/>
                <a:cs typeface="Arial"/>
              </a:rPr>
              <a:t>Di</a:t>
            </a:r>
            <a:r>
              <a:rPr sz="3950" b="1" spc="-50" dirty="0">
                <a:solidFill>
                  <a:srgbClr val="04617B"/>
                </a:solidFill>
                <a:latin typeface="Arial"/>
                <a:cs typeface="Arial"/>
              </a:rPr>
              <a:t>y</a:t>
            </a:r>
            <a:r>
              <a:rPr sz="3950" b="1" spc="-5" dirty="0">
                <a:solidFill>
                  <a:srgbClr val="04617B"/>
                </a:solidFill>
                <a:latin typeface="Arial"/>
                <a:cs typeface="Arial"/>
              </a:rPr>
              <a:t>abet</a:t>
            </a:r>
            <a:r>
              <a:rPr sz="3950" b="1" spc="10" dirty="0">
                <a:solidFill>
                  <a:srgbClr val="04617B"/>
                </a:solidFill>
                <a:latin typeface="Arial"/>
                <a:cs typeface="Arial"/>
              </a:rPr>
              <a:t>t</a:t>
            </a:r>
            <a:r>
              <a:rPr sz="3950" b="1" dirty="0">
                <a:solidFill>
                  <a:srgbClr val="04617B"/>
                </a:solidFill>
                <a:latin typeface="Arial"/>
                <a:cs typeface="Arial"/>
              </a:rPr>
              <a:t>e</a:t>
            </a:r>
            <a:r>
              <a:rPr sz="3950" b="1" spc="10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3950" b="1" dirty="0">
                <a:solidFill>
                  <a:srgbClr val="04617B"/>
                </a:solidFill>
                <a:latin typeface="Arial"/>
                <a:cs typeface="Arial"/>
              </a:rPr>
              <a:t>Psikolojik</a:t>
            </a:r>
            <a:r>
              <a:rPr sz="3950" b="1" spc="1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3950" b="1" dirty="0">
                <a:solidFill>
                  <a:srgbClr val="04617B"/>
                </a:solidFill>
                <a:latin typeface="Arial"/>
                <a:cs typeface="Arial"/>
              </a:rPr>
              <a:t>S</a:t>
            </a:r>
            <a:r>
              <a:rPr sz="3950" b="1" spc="-20" dirty="0">
                <a:solidFill>
                  <a:srgbClr val="04617B"/>
                </a:solidFill>
                <a:latin typeface="Arial"/>
                <a:cs typeface="Arial"/>
              </a:rPr>
              <a:t>o</a:t>
            </a:r>
            <a:r>
              <a:rPr sz="3950" b="1" spc="-5" dirty="0">
                <a:solidFill>
                  <a:srgbClr val="04617B"/>
                </a:solidFill>
                <a:latin typeface="Arial"/>
                <a:cs typeface="Arial"/>
              </a:rPr>
              <a:t>runlar</a:t>
            </a:r>
            <a:endParaRPr sz="395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671536" y="2009241"/>
            <a:ext cx="2898733" cy="389276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5400" y="12700"/>
            <a:ext cx="1879600" cy="18796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800" cy="975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76546" y="641569"/>
            <a:ext cx="11491908" cy="106639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95163" y="743441"/>
            <a:ext cx="10850337" cy="91467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41866" y="606890"/>
            <a:ext cx="11487785" cy="1062355"/>
          </a:xfrm>
          <a:prstGeom prst="rect">
            <a:avLst/>
          </a:prstGeom>
          <a:solidFill>
            <a:srgbClr val="FF9933"/>
          </a:solidFill>
        </p:spPr>
        <p:txBody>
          <a:bodyPr vert="horz" wrap="square" lIns="0" tIns="0" rIns="0" bIns="0" rtlCol="0">
            <a:spAutoFit/>
          </a:bodyPr>
          <a:lstStyle/>
          <a:p>
            <a:pPr marL="579755">
              <a:lnSpc>
                <a:spcPct val="100000"/>
              </a:lnSpc>
            </a:pPr>
            <a:r>
              <a:rPr sz="3400" b="1" dirty="0">
                <a:solidFill>
                  <a:srgbClr val="000099"/>
                </a:solidFill>
                <a:latin typeface="Tahoma"/>
                <a:cs typeface="Tahoma"/>
              </a:rPr>
              <a:t>D</a:t>
            </a:r>
            <a:r>
              <a:rPr sz="3400" b="1" spc="-15" dirty="0">
                <a:solidFill>
                  <a:srgbClr val="000099"/>
                </a:solidFill>
                <a:latin typeface="Tahoma"/>
                <a:cs typeface="Tahoma"/>
              </a:rPr>
              <a:t>i</a:t>
            </a:r>
            <a:r>
              <a:rPr sz="3400" b="1" dirty="0">
                <a:solidFill>
                  <a:srgbClr val="000099"/>
                </a:solidFill>
                <a:latin typeface="Tahoma"/>
                <a:cs typeface="Tahoma"/>
              </a:rPr>
              <a:t>ABE</a:t>
            </a:r>
            <a:r>
              <a:rPr sz="3400" b="1" spc="-15" dirty="0">
                <a:solidFill>
                  <a:srgbClr val="000099"/>
                </a:solidFill>
                <a:latin typeface="Tahoma"/>
                <a:cs typeface="Tahoma"/>
              </a:rPr>
              <a:t>T</a:t>
            </a:r>
            <a:r>
              <a:rPr sz="3400" b="1" dirty="0">
                <a:solidFill>
                  <a:srgbClr val="000099"/>
                </a:solidFill>
                <a:latin typeface="Tahoma"/>
                <a:cs typeface="Tahoma"/>
              </a:rPr>
              <a:t>ES</a:t>
            </a:r>
            <a:r>
              <a:rPr sz="3400" b="1" spc="30" dirty="0">
                <a:solidFill>
                  <a:srgbClr val="000099"/>
                </a:solidFill>
                <a:latin typeface="Tahoma"/>
                <a:cs typeface="Tahoma"/>
              </a:rPr>
              <a:t> </a:t>
            </a:r>
            <a:r>
              <a:rPr sz="3400" b="1" dirty="0">
                <a:solidFill>
                  <a:srgbClr val="000099"/>
                </a:solidFill>
                <a:latin typeface="Tahoma"/>
                <a:cs typeface="Tahoma"/>
              </a:rPr>
              <a:t>MELLİTUSUN TANI</a:t>
            </a:r>
            <a:r>
              <a:rPr sz="3400" b="1" spc="10" dirty="0">
                <a:solidFill>
                  <a:srgbClr val="000099"/>
                </a:solidFill>
                <a:latin typeface="Tahoma"/>
                <a:cs typeface="Tahoma"/>
              </a:rPr>
              <a:t> </a:t>
            </a:r>
            <a:r>
              <a:rPr sz="3400" b="1" dirty="0">
                <a:solidFill>
                  <a:srgbClr val="000099"/>
                </a:solidFill>
                <a:latin typeface="Tahoma"/>
                <a:cs typeface="Tahoma"/>
              </a:rPr>
              <a:t>KR</a:t>
            </a:r>
            <a:r>
              <a:rPr sz="3400" b="1" spc="-15" dirty="0">
                <a:solidFill>
                  <a:srgbClr val="000099"/>
                </a:solidFill>
                <a:latin typeface="Tahoma"/>
                <a:cs typeface="Tahoma"/>
              </a:rPr>
              <a:t>i</a:t>
            </a:r>
            <a:r>
              <a:rPr sz="3400" b="1" dirty="0">
                <a:solidFill>
                  <a:srgbClr val="000099"/>
                </a:solidFill>
                <a:latin typeface="Tahoma"/>
                <a:cs typeface="Tahoma"/>
              </a:rPr>
              <a:t>TE</a:t>
            </a:r>
            <a:r>
              <a:rPr sz="3400" b="1" spc="-15" dirty="0">
                <a:solidFill>
                  <a:srgbClr val="000099"/>
                </a:solidFill>
                <a:latin typeface="Tahoma"/>
                <a:cs typeface="Tahoma"/>
              </a:rPr>
              <a:t>R</a:t>
            </a:r>
            <a:r>
              <a:rPr sz="3400" b="1" dirty="0">
                <a:solidFill>
                  <a:srgbClr val="000099"/>
                </a:solidFill>
                <a:latin typeface="Tahoma"/>
                <a:cs typeface="Tahoma"/>
              </a:rPr>
              <a:t>LE</a:t>
            </a:r>
            <a:r>
              <a:rPr sz="3400" b="1" spc="-15" dirty="0">
                <a:solidFill>
                  <a:srgbClr val="000099"/>
                </a:solidFill>
                <a:latin typeface="Tahoma"/>
                <a:cs typeface="Tahoma"/>
              </a:rPr>
              <a:t>R</a:t>
            </a:r>
            <a:r>
              <a:rPr sz="3400" b="1" spc="5" dirty="0">
                <a:solidFill>
                  <a:srgbClr val="000099"/>
                </a:solidFill>
                <a:latin typeface="Tahoma"/>
                <a:cs typeface="Tahoma"/>
              </a:rPr>
              <a:t>i</a:t>
            </a:r>
            <a:r>
              <a:rPr sz="3400" b="1" spc="-5" dirty="0">
                <a:solidFill>
                  <a:srgbClr val="000099"/>
                </a:solidFill>
                <a:latin typeface="Tahoma"/>
                <a:cs typeface="Tahoma"/>
              </a:rPr>
              <a:t>-</a:t>
            </a:r>
            <a:r>
              <a:rPr sz="3400" b="1" spc="-10" dirty="0">
                <a:solidFill>
                  <a:srgbClr val="000099"/>
                </a:solidFill>
                <a:latin typeface="Tahoma"/>
                <a:cs typeface="Tahoma"/>
              </a:rPr>
              <a:t>2010</a:t>
            </a:r>
            <a:endParaRPr sz="34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46201" y="2722338"/>
            <a:ext cx="9929164" cy="600821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79588" y="2826322"/>
            <a:ext cx="3488690" cy="3568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00380" indent="-487680">
              <a:lnSpc>
                <a:spcPct val="100000"/>
              </a:lnSpc>
              <a:buClr>
                <a:srgbClr val="DCD177"/>
              </a:buClr>
              <a:buFont typeface="Microsoft Sans Serif"/>
              <a:buChar char="•"/>
              <a:tabLst>
                <a:tab pos="500380" algn="l"/>
              </a:tabLst>
            </a:pPr>
            <a:r>
              <a:rPr sz="2550" dirty="0">
                <a:solidFill>
                  <a:srgbClr val="FFFFFF"/>
                </a:solidFill>
                <a:latin typeface="Tahoma"/>
                <a:cs typeface="Tahoma"/>
              </a:rPr>
              <a:t>Aç</a:t>
            </a:r>
            <a:r>
              <a:rPr sz="2550" spc="-10" dirty="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sz="2550" dirty="0">
                <a:solidFill>
                  <a:srgbClr val="FFFFFF"/>
                </a:solidFill>
                <a:latin typeface="Tahoma"/>
                <a:cs typeface="Tahoma"/>
              </a:rPr>
              <a:t>ık plazma</a:t>
            </a:r>
            <a:r>
              <a:rPr sz="2550" spc="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550" dirty="0">
                <a:solidFill>
                  <a:srgbClr val="FFFFFF"/>
                </a:solidFill>
                <a:latin typeface="Tahoma"/>
                <a:cs typeface="Tahoma"/>
              </a:rPr>
              <a:t>glukozu</a:t>
            </a:r>
            <a:endParaRPr sz="255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483768" y="2826322"/>
            <a:ext cx="1773555" cy="3924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tr-TR" sz="2550" spc="125" dirty="0" smtClean="0">
                <a:solidFill>
                  <a:srgbClr val="FFCC00"/>
                </a:solidFill>
                <a:latin typeface="Times New Roman"/>
                <a:cs typeface="Times New Roman"/>
              </a:rPr>
              <a:t>≥</a:t>
            </a:r>
            <a:r>
              <a:rPr sz="2550" dirty="0" smtClean="0">
                <a:solidFill>
                  <a:srgbClr val="FFCC00"/>
                </a:solidFill>
                <a:latin typeface="Tahoma"/>
                <a:cs typeface="Tahoma"/>
              </a:rPr>
              <a:t>126</a:t>
            </a:r>
            <a:r>
              <a:rPr sz="2550" spc="20" dirty="0" smtClean="0">
                <a:solidFill>
                  <a:srgbClr val="FFCC00"/>
                </a:solidFill>
                <a:latin typeface="Tahoma"/>
                <a:cs typeface="Tahoma"/>
              </a:rPr>
              <a:t> </a:t>
            </a:r>
            <a:r>
              <a:rPr sz="2550" dirty="0">
                <a:solidFill>
                  <a:srgbClr val="FFCC00"/>
                </a:solidFill>
                <a:latin typeface="Tahoma"/>
                <a:cs typeface="Tahoma"/>
              </a:rPr>
              <a:t>mg/dl</a:t>
            </a:r>
            <a:endParaRPr sz="2550" dirty="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79588" y="3918366"/>
            <a:ext cx="5205730" cy="3575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00380" indent="-487680">
              <a:lnSpc>
                <a:spcPct val="100000"/>
              </a:lnSpc>
              <a:buClr>
                <a:srgbClr val="DCD177"/>
              </a:buClr>
              <a:buFont typeface="Microsoft Sans Serif"/>
              <a:buChar char="•"/>
              <a:tabLst>
                <a:tab pos="500380" algn="l"/>
              </a:tabLst>
            </a:pPr>
            <a:r>
              <a:rPr sz="2550" dirty="0">
                <a:solidFill>
                  <a:srgbClr val="FFFFFF"/>
                </a:solidFill>
                <a:latin typeface="Tahoma"/>
                <a:cs typeface="Tahoma"/>
              </a:rPr>
              <a:t>Rand</a:t>
            </a:r>
            <a:r>
              <a:rPr sz="2550" spc="-15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2550" dirty="0">
                <a:solidFill>
                  <a:srgbClr val="FFFFFF"/>
                </a:solidFill>
                <a:latin typeface="Tahoma"/>
                <a:cs typeface="Tahoma"/>
              </a:rPr>
              <a:t>m</a:t>
            </a:r>
            <a:r>
              <a:rPr sz="2550" spc="-10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2550" spc="-5" dirty="0">
                <a:solidFill>
                  <a:srgbClr val="FFFFFF"/>
                </a:solidFill>
                <a:latin typeface="Tahoma"/>
                <a:cs typeface="Tahoma"/>
              </a:rPr>
              <a:t>z</a:t>
            </a:r>
            <a:r>
              <a:rPr sz="255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2550" spc="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550" dirty="0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sz="2550" spc="-10" dirty="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sz="2550" dirty="0">
                <a:solidFill>
                  <a:srgbClr val="FFFFFF"/>
                </a:solidFill>
                <a:latin typeface="Tahoma"/>
                <a:cs typeface="Tahoma"/>
              </a:rPr>
              <a:t>azma</a:t>
            </a:r>
            <a:r>
              <a:rPr sz="2550" spc="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550" dirty="0">
                <a:solidFill>
                  <a:srgbClr val="FFFFFF"/>
                </a:solidFill>
                <a:latin typeface="Tahoma"/>
                <a:cs typeface="Tahoma"/>
              </a:rPr>
              <a:t>g</a:t>
            </a:r>
            <a:r>
              <a:rPr sz="2550" spc="-10" dirty="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sz="2550" dirty="0">
                <a:solidFill>
                  <a:srgbClr val="FFFFFF"/>
                </a:solidFill>
                <a:latin typeface="Tahoma"/>
                <a:cs typeface="Tahoma"/>
              </a:rPr>
              <a:t>ukozu</a:t>
            </a:r>
            <a:r>
              <a:rPr sz="2550" spc="-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550" dirty="0">
                <a:solidFill>
                  <a:srgbClr val="FFFFFF"/>
                </a:solidFill>
                <a:latin typeface="Tahoma"/>
                <a:cs typeface="Tahoma"/>
              </a:rPr>
              <a:t>+</a:t>
            </a:r>
            <a:r>
              <a:rPr sz="2550" spc="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550" dirty="0">
                <a:solidFill>
                  <a:srgbClr val="FFFFFF"/>
                </a:solidFill>
                <a:latin typeface="Tahoma"/>
                <a:cs typeface="Tahoma"/>
              </a:rPr>
              <a:t>3p</a:t>
            </a:r>
            <a:endParaRPr sz="255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483768" y="3918366"/>
            <a:ext cx="1773555" cy="3924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tr-TR" sz="2550" spc="125" dirty="0" smtClean="0">
                <a:solidFill>
                  <a:srgbClr val="FFCC00"/>
                </a:solidFill>
                <a:latin typeface="Times New Roman"/>
                <a:cs typeface="Times New Roman"/>
              </a:rPr>
              <a:t>≥ </a:t>
            </a:r>
            <a:r>
              <a:rPr sz="2550" dirty="0" smtClean="0">
                <a:solidFill>
                  <a:srgbClr val="FFCC00"/>
                </a:solidFill>
                <a:latin typeface="Tahoma"/>
                <a:cs typeface="Tahoma"/>
              </a:rPr>
              <a:t>200</a:t>
            </a:r>
            <a:r>
              <a:rPr sz="2550" spc="15" dirty="0" smtClean="0">
                <a:solidFill>
                  <a:srgbClr val="FFCC00"/>
                </a:solidFill>
                <a:latin typeface="Tahoma"/>
                <a:cs typeface="Tahoma"/>
              </a:rPr>
              <a:t> </a:t>
            </a:r>
            <a:r>
              <a:rPr sz="2550" dirty="0">
                <a:solidFill>
                  <a:srgbClr val="FFCC00"/>
                </a:solidFill>
                <a:latin typeface="Tahoma"/>
                <a:cs typeface="Tahoma"/>
              </a:rPr>
              <a:t>mg</a:t>
            </a:r>
            <a:r>
              <a:rPr sz="2550" spc="-5" dirty="0">
                <a:solidFill>
                  <a:srgbClr val="FFCC00"/>
                </a:solidFill>
                <a:latin typeface="Tahoma"/>
                <a:cs typeface="Tahoma"/>
              </a:rPr>
              <a:t>/dl</a:t>
            </a:r>
            <a:endParaRPr sz="2550" dirty="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79588" y="5011670"/>
            <a:ext cx="5056505" cy="3568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00380" indent="-487680">
              <a:lnSpc>
                <a:spcPct val="100000"/>
              </a:lnSpc>
              <a:buClr>
                <a:srgbClr val="DCD177"/>
              </a:buClr>
              <a:buFont typeface="Microsoft Sans Serif"/>
              <a:buChar char="•"/>
              <a:tabLst>
                <a:tab pos="500380" algn="l"/>
              </a:tabLst>
            </a:pPr>
            <a:r>
              <a:rPr sz="2550" dirty="0">
                <a:solidFill>
                  <a:srgbClr val="FFFFFF"/>
                </a:solidFill>
                <a:latin typeface="Tahoma"/>
                <a:cs typeface="Tahoma"/>
              </a:rPr>
              <a:t>OGT</a:t>
            </a:r>
            <a:r>
              <a:rPr sz="2550" spc="5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2550" dirty="0">
                <a:solidFill>
                  <a:srgbClr val="FFFFFF"/>
                </a:solidFill>
                <a:latin typeface="Tahoma"/>
                <a:cs typeface="Tahoma"/>
              </a:rPr>
              <a:t>’de 2.saat</a:t>
            </a:r>
            <a:r>
              <a:rPr sz="2550" spc="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550" dirty="0">
                <a:solidFill>
                  <a:srgbClr val="FFFFFF"/>
                </a:solidFill>
                <a:latin typeface="Tahoma"/>
                <a:cs typeface="Tahoma"/>
              </a:rPr>
              <a:t>plazma</a:t>
            </a:r>
            <a:r>
              <a:rPr sz="2550" spc="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550" dirty="0">
                <a:solidFill>
                  <a:srgbClr val="FFFFFF"/>
                </a:solidFill>
                <a:latin typeface="Tahoma"/>
                <a:cs typeface="Tahoma"/>
              </a:rPr>
              <a:t>glukozu</a:t>
            </a:r>
            <a:endParaRPr sz="255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483768" y="5011670"/>
            <a:ext cx="1773555" cy="3924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tr-TR" sz="2550" spc="125" dirty="0" smtClean="0">
                <a:solidFill>
                  <a:srgbClr val="FFCC00"/>
                </a:solidFill>
                <a:latin typeface="Times New Roman"/>
                <a:cs typeface="Times New Roman"/>
              </a:rPr>
              <a:t>≥ </a:t>
            </a:r>
            <a:r>
              <a:rPr sz="2550" dirty="0" smtClean="0">
                <a:solidFill>
                  <a:srgbClr val="FFCC00"/>
                </a:solidFill>
                <a:latin typeface="Tahoma"/>
                <a:cs typeface="Tahoma"/>
              </a:rPr>
              <a:t>200</a:t>
            </a:r>
            <a:r>
              <a:rPr sz="2550" spc="20" dirty="0" smtClean="0">
                <a:solidFill>
                  <a:srgbClr val="FFCC00"/>
                </a:solidFill>
                <a:latin typeface="Tahoma"/>
                <a:cs typeface="Tahoma"/>
              </a:rPr>
              <a:t> </a:t>
            </a:r>
            <a:r>
              <a:rPr sz="2550" dirty="0">
                <a:solidFill>
                  <a:srgbClr val="FFCC00"/>
                </a:solidFill>
                <a:latin typeface="Tahoma"/>
                <a:cs typeface="Tahoma"/>
              </a:rPr>
              <a:t>mg/dl</a:t>
            </a:r>
            <a:endParaRPr sz="2550" dirty="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79588" y="6103714"/>
            <a:ext cx="6031230" cy="3575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00380" indent="-487680">
              <a:lnSpc>
                <a:spcPct val="100000"/>
              </a:lnSpc>
              <a:buClr>
                <a:srgbClr val="DCD177"/>
              </a:buClr>
              <a:buFont typeface="Microsoft Sans Serif"/>
              <a:buChar char="•"/>
              <a:tabLst>
                <a:tab pos="500380" algn="l"/>
              </a:tabLst>
            </a:pPr>
            <a:r>
              <a:rPr sz="2550" dirty="0">
                <a:solidFill>
                  <a:srgbClr val="FFFF00"/>
                </a:solidFill>
                <a:latin typeface="Tahoma"/>
                <a:cs typeface="Tahoma"/>
              </a:rPr>
              <a:t>Hb</a:t>
            </a:r>
            <a:r>
              <a:rPr sz="2550" spc="-15" dirty="0">
                <a:solidFill>
                  <a:srgbClr val="FFFF00"/>
                </a:solidFill>
                <a:latin typeface="Tahoma"/>
                <a:cs typeface="Tahoma"/>
              </a:rPr>
              <a:t>A</a:t>
            </a:r>
            <a:r>
              <a:rPr sz="2550" dirty="0">
                <a:solidFill>
                  <a:srgbClr val="FFFF00"/>
                </a:solidFill>
                <a:latin typeface="Tahoma"/>
                <a:cs typeface="Tahoma"/>
              </a:rPr>
              <a:t>1c </a:t>
            </a:r>
            <a:r>
              <a:rPr sz="2550" spc="-15" dirty="0">
                <a:solidFill>
                  <a:srgbClr val="FFFF00"/>
                </a:solidFill>
                <a:latin typeface="Tahoma"/>
                <a:cs typeface="Tahoma"/>
              </a:rPr>
              <a:t>(</a:t>
            </a:r>
            <a:r>
              <a:rPr sz="2550" dirty="0">
                <a:solidFill>
                  <a:srgbClr val="FFFF00"/>
                </a:solidFill>
                <a:latin typeface="Tahoma"/>
                <a:cs typeface="Tahoma"/>
              </a:rPr>
              <a:t>NGSP*</a:t>
            </a:r>
            <a:r>
              <a:rPr sz="2550" spc="-10" dirty="0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sz="2550" dirty="0">
                <a:solidFill>
                  <a:srgbClr val="FFFF00"/>
                </a:solidFill>
                <a:latin typeface="Tahoma"/>
                <a:cs typeface="Tahoma"/>
              </a:rPr>
              <a:t>tarafından onaylanmış)</a:t>
            </a:r>
            <a:endParaRPr sz="255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483768" y="6103714"/>
            <a:ext cx="1178560" cy="3924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tr-TR" sz="2550" spc="125" dirty="0" smtClean="0">
                <a:solidFill>
                  <a:srgbClr val="FFCC00"/>
                </a:solidFill>
                <a:latin typeface="Times New Roman"/>
                <a:cs typeface="Times New Roman"/>
              </a:rPr>
              <a:t>≥ </a:t>
            </a:r>
            <a:r>
              <a:rPr sz="2550" dirty="0" smtClean="0">
                <a:solidFill>
                  <a:srgbClr val="FFFF00"/>
                </a:solidFill>
                <a:latin typeface="Tahoma"/>
                <a:cs typeface="Tahoma"/>
              </a:rPr>
              <a:t>%</a:t>
            </a:r>
            <a:r>
              <a:rPr sz="2550" spc="5" dirty="0" smtClean="0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sz="2550" dirty="0">
                <a:solidFill>
                  <a:srgbClr val="FFFF00"/>
                </a:solidFill>
                <a:latin typeface="Tahoma"/>
                <a:cs typeface="Tahoma"/>
              </a:rPr>
              <a:t>6</a:t>
            </a:r>
            <a:r>
              <a:rPr sz="2550" spc="-10" dirty="0">
                <a:solidFill>
                  <a:srgbClr val="FFFF00"/>
                </a:solidFill>
                <a:latin typeface="Tahoma"/>
                <a:cs typeface="Tahoma"/>
              </a:rPr>
              <a:t>.</a:t>
            </a:r>
            <a:r>
              <a:rPr sz="2550" dirty="0">
                <a:solidFill>
                  <a:srgbClr val="FFFF00"/>
                </a:solidFill>
                <a:latin typeface="Tahoma"/>
                <a:cs typeface="Tahoma"/>
              </a:rPr>
              <a:t>5</a:t>
            </a:r>
            <a:endParaRPr sz="2550" dirty="0"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79588" y="7723765"/>
            <a:ext cx="7706995" cy="1410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250" dirty="0">
                <a:solidFill>
                  <a:srgbClr val="FFFF00"/>
                </a:solidFill>
                <a:latin typeface="Tahoma"/>
                <a:cs typeface="Tahoma"/>
              </a:rPr>
              <a:t>*</a:t>
            </a:r>
            <a:r>
              <a:rPr sz="2250" spc="15" dirty="0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sz="2250" spc="-5" dirty="0">
                <a:solidFill>
                  <a:srgbClr val="FFFF00"/>
                </a:solidFill>
                <a:latin typeface="Tahoma"/>
                <a:cs typeface="Tahoma"/>
              </a:rPr>
              <a:t>NS</a:t>
            </a:r>
            <a:r>
              <a:rPr sz="2250" spc="5" dirty="0">
                <a:solidFill>
                  <a:srgbClr val="FFFF00"/>
                </a:solidFill>
                <a:latin typeface="Tahoma"/>
                <a:cs typeface="Tahoma"/>
              </a:rPr>
              <a:t>G</a:t>
            </a:r>
            <a:r>
              <a:rPr sz="2250" spc="-5" dirty="0">
                <a:solidFill>
                  <a:srgbClr val="FFFF00"/>
                </a:solidFill>
                <a:latin typeface="Tahoma"/>
                <a:cs typeface="Tahoma"/>
              </a:rPr>
              <a:t>P</a:t>
            </a:r>
            <a:r>
              <a:rPr sz="2250" dirty="0">
                <a:solidFill>
                  <a:srgbClr val="FFFF00"/>
                </a:solidFill>
                <a:latin typeface="Tahoma"/>
                <a:cs typeface="Tahoma"/>
              </a:rPr>
              <a:t>:</a:t>
            </a:r>
            <a:r>
              <a:rPr sz="2250" spc="-5" dirty="0">
                <a:solidFill>
                  <a:srgbClr val="FFFF00"/>
                </a:solidFill>
                <a:latin typeface="Tahoma"/>
                <a:cs typeface="Tahoma"/>
              </a:rPr>
              <a:t> N</a:t>
            </a:r>
            <a:r>
              <a:rPr sz="2250" dirty="0">
                <a:solidFill>
                  <a:srgbClr val="FFFF00"/>
                </a:solidFill>
                <a:latin typeface="Tahoma"/>
                <a:cs typeface="Tahoma"/>
              </a:rPr>
              <a:t>a</a:t>
            </a:r>
            <a:r>
              <a:rPr sz="2250" spc="-5" dirty="0">
                <a:solidFill>
                  <a:srgbClr val="FFFF00"/>
                </a:solidFill>
                <a:latin typeface="Tahoma"/>
                <a:cs typeface="Tahoma"/>
              </a:rPr>
              <a:t>t</a:t>
            </a:r>
            <a:r>
              <a:rPr sz="2250" spc="-10" dirty="0">
                <a:solidFill>
                  <a:srgbClr val="FFFF00"/>
                </a:solidFill>
                <a:latin typeface="Tahoma"/>
                <a:cs typeface="Tahoma"/>
              </a:rPr>
              <a:t>i</a:t>
            </a:r>
            <a:r>
              <a:rPr sz="2250" dirty="0">
                <a:solidFill>
                  <a:srgbClr val="FFFF00"/>
                </a:solidFill>
                <a:latin typeface="Tahoma"/>
                <a:cs typeface="Tahoma"/>
              </a:rPr>
              <a:t>o</a:t>
            </a:r>
            <a:r>
              <a:rPr sz="2250" spc="-10" dirty="0">
                <a:solidFill>
                  <a:srgbClr val="FFFF00"/>
                </a:solidFill>
                <a:latin typeface="Tahoma"/>
                <a:cs typeface="Tahoma"/>
              </a:rPr>
              <a:t>n</a:t>
            </a:r>
            <a:r>
              <a:rPr sz="2250" dirty="0">
                <a:solidFill>
                  <a:srgbClr val="FFFF00"/>
                </a:solidFill>
                <a:latin typeface="Tahoma"/>
                <a:cs typeface="Tahoma"/>
              </a:rPr>
              <a:t>al</a:t>
            </a:r>
            <a:r>
              <a:rPr sz="2250" spc="25" dirty="0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sz="2250" spc="-5" dirty="0">
                <a:solidFill>
                  <a:srgbClr val="FFFF00"/>
                </a:solidFill>
                <a:latin typeface="Tahoma"/>
                <a:cs typeface="Tahoma"/>
              </a:rPr>
              <a:t>Glyc</a:t>
            </a:r>
            <a:r>
              <a:rPr sz="2250" spc="-10" dirty="0">
                <a:solidFill>
                  <a:srgbClr val="FFFF00"/>
                </a:solidFill>
                <a:latin typeface="Tahoma"/>
                <a:cs typeface="Tahoma"/>
              </a:rPr>
              <a:t>o</a:t>
            </a:r>
            <a:r>
              <a:rPr sz="2250" dirty="0">
                <a:solidFill>
                  <a:srgbClr val="FFFF00"/>
                </a:solidFill>
                <a:latin typeface="Tahoma"/>
                <a:cs typeface="Tahoma"/>
              </a:rPr>
              <a:t>hemoglobin</a:t>
            </a:r>
            <a:r>
              <a:rPr sz="2250" spc="70" dirty="0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sz="2250" spc="-5" dirty="0">
                <a:solidFill>
                  <a:srgbClr val="FFFF00"/>
                </a:solidFill>
                <a:latin typeface="Tahoma"/>
                <a:cs typeface="Tahoma"/>
              </a:rPr>
              <a:t>S</a:t>
            </a:r>
            <a:r>
              <a:rPr sz="2250" spc="-15" dirty="0">
                <a:solidFill>
                  <a:srgbClr val="FFFF00"/>
                </a:solidFill>
                <a:latin typeface="Tahoma"/>
                <a:cs typeface="Tahoma"/>
              </a:rPr>
              <a:t>t</a:t>
            </a:r>
            <a:r>
              <a:rPr sz="2250" dirty="0">
                <a:solidFill>
                  <a:srgbClr val="FFFF00"/>
                </a:solidFill>
                <a:latin typeface="Tahoma"/>
                <a:cs typeface="Tahoma"/>
              </a:rPr>
              <a:t>an</a:t>
            </a:r>
            <a:r>
              <a:rPr sz="2250" spc="5" dirty="0">
                <a:solidFill>
                  <a:srgbClr val="FFFF00"/>
                </a:solidFill>
                <a:latin typeface="Tahoma"/>
                <a:cs typeface="Tahoma"/>
              </a:rPr>
              <a:t>d</a:t>
            </a:r>
            <a:r>
              <a:rPr sz="2250" dirty="0">
                <a:solidFill>
                  <a:srgbClr val="FFFF00"/>
                </a:solidFill>
                <a:latin typeface="Tahoma"/>
                <a:cs typeface="Tahoma"/>
              </a:rPr>
              <a:t>ar</a:t>
            </a:r>
            <a:r>
              <a:rPr sz="2250" spc="10" dirty="0">
                <a:solidFill>
                  <a:srgbClr val="FFFF00"/>
                </a:solidFill>
                <a:latin typeface="Tahoma"/>
                <a:cs typeface="Tahoma"/>
              </a:rPr>
              <a:t>d</a:t>
            </a:r>
            <a:r>
              <a:rPr sz="2250" spc="-10" dirty="0">
                <a:solidFill>
                  <a:srgbClr val="FFFF00"/>
                </a:solidFill>
                <a:latin typeface="Tahoma"/>
                <a:cs typeface="Tahoma"/>
              </a:rPr>
              <a:t>i</a:t>
            </a:r>
            <a:r>
              <a:rPr sz="2250" spc="-5" dirty="0">
                <a:solidFill>
                  <a:srgbClr val="FFFF00"/>
                </a:solidFill>
                <a:latin typeface="Tahoma"/>
                <a:cs typeface="Tahoma"/>
              </a:rPr>
              <a:t>zat</a:t>
            </a:r>
            <a:r>
              <a:rPr sz="2250" spc="-15" dirty="0">
                <a:solidFill>
                  <a:srgbClr val="FFFF00"/>
                </a:solidFill>
                <a:latin typeface="Tahoma"/>
                <a:cs typeface="Tahoma"/>
              </a:rPr>
              <a:t>i</a:t>
            </a:r>
            <a:r>
              <a:rPr sz="2250" dirty="0">
                <a:solidFill>
                  <a:srgbClr val="FFFF00"/>
                </a:solidFill>
                <a:latin typeface="Tahoma"/>
                <a:cs typeface="Tahoma"/>
              </a:rPr>
              <a:t>on</a:t>
            </a:r>
            <a:r>
              <a:rPr sz="2250" spc="45" dirty="0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sz="2250" spc="-5" dirty="0">
                <a:solidFill>
                  <a:srgbClr val="FFFF00"/>
                </a:solidFill>
                <a:latin typeface="Tahoma"/>
                <a:cs typeface="Tahoma"/>
              </a:rPr>
              <a:t>Program</a:t>
            </a:r>
            <a:endParaRPr sz="2250">
              <a:latin typeface="Tahoma"/>
              <a:cs typeface="Tahoma"/>
            </a:endParaRPr>
          </a:p>
          <a:p>
            <a:pPr marL="188595" indent="-176530">
              <a:lnSpc>
                <a:spcPct val="100000"/>
              </a:lnSpc>
              <a:spcBef>
                <a:spcPts val="1120"/>
              </a:spcBef>
            </a:pPr>
            <a:r>
              <a:rPr sz="2250" spc="15" dirty="0">
                <a:solidFill>
                  <a:srgbClr val="FFFF00"/>
                </a:solidFill>
                <a:latin typeface="Tahoma"/>
                <a:cs typeface="Tahoma"/>
                <a:hlinkClick r:id="rId7"/>
              </a:rPr>
              <a:t>www</a:t>
            </a:r>
            <a:r>
              <a:rPr sz="2250" spc="-5" dirty="0">
                <a:solidFill>
                  <a:srgbClr val="FFFF00"/>
                </a:solidFill>
                <a:latin typeface="Tahoma"/>
                <a:cs typeface="Tahoma"/>
                <a:hlinkClick r:id="rId7"/>
              </a:rPr>
              <a:t>.</a:t>
            </a:r>
            <a:r>
              <a:rPr sz="2250" dirty="0">
                <a:solidFill>
                  <a:srgbClr val="FFFF00"/>
                </a:solidFill>
                <a:latin typeface="Tahoma"/>
                <a:cs typeface="Tahoma"/>
                <a:hlinkClick r:id="rId7"/>
              </a:rPr>
              <a:t>n</a:t>
            </a:r>
            <a:r>
              <a:rPr sz="2250" spc="5" dirty="0">
                <a:solidFill>
                  <a:srgbClr val="FFFF00"/>
                </a:solidFill>
                <a:latin typeface="Tahoma"/>
                <a:cs typeface="Tahoma"/>
                <a:hlinkClick r:id="rId7"/>
              </a:rPr>
              <a:t>gsp</a:t>
            </a:r>
            <a:r>
              <a:rPr sz="2250" dirty="0">
                <a:solidFill>
                  <a:srgbClr val="FFFF00"/>
                </a:solidFill>
                <a:latin typeface="Tahoma"/>
                <a:cs typeface="Tahoma"/>
                <a:hlinkClick r:id="rId7"/>
              </a:rPr>
              <a:t>.</a:t>
            </a:r>
            <a:r>
              <a:rPr sz="2250" spc="-15" dirty="0">
                <a:solidFill>
                  <a:srgbClr val="FFFF00"/>
                </a:solidFill>
                <a:latin typeface="Tahoma"/>
                <a:cs typeface="Tahoma"/>
                <a:hlinkClick r:id="rId7"/>
              </a:rPr>
              <a:t>o</a:t>
            </a:r>
            <a:r>
              <a:rPr sz="2250" spc="5" dirty="0">
                <a:solidFill>
                  <a:srgbClr val="FFFF00"/>
                </a:solidFill>
                <a:latin typeface="Tahoma"/>
                <a:cs typeface="Tahoma"/>
                <a:hlinkClick r:id="rId7"/>
              </a:rPr>
              <a:t>rg</a:t>
            </a:r>
            <a:r>
              <a:rPr sz="2250" spc="10" dirty="0">
                <a:solidFill>
                  <a:srgbClr val="FFFF00"/>
                </a:solidFill>
                <a:latin typeface="Tahoma"/>
                <a:cs typeface="Tahoma"/>
                <a:hlinkClick r:id="rId7"/>
              </a:rPr>
              <a:t>/pro</a:t>
            </a:r>
            <a:r>
              <a:rPr sz="2250" spc="15" dirty="0">
                <a:solidFill>
                  <a:srgbClr val="FFFF00"/>
                </a:solidFill>
                <a:latin typeface="Tahoma"/>
                <a:cs typeface="Tahoma"/>
                <a:hlinkClick r:id="rId7"/>
              </a:rPr>
              <a:t>g</a:t>
            </a:r>
            <a:r>
              <a:rPr sz="2250" spc="-5" dirty="0">
                <a:solidFill>
                  <a:srgbClr val="FFFF00"/>
                </a:solidFill>
                <a:latin typeface="Tahoma"/>
                <a:cs typeface="Tahoma"/>
                <a:hlinkClick r:id="rId7"/>
              </a:rPr>
              <a:t>/i</a:t>
            </a:r>
            <a:r>
              <a:rPr sz="2250" spc="-10" dirty="0">
                <a:solidFill>
                  <a:srgbClr val="FFFF00"/>
                </a:solidFill>
                <a:latin typeface="Tahoma"/>
                <a:cs typeface="Tahoma"/>
                <a:hlinkClick r:id="rId7"/>
              </a:rPr>
              <a:t>n</a:t>
            </a:r>
            <a:r>
              <a:rPr sz="2250" spc="10" dirty="0">
                <a:solidFill>
                  <a:srgbClr val="FFFF00"/>
                </a:solidFill>
                <a:latin typeface="Tahoma"/>
                <a:cs typeface="Tahoma"/>
                <a:hlinkClick r:id="rId7"/>
              </a:rPr>
              <a:t>dex</a:t>
            </a:r>
            <a:r>
              <a:rPr sz="2250" spc="15" dirty="0">
                <a:solidFill>
                  <a:srgbClr val="FFFF00"/>
                </a:solidFill>
                <a:latin typeface="Tahoma"/>
                <a:cs typeface="Tahoma"/>
                <a:hlinkClick r:id="rId7"/>
              </a:rPr>
              <a:t>3</a:t>
            </a:r>
            <a:r>
              <a:rPr sz="2250" dirty="0">
                <a:solidFill>
                  <a:srgbClr val="FFFF00"/>
                </a:solidFill>
                <a:latin typeface="Tahoma"/>
                <a:cs typeface="Tahoma"/>
                <a:hlinkClick r:id="rId7"/>
              </a:rPr>
              <a:t>.</a:t>
            </a:r>
            <a:r>
              <a:rPr sz="2250" spc="-15" dirty="0">
                <a:solidFill>
                  <a:srgbClr val="FFFF00"/>
                </a:solidFill>
                <a:latin typeface="Tahoma"/>
                <a:cs typeface="Tahoma"/>
                <a:hlinkClick r:id="rId7"/>
              </a:rPr>
              <a:t>h</a:t>
            </a:r>
            <a:r>
              <a:rPr sz="2250" spc="-10" dirty="0">
                <a:solidFill>
                  <a:srgbClr val="FFFF00"/>
                </a:solidFill>
                <a:latin typeface="Tahoma"/>
                <a:cs typeface="Tahoma"/>
                <a:hlinkClick r:id="rId7"/>
              </a:rPr>
              <a:t>t</a:t>
            </a:r>
            <a:r>
              <a:rPr sz="2250" dirty="0">
                <a:solidFill>
                  <a:srgbClr val="FFFF00"/>
                </a:solidFill>
                <a:latin typeface="Tahoma"/>
                <a:cs typeface="Tahoma"/>
                <a:hlinkClick r:id="rId7"/>
              </a:rPr>
              <a:t>ml</a:t>
            </a:r>
            <a:endParaRPr sz="225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6"/>
              </a:spcBef>
            </a:pPr>
            <a:endParaRPr sz="2050">
              <a:latin typeface="Times New Roman"/>
              <a:cs typeface="Times New Roman"/>
            </a:endParaRPr>
          </a:p>
          <a:p>
            <a:pPr marL="188595">
              <a:lnSpc>
                <a:spcPct val="100000"/>
              </a:lnSpc>
            </a:pPr>
            <a:r>
              <a:rPr sz="2000" spc="-15" dirty="0">
                <a:solidFill>
                  <a:srgbClr val="FFFF00"/>
                </a:solidFill>
                <a:latin typeface="Tahoma"/>
                <a:cs typeface="Tahoma"/>
              </a:rPr>
              <a:t>Dia</a:t>
            </a:r>
            <a:r>
              <a:rPr sz="2000" spc="-10" dirty="0">
                <a:solidFill>
                  <a:srgbClr val="FFFF00"/>
                </a:solidFill>
                <a:latin typeface="Tahoma"/>
                <a:cs typeface="Tahoma"/>
              </a:rPr>
              <a:t>be</a:t>
            </a:r>
            <a:r>
              <a:rPr sz="2000" spc="-15" dirty="0">
                <a:solidFill>
                  <a:srgbClr val="FFFF00"/>
                </a:solidFill>
                <a:latin typeface="Tahoma"/>
                <a:cs typeface="Tahoma"/>
              </a:rPr>
              <a:t>t</a:t>
            </a:r>
            <a:r>
              <a:rPr sz="2000" spc="-5" dirty="0">
                <a:solidFill>
                  <a:srgbClr val="FFFF00"/>
                </a:solidFill>
                <a:latin typeface="Tahoma"/>
                <a:cs typeface="Tahoma"/>
              </a:rPr>
              <a:t>e</a:t>
            </a:r>
            <a:r>
              <a:rPr sz="2000" spc="-10" dirty="0">
                <a:solidFill>
                  <a:srgbClr val="FFFF00"/>
                </a:solidFill>
                <a:latin typeface="Tahoma"/>
                <a:cs typeface="Tahoma"/>
              </a:rPr>
              <a:t>s</a:t>
            </a:r>
            <a:r>
              <a:rPr sz="2000" spc="-30" dirty="0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sz="2000" spc="-15" dirty="0">
                <a:solidFill>
                  <a:srgbClr val="FFFF00"/>
                </a:solidFill>
                <a:latin typeface="Tahoma"/>
                <a:cs typeface="Tahoma"/>
              </a:rPr>
              <a:t>Ca</a:t>
            </a:r>
            <a:r>
              <a:rPr sz="2000" spc="-35" dirty="0">
                <a:solidFill>
                  <a:srgbClr val="FFFF00"/>
                </a:solidFill>
                <a:latin typeface="Tahoma"/>
                <a:cs typeface="Tahoma"/>
              </a:rPr>
              <a:t>r</a:t>
            </a:r>
            <a:r>
              <a:rPr sz="2000" spc="-15" dirty="0">
                <a:solidFill>
                  <a:srgbClr val="FFFF00"/>
                </a:solidFill>
                <a:latin typeface="Tahoma"/>
                <a:cs typeface="Tahoma"/>
              </a:rPr>
              <a:t>e</a:t>
            </a:r>
            <a:r>
              <a:rPr sz="2000" spc="10" dirty="0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sz="2000" spc="-15" dirty="0">
                <a:solidFill>
                  <a:srgbClr val="FFFF00"/>
                </a:solidFill>
                <a:latin typeface="Tahoma"/>
                <a:cs typeface="Tahoma"/>
              </a:rPr>
              <a:t>2</a:t>
            </a:r>
            <a:r>
              <a:rPr sz="2000" spc="-10" dirty="0">
                <a:solidFill>
                  <a:srgbClr val="FFFF00"/>
                </a:solidFill>
                <a:latin typeface="Tahoma"/>
                <a:cs typeface="Tahoma"/>
              </a:rPr>
              <a:t>0</a:t>
            </a:r>
            <a:r>
              <a:rPr sz="2000" spc="-15" dirty="0">
                <a:solidFill>
                  <a:srgbClr val="FFFF00"/>
                </a:solidFill>
                <a:latin typeface="Tahoma"/>
                <a:cs typeface="Tahoma"/>
              </a:rPr>
              <a:t>10</a:t>
            </a:r>
            <a:r>
              <a:rPr sz="2000" spc="-40" dirty="0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sz="2000" spc="-10" dirty="0">
                <a:solidFill>
                  <a:srgbClr val="FFFF00"/>
                </a:solidFill>
                <a:latin typeface="Tahoma"/>
                <a:cs typeface="Tahoma"/>
              </a:rPr>
              <a:t>(33):</a:t>
            </a:r>
            <a:r>
              <a:rPr sz="2000" spc="-15" dirty="0">
                <a:solidFill>
                  <a:srgbClr val="FFFF00"/>
                </a:solidFill>
                <a:latin typeface="Tahoma"/>
                <a:cs typeface="Tahoma"/>
              </a:rPr>
              <a:t> 6</a:t>
            </a:r>
            <a:r>
              <a:rPr sz="2000" spc="-50" dirty="0">
                <a:solidFill>
                  <a:srgbClr val="FFFF00"/>
                </a:solidFill>
                <a:latin typeface="Tahoma"/>
                <a:cs typeface="Tahoma"/>
              </a:rPr>
              <a:t>2</a:t>
            </a:r>
            <a:r>
              <a:rPr sz="2000" spc="-5" dirty="0">
                <a:solidFill>
                  <a:srgbClr val="FFFF00"/>
                </a:solidFill>
                <a:latin typeface="Tahoma"/>
                <a:cs typeface="Tahoma"/>
              </a:rPr>
              <a:t>-</a:t>
            </a:r>
            <a:r>
              <a:rPr sz="2000" spc="-15" dirty="0">
                <a:solidFill>
                  <a:srgbClr val="FFFF00"/>
                </a:solidFill>
                <a:latin typeface="Tahoma"/>
                <a:cs typeface="Tahoma"/>
              </a:rPr>
              <a:t>69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1201400" y="7950200"/>
            <a:ext cx="1803400" cy="18034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100" y="25398"/>
            <a:ext cx="12928600" cy="96901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414995" y="229968"/>
            <a:ext cx="10760904" cy="126186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807162" y="430231"/>
            <a:ext cx="10073534" cy="11218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380519" y="195514"/>
            <a:ext cx="10756900" cy="1257935"/>
          </a:xfrm>
          <a:custGeom>
            <a:avLst/>
            <a:gdLst/>
            <a:ahLst/>
            <a:cxnLst/>
            <a:rect l="l" t="t" r="r" b="b"/>
            <a:pathLst>
              <a:path w="10756900" h="1257935">
                <a:moveTo>
                  <a:pt x="0" y="1257559"/>
                </a:moveTo>
                <a:lnTo>
                  <a:pt x="10756595" y="1257559"/>
                </a:lnTo>
                <a:lnTo>
                  <a:pt x="10756595" y="0"/>
                </a:lnTo>
                <a:lnTo>
                  <a:pt x="0" y="0"/>
                </a:lnTo>
                <a:lnTo>
                  <a:pt x="0" y="1257559"/>
                </a:lnTo>
                <a:close/>
              </a:path>
            </a:pathLst>
          </a:custGeom>
          <a:solidFill>
            <a:srgbClr val="FF99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943142" y="527241"/>
            <a:ext cx="9652000" cy="8070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14880" marR="5080" indent="-2202815">
              <a:lnSpc>
                <a:spcPct val="130100"/>
              </a:lnSpc>
            </a:pPr>
            <a:r>
              <a:rPr sz="2400" b="1" dirty="0">
                <a:solidFill>
                  <a:srgbClr val="000066"/>
                </a:solidFill>
                <a:latin typeface="Verdana"/>
                <a:cs typeface="Verdana"/>
              </a:rPr>
              <a:t>ADA Kr</a:t>
            </a:r>
            <a:r>
              <a:rPr sz="2400" b="1" spc="10" dirty="0">
                <a:solidFill>
                  <a:srgbClr val="000066"/>
                </a:solidFill>
                <a:latin typeface="Verdana"/>
                <a:cs typeface="Verdana"/>
              </a:rPr>
              <a:t>i</a:t>
            </a:r>
            <a:r>
              <a:rPr sz="2400" b="1" dirty="0">
                <a:solidFill>
                  <a:srgbClr val="000066"/>
                </a:solidFill>
                <a:latin typeface="Verdana"/>
                <a:cs typeface="Verdana"/>
              </a:rPr>
              <a:t>te</a:t>
            </a:r>
            <a:r>
              <a:rPr sz="2400" b="1" spc="5" dirty="0">
                <a:solidFill>
                  <a:srgbClr val="000066"/>
                </a:solidFill>
                <a:latin typeface="Verdana"/>
                <a:cs typeface="Verdana"/>
              </a:rPr>
              <a:t>rl</a:t>
            </a:r>
            <a:r>
              <a:rPr sz="2400" b="1" dirty="0">
                <a:solidFill>
                  <a:srgbClr val="000066"/>
                </a:solidFill>
                <a:latin typeface="Verdana"/>
                <a:cs typeface="Verdana"/>
              </a:rPr>
              <a:t>e</a:t>
            </a:r>
            <a:r>
              <a:rPr sz="2400" b="1" spc="5" dirty="0">
                <a:solidFill>
                  <a:srgbClr val="000066"/>
                </a:solidFill>
                <a:latin typeface="Verdana"/>
                <a:cs typeface="Verdana"/>
              </a:rPr>
              <a:t>r</a:t>
            </a:r>
            <a:r>
              <a:rPr sz="2400" b="1" dirty="0">
                <a:solidFill>
                  <a:srgbClr val="000066"/>
                </a:solidFill>
                <a:latin typeface="Verdana"/>
                <a:cs typeface="Verdana"/>
              </a:rPr>
              <a:t>ine</a:t>
            </a:r>
            <a:r>
              <a:rPr sz="2400" b="1" spc="-60" dirty="0">
                <a:solidFill>
                  <a:srgbClr val="000066"/>
                </a:solidFill>
                <a:latin typeface="Verdana"/>
                <a:cs typeface="Verdana"/>
              </a:rPr>
              <a:t> </a:t>
            </a:r>
            <a:r>
              <a:rPr sz="2400" b="1" dirty="0">
                <a:solidFill>
                  <a:srgbClr val="000066"/>
                </a:solidFill>
                <a:latin typeface="Verdana"/>
                <a:cs typeface="Verdana"/>
              </a:rPr>
              <a:t>Göre</a:t>
            </a:r>
            <a:r>
              <a:rPr sz="2400" b="1" spc="-20" dirty="0">
                <a:solidFill>
                  <a:srgbClr val="000066"/>
                </a:solidFill>
                <a:latin typeface="Verdana"/>
                <a:cs typeface="Verdana"/>
              </a:rPr>
              <a:t> </a:t>
            </a:r>
            <a:r>
              <a:rPr sz="2400" b="1" dirty="0">
                <a:solidFill>
                  <a:srgbClr val="000066"/>
                </a:solidFill>
                <a:latin typeface="Verdana"/>
                <a:cs typeface="Verdana"/>
              </a:rPr>
              <a:t>D</a:t>
            </a:r>
            <a:r>
              <a:rPr sz="2400" b="1" spc="10" dirty="0">
                <a:solidFill>
                  <a:srgbClr val="000066"/>
                </a:solidFill>
                <a:latin typeface="Verdana"/>
                <a:cs typeface="Verdana"/>
              </a:rPr>
              <a:t>i</a:t>
            </a:r>
            <a:r>
              <a:rPr sz="2400" b="1" dirty="0">
                <a:solidFill>
                  <a:srgbClr val="000066"/>
                </a:solidFill>
                <a:latin typeface="Verdana"/>
                <a:cs typeface="Verdana"/>
              </a:rPr>
              <a:t>yabet</a:t>
            </a:r>
            <a:r>
              <a:rPr sz="2400" b="1" spc="-35" dirty="0">
                <a:solidFill>
                  <a:srgbClr val="000066"/>
                </a:solidFill>
                <a:latin typeface="Verdana"/>
                <a:cs typeface="Verdana"/>
              </a:rPr>
              <a:t> </a:t>
            </a:r>
            <a:r>
              <a:rPr sz="2400" b="1" dirty="0">
                <a:solidFill>
                  <a:srgbClr val="000066"/>
                </a:solidFill>
                <a:latin typeface="Verdana"/>
                <a:cs typeface="Verdana"/>
              </a:rPr>
              <a:t>A</a:t>
            </a:r>
            <a:r>
              <a:rPr sz="2400" b="1" spc="5" dirty="0">
                <a:solidFill>
                  <a:srgbClr val="000066"/>
                </a:solidFill>
                <a:latin typeface="Verdana"/>
                <a:cs typeface="Verdana"/>
              </a:rPr>
              <a:t>çı</a:t>
            </a:r>
            <a:r>
              <a:rPr sz="2400" b="1" dirty="0">
                <a:solidFill>
                  <a:srgbClr val="000066"/>
                </a:solidFill>
                <a:latin typeface="Verdana"/>
                <a:cs typeface="Verdana"/>
              </a:rPr>
              <a:t>s</a:t>
            </a:r>
            <a:r>
              <a:rPr sz="2400" b="1" spc="5" dirty="0">
                <a:solidFill>
                  <a:srgbClr val="000066"/>
                </a:solidFill>
                <a:latin typeface="Verdana"/>
                <a:cs typeface="Verdana"/>
              </a:rPr>
              <a:t>ı</a:t>
            </a:r>
            <a:r>
              <a:rPr sz="2400" b="1" dirty="0">
                <a:solidFill>
                  <a:srgbClr val="000066"/>
                </a:solidFill>
                <a:latin typeface="Verdana"/>
                <a:cs typeface="Verdana"/>
              </a:rPr>
              <a:t>ndan</a:t>
            </a:r>
            <a:r>
              <a:rPr sz="2400" b="1" spc="-35" dirty="0">
                <a:solidFill>
                  <a:srgbClr val="000066"/>
                </a:solidFill>
                <a:latin typeface="Verdana"/>
                <a:cs typeface="Verdana"/>
              </a:rPr>
              <a:t> </a:t>
            </a:r>
            <a:r>
              <a:rPr sz="2400" b="1" dirty="0">
                <a:solidFill>
                  <a:srgbClr val="000066"/>
                </a:solidFill>
                <a:latin typeface="Verdana"/>
                <a:cs typeface="Verdana"/>
              </a:rPr>
              <a:t>Te</a:t>
            </a:r>
            <a:r>
              <a:rPr sz="2400" b="1" spc="5" dirty="0">
                <a:solidFill>
                  <a:srgbClr val="000066"/>
                </a:solidFill>
                <a:latin typeface="Verdana"/>
                <a:cs typeface="Verdana"/>
              </a:rPr>
              <a:t>t</a:t>
            </a:r>
            <a:r>
              <a:rPr sz="2400" b="1" dirty="0">
                <a:solidFill>
                  <a:srgbClr val="000066"/>
                </a:solidFill>
                <a:latin typeface="Verdana"/>
                <a:cs typeface="Verdana"/>
              </a:rPr>
              <a:t>k</a:t>
            </a:r>
            <a:r>
              <a:rPr sz="2400" b="1" spc="5" dirty="0">
                <a:solidFill>
                  <a:srgbClr val="000066"/>
                </a:solidFill>
                <a:latin typeface="Verdana"/>
                <a:cs typeface="Verdana"/>
              </a:rPr>
              <a:t>i</a:t>
            </a:r>
            <a:r>
              <a:rPr sz="2400" b="1" dirty="0">
                <a:solidFill>
                  <a:srgbClr val="000066"/>
                </a:solidFill>
                <a:latin typeface="Verdana"/>
                <a:cs typeface="Verdana"/>
              </a:rPr>
              <a:t>k</a:t>
            </a:r>
            <a:r>
              <a:rPr sz="2400" b="1" spc="-40" dirty="0">
                <a:solidFill>
                  <a:srgbClr val="000066"/>
                </a:solidFill>
                <a:latin typeface="Verdana"/>
                <a:cs typeface="Verdana"/>
              </a:rPr>
              <a:t> </a:t>
            </a:r>
            <a:r>
              <a:rPr sz="2400" b="1" dirty="0">
                <a:solidFill>
                  <a:srgbClr val="000066"/>
                </a:solidFill>
                <a:latin typeface="Verdana"/>
                <a:cs typeface="Verdana"/>
              </a:rPr>
              <a:t>Ed</a:t>
            </a:r>
            <a:r>
              <a:rPr sz="2400" b="1" spc="10" dirty="0">
                <a:solidFill>
                  <a:srgbClr val="000066"/>
                </a:solidFill>
                <a:latin typeface="Verdana"/>
                <a:cs typeface="Verdana"/>
              </a:rPr>
              <a:t>i</a:t>
            </a:r>
            <a:r>
              <a:rPr sz="2400" b="1" spc="5" dirty="0">
                <a:solidFill>
                  <a:srgbClr val="000066"/>
                </a:solidFill>
                <a:latin typeface="Verdana"/>
                <a:cs typeface="Verdana"/>
              </a:rPr>
              <a:t>l</a:t>
            </a:r>
            <a:r>
              <a:rPr sz="2400" b="1" dirty="0">
                <a:solidFill>
                  <a:srgbClr val="000066"/>
                </a:solidFill>
                <a:latin typeface="Verdana"/>
                <a:cs typeface="Verdana"/>
              </a:rPr>
              <a:t>mesi G</a:t>
            </a:r>
            <a:r>
              <a:rPr sz="2400" b="1" spc="-10" dirty="0">
                <a:solidFill>
                  <a:srgbClr val="000066"/>
                </a:solidFill>
                <a:latin typeface="Verdana"/>
                <a:cs typeface="Verdana"/>
              </a:rPr>
              <a:t>e</a:t>
            </a:r>
            <a:r>
              <a:rPr sz="2400" b="1" dirty="0">
                <a:solidFill>
                  <a:srgbClr val="000066"/>
                </a:solidFill>
                <a:latin typeface="Verdana"/>
                <a:cs typeface="Verdana"/>
              </a:rPr>
              <a:t>rek</a:t>
            </a:r>
            <a:r>
              <a:rPr sz="2400" b="1" spc="-10" dirty="0">
                <a:solidFill>
                  <a:srgbClr val="000066"/>
                </a:solidFill>
                <a:latin typeface="Verdana"/>
                <a:cs typeface="Verdana"/>
              </a:rPr>
              <a:t>e</a:t>
            </a:r>
            <a:r>
              <a:rPr sz="2400" b="1" dirty="0">
                <a:solidFill>
                  <a:srgbClr val="000066"/>
                </a:solidFill>
                <a:latin typeface="Verdana"/>
                <a:cs typeface="Verdana"/>
              </a:rPr>
              <a:t>n</a:t>
            </a:r>
            <a:r>
              <a:rPr sz="2400" b="1" spc="-45" dirty="0">
                <a:solidFill>
                  <a:srgbClr val="000066"/>
                </a:solidFill>
                <a:latin typeface="Verdana"/>
                <a:cs typeface="Verdana"/>
              </a:rPr>
              <a:t> </a:t>
            </a:r>
            <a:r>
              <a:rPr sz="2400" b="1" dirty="0">
                <a:solidFill>
                  <a:srgbClr val="000066"/>
                </a:solidFill>
                <a:latin typeface="Verdana"/>
                <a:cs typeface="Verdana"/>
              </a:rPr>
              <a:t>As</a:t>
            </a:r>
            <a:r>
              <a:rPr sz="2400" b="1" spc="-15" dirty="0">
                <a:solidFill>
                  <a:srgbClr val="000066"/>
                </a:solidFill>
                <a:latin typeface="Verdana"/>
                <a:cs typeface="Verdana"/>
              </a:rPr>
              <a:t>e</a:t>
            </a:r>
            <a:r>
              <a:rPr sz="2400" b="1" dirty="0">
                <a:solidFill>
                  <a:srgbClr val="000066"/>
                </a:solidFill>
                <a:latin typeface="Verdana"/>
                <a:cs typeface="Verdana"/>
              </a:rPr>
              <a:t>m</a:t>
            </a:r>
            <a:r>
              <a:rPr sz="2400" b="1" spc="-10" dirty="0">
                <a:solidFill>
                  <a:srgbClr val="000066"/>
                </a:solidFill>
                <a:latin typeface="Verdana"/>
                <a:cs typeface="Verdana"/>
              </a:rPr>
              <a:t>p</a:t>
            </a:r>
            <a:r>
              <a:rPr sz="2400" b="1" dirty="0">
                <a:solidFill>
                  <a:srgbClr val="000066"/>
                </a:solidFill>
                <a:latin typeface="Verdana"/>
                <a:cs typeface="Verdana"/>
              </a:rPr>
              <a:t>to</a:t>
            </a:r>
            <a:r>
              <a:rPr sz="2400" b="1" spc="-10" dirty="0">
                <a:solidFill>
                  <a:srgbClr val="000066"/>
                </a:solidFill>
                <a:latin typeface="Verdana"/>
                <a:cs typeface="Verdana"/>
              </a:rPr>
              <a:t>m</a:t>
            </a:r>
            <a:r>
              <a:rPr sz="2400" b="1" dirty="0">
                <a:solidFill>
                  <a:srgbClr val="000066"/>
                </a:solidFill>
                <a:latin typeface="Verdana"/>
                <a:cs typeface="Verdana"/>
              </a:rPr>
              <a:t>at</a:t>
            </a:r>
            <a:r>
              <a:rPr sz="2400" b="1" spc="10" dirty="0">
                <a:solidFill>
                  <a:srgbClr val="000066"/>
                </a:solidFill>
                <a:latin typeface="Verdana"/>
                <a:cs typeface="Verdana"/>
              </a:rPr>
              <a:t>i</a:t>
            </a:r>
            <a:r>
              <a:rPr sz="2400" b="1" dirty="0">
                <a:solidFill>
                  <a:srgbClr val="000066"/>
                </a:solidFill>
                <a:latin typeface="Verdana"/>
                <a:cs typeface="Verdana"/>
              </a:rPr>
              <a:t>k</a:t>
            </a:r>
            <a:r>
              <a:rPr sz="2400" b="1" spc="-45" dirty="0">
                <a:solidFill>
                  <a:srgbClr val="000066"/>
                </a:solidFill>
                <a:latin typeface="Verdana"/>
                <a:cs typeface="Verdana"/>
              </a:rPr>
              <a:t> </a:t>
            </a:r>
            <a:r>
              <a:rPr sz="2400" b="1" spc="-10" dirty="0">
                <a:solidFill>
                  <a:srgbClr val="000066"/>
                </a:solidFill>
                <a:latin typeface="Verdana"/>
                <a:cs typeface="Verdana"/>
              </a:rPr>
              <a:t>K</a:t>
            </a:r>
            <a:r>
              <a:rPr sz="2400" b="1" dirty="0">
                <a:solidFill>
                  <a:srgbClr val="000066"/>
                </a:solidFill>
                <a:latin typeface="Verdana"/>
                <a:cs typeface="Verdana"/>
              </a:rPr>
              <a:t>işi</a:t>
            </a:r>
            <a:r>
              <a:rPr sz="2400" b="1" spc="5" dirty="0">
                <a:solidFill>
                  <a:srgbClr val="000066"/>
                </a:solidFill>
                <a:latin typeface="Verdana"/>
                <a:cs typeface="Verdana"/>
              </a:rPr>
              <a:t>l</a:t>
            </a:r>
            <a:r>
              <a:rPr sz="2400" b="1" dirty="0">
                <a:solidFill>
                  <a:srgbClr val="000066"/>
                </a:solidFill>
                <a:latin typeface="Verdana"/>
                <a:cs typeface="Verdana"/>
              </a:rPr>
              <a:t>er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354661" y="1707171"/>
            <a:ext cx="10653166" cy="778868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8031" y="1763158"/>
            <a:ext cx="484822" cy="49742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444098" y="1860160"/>
            <a:ext cx="210185" cy="241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700" spc="-5" dirty="0">
                <a:solidFill>
                  <a:srgbClr val="FFCC00"/>
                </a:solidFill>
                <a:latin typeface="Tahoma"/>
                <a:cs typeface="Tahoma"/>
              </a:rPr>
              <a:t>1.</a:t>
            </a:r>
            <a:endParaRPr sz="1700">
              <a:latin typeface="Tahoma"/>
              <a:cs typeface="Tahom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138997" y="1670563"/>
            <a:ext cx="4781426" cy="64600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2306400" y="1801259"/>
            <a:ext cx="4417060" cy="311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250" dirty="0">
                <a:solidFill>
                  <a:srgbClr val="FFFF00"/>
                </a:solidFill>
                <a:latin typeface="Tahoma"/>
                <a:cs typeface="Tahoma"/>
              </a:rPr>
              <a:t>45 yaş</a:t>
            </a:r>
            <a:r>
              <a:rPr sz="2250" spc="15" dirty="0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sz="2250" dirty="0">
                <a:solidFill>
                  <a:srgbClr val="FFFF00"/>
                </a:solidFill>
                <a:latin typeface="Tahoma"/>
                <a:cs typeface="Tahoma"/>
              </a:rPr>
              <a:t>ve üzeri</a:t>
            </a:r>
            <a:r>
              <a:rPr sz="2250" spc="-10" dirty="0">
                <a:solidFill>
                  <a:srgbClr val="FFFF00"/>
                </a:solidFill>
                <a:latin typeface="Tahoma"/>
                <a:cs typeface="Tahoma"/>
              </a:rPr>
              <a:t>n</a:t>
            </a:r>
            <a:r>
              <a:rPr sz="2250" dirty="0">
                <a:solidFill>
                  <a:srgbClr val="FFFF00"/>
                </a:solidFill>
                <a:latin typeface="Tahoma"/>
                <a:cs typeface="Tahoma"/>
              </a:rPr>
              <a:t>deki</a:t>
            </a:r>
            <a:r>
              <a:rPr sz="2250" spc="10" dirty="0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sz="2250" spc="-10" dirty="0">
                <a:solidFill>
                  <a:srgbClr val="FFFF00"/>
                </a:solidFill>
                <a:latin typeface="Tahoma"/>
                <a:cs typeface="Tahoma"/>
              </a:rPr>
              <a:t>t</a:t>
            </a:r>
            <a:r>
              <a:rPr sz="2250" dirty="0">
                <a:solidFill>
                  <a:srgbClr val="FFFF00"/>
                </a:solidFill>
                <a:latin typeface="Tahoma"/>
                <a:cs typeface="Tahoma"/>
              </a:rPr>
              <a:t>üm</a:t>
            </a:r>
            <a:r>
              <a:rPr sz="2250" spc="20" dirty="0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sz="2250" dirty="0">
                <a:solidFill>
                  <a:srgbClr val="FFFF00"/>
                </a:solidFill>
                <a:latin typeface="Tahoma"/>
                <a:cs typeface="Tahoma"/>
              </a:rPr>
              <a:t>eri</a:t>
            </a:r>
            <a:r>
              <a:rPr sz="2250" spc="-15" dirty="0">
                <a:solidFill>
                  <a:srgbClr val="FFFF00"/>
                </a:solidFill>
                <a:latin typeface="Tahoma"/>
                <a:cs typeface="Tahoma"/>
              </a:rPr>
              <a:t>ş</a:t>
            </a:r>
            <a:r>
              <a:rPr sz="2250" dirty="0">
                <a:solidFill>
                  <a:srgbClr val="FFFF00"/>
                </a:solidFill>
                <a:latin typeface="Tahoma"/>
                <a:cs typeface="Tahoma"/>
              </a:rPr>
              <a:t>k</a:t>
            </a:r>
            <a:r>
              <a:rPr sz="2250" spc="-15" dirty="0">
                <a:solidFill>
                  <a:srgbClr val="FFFF00"/>
                </a:solidFill>
                <a:latin typeface="Tahoma"/>
                <a:cs typeface="Tahoma"/>
              </a:rPr>
              <a:t>i</a:t>
            </a:r>
            <a:r>
              <a:rPr sz="2250" dirty="0">
                <a:solidFill>
                  <a:srgbClr val="FFFF00"/>
                </a:solidFill>
                <a:latin typeface="Tahoma"/>
                <a:cs typeface="Tahoma"/>
              </a:rPr>
              <a:t>n</a:t>
            </a:r>
            <a:r>
              <a:rPr sz="2250" spc="-15" dirty="0">
                <a:solidFill>
                  <a:srgbClr val="FFFF00"/>
                </a:solidFill>
                <a:latin typeface="Tahoma"/>
                <a:cs typeface="Tahoma"/>
              </a:rPr>
              <a:t>l</a:t>
            </a:r>
            <a:r>
              <a:rPr sz="2250" dirty="0">
                <a:solidFill>
                  <a:srgbClr val="FFFF00"/>
                </a:solidFill>
                <a:latin typeface="Tahoma"/>
                <a:cs typeface="Tahoma"/>
              </a:rPr>
              <a:t>er</a:t>
            </a:r>
            <a:endParaRPr sz="2250">
              <a:latin typeface="Tahoma"/>
              <a:cs typeface="Tahoma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318031" y="2469458"/>
            <a:ext cx="484822" cy="49742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444098" y="2566104"/>
            <a:ext cx="210185" cy="241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700" spc="-5" dirty="0">
                <a:solidFill>
                  <a:srgbClr val="FFCC00"/>
                </a:solidFill>
                <a:latin typeface="Tahoma"/>
                <a:cs typeface="Tahoma"/>
              </a:rPr>
              <a:t>2.</a:t>
            </a:r>
            <a:endParaRPr sz="1700">
              <a:latin typeface="Tahoma"/>
              <a:cs typeface="Tahoma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138997" y="2376863"/>
            <a:ext cx="2277588" cy="64600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084751" y="2413471"/>
            <a:ext cx="379238" cy="44574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226966" y="2376863"/>
            <a:ext cx="1236836" cy="64600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2306400" y="2499960"/>
            <a:ext cx="2962275" cy="3200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250" spc="-10" dirty="0">
                <a:solidFill>
                  <a:srgbClr val="FFFF00"/>
                </a:solidFill>
                <a:latin typeface="Tahoma"/>
                <a:cs typeface="Tahoma"/>
              </a:rPr>
              <a:t>B</a:t>
            </a:r>
            <a:r>
              <a:rPr sz="2250" dirty="0">
                <a:solidFill>
                  <a:srgbClr val="FFFF00"/>
                </a:solidFill>
                <a:latin typeface="Tahoma"/>
                <a:cs typeface="Tahoma"/>
              </a:rPr>
              <a:t>Kİ &gt; 25</a:t>
            </a:r>
            <a:r>
              <a:rPr sz="2250" spc="5" dirty="0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sz="2250" dirty="0">
                <a:solidFill>
                  <a:srgbClr val="FFFF00"/>
                </a:solidFill>
                <a:latin typeface="Tahoma"/>
                <a:cs typeface="Tahoma"/>
              </a:rPr>
              <a:t>kg/m</a:t>
            </a:r>
            <a:r>
              <a:rPr sz="2250" baseline="25925" dirty="0">
                <a:solidFill>
                  <a:srgbClr val="FFFF00"/>
                </a:solidFill>
                <a:latin typeface="Tahoma"/>
                <a:cs typeface="Tahoma"/>
              </a:rPr>
              <a:t>2 </a:t>
            </a:r>
            <a:r>
              <a:rPr sz="2250" spc="-307" baseline="25925" dirty="0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sz="2250" dirty="0">
                <a:solidFill>
                  <a:srgbClr val="FFFF00"/>
                </a:solidFill>
                <a:latin typeface="Tahoma"/>
                <a:cs typeface="Tahoma"/>
              </a:rPr>
              <a:t>o</a:t>
            </a:r>
            <a:r>
              <a:rPr sz="2250" spc="-15" dirty="0">
                <a:solidFill>
                  <a:srgbClr val="FFFF00"/>
                </a:solidFill>
                <a:latin typeface="Tahoma"/>
                <a:cs typeface="Tahoma"/>
              </a:rPr>
              <a:t>l</a:t>
            </a:r>
            <a:r>
              <a:rPr sz="2250" dirty="0">
                <a:solidFill>
                  <a:srgbClr val="FFFF00"/>
                </a:solidFill>
                <a:latin typeface="Tahoma"/>
                <a:cs typeface="Tahoma"/>
              </a:rPr>
              <a:t>an</a:t>
            </a:r>
            <a:r>
              <a:rPr sz="2250" spc="-15" dirty="0">
                <a:solidFill>
                  <a:srgbClr val="FFFF00"/>
                </a:solidFill>
                <a:latin typeface="Tahoma"/>
                <a:cs typeface="Tahoma"/>
              </a:rPr>
              <a:t>l</a:t>
            </a:r>
            <a:r>
              <a:rPr sz="2250" dirty="0">
                <a:solidFill>
                  <a:srgbClr val="FFFF00"/>
                </a:solidFill>
                <a:latin typeface="Tahoma"/>
                <a:cs typeface="Tahoma"/>
              </a:rPr>
              <a:t>ar</a:t>
            </a:r>
            <a:endParaRPr sz="2250"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090564" y="3238551"/>
            <a:ext cx="111760" cy="2152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spc="-10" dirty="0">
                <a:solidFill>
                  <a:srgbClr val="FFCC00"/>
                </a:solidFill>
                <a:latin typeface="Tahoma"/>
                <a:cs typeface="Tahoma"/>
              </a:rPr>
              <a:t>•</a:t>
            </a:r>
            <a:endParaRPr sz="1500"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845092" y="3186790"/>
            <a:ext cx="1889125" cy="2774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950" dirty="0">
                <a:solidFill>
                  <a:srgbClr val="FFFFFF"/>
                </a:solidFill>
                <a:latin typeface="Tahoma"/>
                <a:cs typeface="Tahoma"/>
              </a:rPr>
              <a:t>Fiz</a:t>
            </a:r>
            <a:r>
              <a:rPr sz="1950" spc="5" dirty="0">
                <a:solidFill>
                  <a:srgbClr val="FFFFFF"/>
                </a:solidFill>
                <a:latin typeface="Tahoma"/>
                <a:cs typeface="Tahoma"/>
              </a:rPr>
              <a:t>ik</a:t>
            </a:r>
            <a:r>
              <a:rPr sz="1950" spc="-5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1950" spc="15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1950" dirty="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sz="1950" spc="5" dirty="0">
                <a:solidFill>
                  <a:srgbClr val="FFFFFF"/>
                </a:solidFill>
                <a:latin typeface="Tahoma"/>
                <a:cs typeface="Tahoma"/>
              </a:rPr>
              <a:t> in</a:t>
            </a:r>
            <a:r>
              <a:rPr sz="195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1950" spc="5" dirty="0">
                <a:solidFill>
                  <a:srgbClr val="FFFFFF"/>
                </a:solidFill>
                <a:latin typeface="Tahoma"/>
                <a:cs typeface="Tahoma"/>
              </a:rPr>
              <a:t>kti</a:t>
            </a:r>
            <a:r>
              <a:rPr sz="1950" spc="-5" dirty="0">
                <a:solidFill>
                  <a:srgbClr val="FFFFFF"/>
                </a:solidFill>
                <a:latin typeface="Tahoma"/>
                <a:cs typeface="Tahoma"/>
              </a:rPr>
              <a:t>v</a:t>
            </a:r>
            <a:r>
              <a:rPr sz="1950" spc="5" dirty="0">
                <a:solidFill>
                  <a:srgbClr val="FFFFFF"/>
                </a:solidFill>
                <a:latin typeface="Tahoma"/>
                <a:cs typeface="Tahoma"/>
              </a:rPr>
              <a:t>ite</a:t>
            </a:r>
            <a:endParaRPr sz="1950"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090564" y="3856564"/>
            <a:ext cx="111760" cy="2152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spc="-10" dirty="0">
                <a:solidFill>
                  <a:srgbClr val="FFCC00"/>
                </a:solidFill>
                <a:latin typeface="Tahoma"/>
                <a:cs typeface="Tahoma"/>
              </a:rPr>
              <a:t>•</a:t>
            </a:r>
            <a:endParaRPr sz="1500">
              <a:latin typeface="Tahoma"/>
              <a:cs typeface="Tahom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845092" y="3804803"/>
            <a:ext cx="4621530" cy="2774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950" spc="5" dirty="0">
                <a:solidFill>
                  <a:srgbClr val="FFFFFF"/>
                </a:solidFill>
                <a:latin typeface="Tahoma"/>
                <a:cs typeface="Tahoma"/>
              </a:rPr>
              <a:t>Tip </a:t>
            </a:r>
            <a:r>
              <a:rPr sz="1950" spc="10" dirty="0">
                <a:solidFill>
                  <a:srgbClr val="FFFFFF"/>
                </a:solidFill>
                <a:latin typeface="Tahoma"/>
                <a:cs typeface="Tahoma"/>
              </a:rPr>
              <a:t>2 d</a:t>
            </a:r>
            <a:r>
              <a:rPr sz="1950" spc="5" dirty="0">
                <a:solidFill>
                  <a:srgbClr val="FFFFFF"/>
                </a:solidFill>
                <a:latin typeface="Tahoma"/>
                <a:cs typeface="Tahoma"/>
              </a:rPr>
              <a:t>iy</a:t>
            </a:r>
            <a:r>
              <a:rPr sz="1950" spc="-5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1950" spc="10" dirty="0">
                <a:solidFill>
                  <a:srgbClr val="FFFFFF"/>
                </a:solidFill>
                <a:latin typeface="Tahoma"/>
                <a:cs typeface="Tahoma"/>
              </a:rPr>
              <a:t>b</a:t>
            </a:r>
            <a:r>
              <a:rPr sz="1950" spc="2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1950" spc="5" dirty="0">
                <a:solidFill>
                  <a:srgbClr val="FFFFFF"/>
                </a:solidFill>
                <a:latin typeface="Tahoma"/>
                <a:cs typeface="Tahoma"/>
              </a:rPr>
              <a:t>tli</a:t>
            </a:r>
            <a:r>
              <a:rPr sz="1950" spc="10" dirty="0">
                <a:solidFill>
                  <a:srgbClr val="FFFFFF"/>
                </a:solidFill>
                <a:latin typeface="Tahoma"/>
                <a:cs typeface="Tahoma"/>
              </a:rPr>
              <a:t>le</a:t>
            </a:r>
            <a:r>
              <a:rPr sz="1950" spc="5" dirty="0">
                <a:solidFill>
                  <a:srgbClr val="FFFFFF"/>
                </a:solidFill>
                <a:latin typeface="Tahoma"/>
                <a:cs typeface="Tahoma"/>
              </a:rPr>
              <a:t>rin</a:t>
            </a:r>
            <a:r>
              <a:rPr sz="1950" spc="-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spc="10" dirty="0">
                <a:solidFill>
                  <a:srgbClr val="FFFFFF"/>
                </a:solidFill>
                <a:latin typeface="Tahoma"/>
                <a:cs typeface="Tahoma"/>
              </a:rPr>
              <a:t>b</a:t>
            </a:r>
            <a:r>
              <a:rPr sz="1950" spc="5" dirty="0">
                <a:solidFill>
                  <a:srgbClr val="FFFFFF"/>
                </a:solidFill>
                <a:latin typeface="Tahoma"/>
                <a:cs typeface="Tahoma"/>
              </a:rPr>
              <a:t>irinci</a:t>
            </a:r>
            <a:r>
              <a:rPr sz="19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spc="10" dirty="0">
                <a:solidFill>
                  <a:srgbClr val="FFFFFF"/>
                </a:solidFill>
                <a:latin typeface="Tahoma"/>
                <a:cs typeface="Tahoma"/>
              </a:rPr>
              <a:t>d</a:t>
            </a:r>
            <a:r>
              <a:rPr sz="1950" spc="2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1950" spc="5" dirty="0">
                <a:solidFill>
                  <a:srgbClr val="FFFFFF"/>
                </a:solidFill>
                <a:latin typeface="Tahoma"/>
                <a:cs typeface="Tahoma"/>
              </a:rPr>
              <a:t>rece</a:t>
            </a:r>
            <a:r>
              <a:rPr sz="1950" spc="-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spc="5" dirty="0">
                <a:solidFill>
                  <a:srgbClr val="FFFFFF"/>
                </a:solidFill>
                <a:latin typeface="Tahoma"/>
                <a:cs typeface="Tahoma"/>
              </a:rPr>
              <a:t>y</a:t>
            </a:r>
            <a:r>
              <a:rPr sz="1950" spc="-5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1950" spc="5" dirty="0">
                <a:solidFill>
                  <a:srgbClr val="FFFFFF"/>
                </a:solidFill>
                <a:latin typeface="Tahoma"/>
                <a:cs typeface="Tahoma"/>
              </a:rPr>
              <a:t>kınl</a:t>
            </a:r>
            <a:r>
              <a:rPr sz="195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1950" spc="5" dirty="0">
                <a:solidFill>
                  <a:srgbClr val="FFFFFF"/>
                </a:solidFill>
                <a:latin typeface="Tahoma"/>
                <a:cs typeface="Tahoma"/>
              </a:rPr>
              <a:t>rı</a:t>
            </a:r>
            <a:endParaRPr sz="1950">
              <a:latin typeface="Tahoma"/>
              <a:cs typeface="Tahom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090564" y="4474578"/>
            <a:ext cx="111760" cy="2152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spc="-10" dirty="0">
                <a:solidFill>
                  <a:srgbClr val="FFCC00"/>
                </a:solidFill>
                <a:latin typeface="Tahoma"/>
                <a:cs typeface="Tahoma"/>
              </a:rPr>
              <a:t>•</a:t>
            </a:r>
            <a:endParaRPr sz="1500">
              <a:latin typeface="Tahoma"/>
              <a:cs typeface="Tahom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845092" y="4422816"/>
            <a:ext cx="4885690" cy="2774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950" dirty="0">
                <a:solidFill>
                  <a:srgbClr val="FFFFFF"/>
                </a:solidFill>
                <a:latin typeface="Tahoma"/>
                <a:cs typeface="Tahoma"/>
              </a:rPr>
              <a:t>Y</a:t>
            </a:r>
            <a:r>
              <a:rPr sz="1950" spc="10" dirty="0">
                <a:solidFill>
                  <a:srgbClr val="FFFFFF"/>
                </a:solidFill>
                <a:latin typeface="Tahoma"/>
                <a:cs typeface="Tahoma"/>
              </a:rPr>
              <a:t>ü</a:t>
            </a:r>
            <a:r>
              <a:rPr sz="1950" spc="-5" dirty="0">
                <a:solidFill>
                  <a:srgbClr val="FFFFFF"/>
                </a:solidFill>
                <a:latin typeface="Tahoma"/>
                <a:cs typeface="Tahoma"/>
              </a:rPr>
              <a:t>k</a:t>
            </a:r>
            <a:r>
              <a:rPr sz="1950" spc="5" dirty="0">
                <a:solidFill>
                  <a:srgbClr val="FFFFFF"/>
                </a:solidFill>
                <a:latin typeface="Tahoma"/>
                <a:cs typeface="Tahoma"/>
              </a:rPr>
              <a:t>sek</a:t>
            </a:r>
            <a:r>
              <a:rPr sz="1950" spc="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spc="5" dirty="0">
                <a:solidFill>
                  <a:srgbClr val="FFFFFF"/>
                </a:solidFill>
                <a:latin typeface="Tahoma"/>
                <a:cs typeface="Tahoma"/>
              </a:rPr>
              <a:t>ris</a:t>
            </a:r>
            <a:r>
              <a:rPr sz="1950" spc="-5" dirty="0">
                <a:solidFill>
                  <a:srgbClr val="FFFFFF"/>
                </a:solidFill>
                <a:latin typeface="Tahoma"/>
                <a:cs typeface="Tahoma"/>
              </a:rPr>
              <a:t>k</a:t>
            </a:r>
            <a:r>
              <a:rPr sz="1950" dirty="0">
                <a:solidFill>
                  <a:srgbClr val="FFFFFF"/>
                </a:solidFill>
                <a:latin typeface="Tahoma"/>
                <a:cs typeface="Tahoma"/>
              </a:rPr>
              <a:t>li</a:t>
            </a:r>
            <a:r>
              <a:rPr sz="1950" spc="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spc="15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1950" spc="5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1950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1950" spc="5" dirty="0">
                <a:solidFill>
                  <a:srgbClr val="FFFFFF"/>
                </a:solidFill>
                <a:latin typeface="Tahoma"/>
                <a:cs typeface="Tahoma"/>
              </a:rPr>
              <a:t>ik</a:t>
            </a:r>
            <a:r>
              <a:rPr sz="1950" spc="-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spc="5" dirty="0">
                <a:solidFill>
                  <a:srgbClr val="FFFFFF"/>
                </a:solidFill>
                <a:latin typeface="Tahoma"/>
                <a:cs typeface="Tahoma"/>
              </a:rPr>
              <a:t>toplul</a:t>
            </a:r>
            <a:r>
              <a:rPr sz="1950" dirty="0">
                <a:solidFill>
                  <a:srgbClr val="FFFFFF"/>
                </a:solidFill>
                <a:latin typeface="Tahoma"/>
                <a:cs typeface="Tahoma"/>
              </a:rPr>
              <a:t>u</a:t>
            </a:r>
            <a:r>
              <a:rPr sz="1950" spc="10" dirty="0">
                <a:solidFill>
                  <a:srgbClr val="FFFFFF"/>
                </a:solidFill>
                <a:latin typeface="Tahoma"/>
                <a:cs typeface="Tahoma"/>
              </a:rPr>
              <a:t>ğa</a:t>
            </a:r>
            <a:r>
              <a:rPr sz="1950" spc="-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spc="10" dirty="0">
                <a:solidFill>
                  <a:srgbClr val="FFFFFF"/>
                </a:solidFill>
                <a:latin typeface="Tahoma"/>
                <a:cs typeface="Tahoma"/>
              </a:rPr>
              <a:t>mens</a:t>
            </a:r>
            <a:r>
              <a:rPr sz="1950" dirty="0">
                <a:solidFill>
                  <a:srgbClr val="FFFFFF"/>
                </a:solidFill>
                <a:latin typeface="Tahoma"/>
                <a:cs typeface="Tahoma"/>
              </a:rPr>
              <a:t>u</a:t>
            </a:r>
            <a:r>
              <a:rPr sz="1950" spc="10" dirty="0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sz="1950" spc="-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spc="15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1950" spc="5" dirty="0">
                <a:solidFill>
                  <a:srgbClr val="FFFFFF"/>
                </a:solidFill>
                <a:latin typeface="Tahoma"/>
                <a:cs typeface="Tahoma"/>
              </a:rPr>
              <a:t>la</a:t>
            </a:r>
            <a:r>
              <a:rPr sz="1950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1950" spc="5" dirty="0">
                <a:solidFill>
                  <a:srgbClr val="FFFFFF"/>
                </a:solidFill>
                <a:latin typeface="Tahoma"/>
                <a:cs typeface="Tahoma"/>
              </a:rPr>
              <a:t>lar</a:t>
            </a:r>
            <a:endParaRPr sz="1950">
              <a:latin typeface="Tahoma"/>
              <a:cs typeface="Tahom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090564" y="5092949"/>
            <a:ext cx="111760" cy="2152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spc="-10" dirty="0">
                <a:solidFill>
                  <a:srgbClr val="FFCC00"/>
                </a:solidFill>
                <a:latin typeface="Tahoma"/>
                <a:cs typeface="Tahoma"/>
              </a:rPr>
              <a:t>•</a:t>
            </a:r>
            <a:endParaRPr sz="1500">
              <a:latin typeface="Tahoma"/>
              <a:cs typeface="Tahom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845092" y="5041188"/>
            <a:ext cx="8907145" cy="5638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2260"/>
              </a:lnSpc>
            </a:pPr>
            <a:r>
              <a:rPr sz="1950" spc="5" dirty="0">
                <a:solidFill>
                  <a:srgbClr val="FFFFFF"/>
                </a:solidFill>
                <a:latin typeface="Tahoma"/>
                <a:cs typeface="Tahoma"/>
              </a:rPr>
              <a:t>G</a:t>
            </a:r>
            <a:r>
              <a:rPr sz="1950" spc="15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1950" dirty="0">
                <a:solidFill>
                  <a:srgbClr val="FFFFFF"/>
                </a:solidFill>
                <a:latin typeface="Tahoma"/>
                <a:cs typeface="Tahoma"/>
              </a:rPr>
              <a:t>st</a:t>
            </a:r>
            <a:r>
              <a:rPr sz="1950" spc="-5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1950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1950" spc="-5" dirty="0">
                <a:solidFill>
                  <a:srgbClr val="FFFFFF"/>
                </a:solidFill>
                <a:latin typeface="Tahoma"/>
                <a:cs typeface="Tahoma"/>
              </a:rPr>
              <a:t>y</a:t>
            </a:r>
            <a:r>
              <a:rPr sz="1950" spc="15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1950" spc="5" dirty="0">
                <a:solidFill>
                  <a:srgbClr val="FFFFFF"/>
                </a:solidFill>
                <a:latin typeface="Tahoma"/>
                <a:cs typeface="Tahoma"/>
              </a:rPr>
              <a:t>nel</a:t>
            </a:r>
            <a:r>
              <a:rPr sz="1950" spc="-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spc="10" dirty="0">
                <a:solidFill>
                  <a:srgbClr val="FFFFFF"/>
                </a:solidFill>
                <a:latin typeface="Tahoma"/>
                <a:cs typeface="Tahoma"/>
              </a:rPr>
              <a:t>d</a:t>
            </a:r>
            <a:r>
              <a:rPr sz="1950" spc="5" dirty="0">
                <a:solidFill>
                  <a:srgbClr val="FFFFFF"/>
                </a:solidFill>
                <a:latin typeface="Tahoma"/>
                <a:cs typeface="Tahoma"/>
              </a:rPr>
              <a:t>iy</a:t>
            </a:r>
            <a:r>
              <a:rPr sz="1950" spc="-5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1950" spc="10" dirty="0">
                <a:solidFill>
                  <a:srgbClr val="FFFFFF"/>
                </a:solidFill>
                <a:latin typeface="Tahoma"/>
                <a:cs typeface="Tahoma"/>
              </a:rPr>
              <a:t>b</a:t>
            </a:r>
            <a:r>
              <a:rPr sz="1950" spc="2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1950" spc="5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1950" spc="-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spc="10" dirty="0">
                <a:solidFill>
                  <a:srgbClr val="FFFFFF"/>
                </a:solidFill>
                <a:latin typeface="Tahoma"/>
                <a:cs typeface="Tahoma"/>
              </a:rPr>
              <a:t>veya</a:t>
            </a:r>
            <a:r>
              <a:rPr sz="1950" spc="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spc="10" dirty="0">
                <a:solidFill>
                  <a:srgbClr val="FFFFFF"/>
                </a:solidFill>
                <a:latin typeface="Tahoma"/>
                <a:cs typeface="Tahoma"/>
              </a:rPr>
              <a:t>d</a:t>
            </a:r>
            <a:r>
              <a:rPr sz="1950" spc="20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1950" spc="10" dirty="0">
                <a:solidFill>
                  <a:srgbClr val="FFFFFF"/>
                </a:solidFill>
                <a:latin typeface="Tahoma"/>
                <a:cs typeface="Tahoma"/>
              </a:rPr>
              <a:t>ğum</a:t>
            </a:r>
            <a:r>
              <a:rPr sz="1950" spc="-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1950" spc="10" dirty="0">
                <a:solidFill>
                  <a:srgbClr val="FFFFFF"/>
                </a:solidFill>
                <a:latin typeface="Tahoma"/>
                <a:cs typeface="Tahoma"/>
              </a:rPr>
              <a:t>ğ</a:t>
            </a:r>
            <a:r>
              <a:rPr sz="1950" spc="5" dirty="0">
                <a:solidFill>
                  <a:srgbClr val="FFFFFF"/>
                </a:solidFill>
                <a:latin typeface="Tahoma"/>
                <a:cs typeface="Tahoma"/>
              </a:rPr>
              <a:t>ırlı</a:t>
            </a:r>
            <a:r>
              <a:rPr sz="1950" spc="15" dirty="0">
                <a:solidFill>
                  <a:srgbClr val="FFFFFF"/>
                </a:solidFill>
                <a:latin typeface="Tahoma"/>
                <a:cs typeface="Tahoma"/>
              </a:rPr>
              <a:t>ğ</a:t>
            </a:r>
            <a:r>
              <a:rPr sz="1950" dirty="0">
                <a:solidFill>
                  <a:srgbClr val="FFFFFF"/>
                </a:solidFill>
                <a:latin typeface="Tahoma"/>
                <a:cs typeface="Tahoma"/>
              </a:rPr>
              <a:t>ı</a:t>
            </a:r>
            <a:r>
              <a:rPr sz="1950" spc="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spc="10" dirty="0">
                <a:solidFill>
                  <a:srgbClr val="FFFFFF"/>
                </a:solidFill>
                <a:latin typeface="Tahoma"/>
                <a:cs typeface="Tahoma"/>
              </a:rPr>
              <a:t>&gt;</a:t>
            </a:r>
            <a:r>
              <a:rPr sz="1950" spc="-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spc="10" dirty="0">
                <a:solidFill>
                  <a:srgbClr val="FFFFFF"/>
                </a:solidFill>
                <a:latin typeface="Tahoma"/>
                <a:cs typeface="Tahoma"/>
              </a:rPr>
              <a:t>4000</a:t>
            </a:r>
            <a:r>
              <a:rPr sz="1950" spc="-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spc="5" dirty="0">
                <a:solidFill>
                  <a:srgbClr val="FFFFFF"/>
                </a:solidFill>
                <a:latin typeface="Tahoma"/>
                <a:cs typeface="Tahoma"/>
              </a:rPr>
              <a:t>gr</a:t>
            </a:r>
            <a:r>
              <a:rPr sz="19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spc="10" dirty="0">
                <a:solidFill>
                  <a:srgbClr val="FFFFFF"/>
                </a:solidFill>
                <a:latin typeface="Tahoma"/>
                <a:cs typeface="Tahoma"/>
              </a:rPr>
              <a:t>b</a:t>
            </a:r>
            <a:r>
              <a:rPr sz="1950" spc="2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1950" spc="10" dirty="0">
                <a:solidFill>
                  <a:srgbClr val="FFFFFF"/>
                </a:solidFill>
                <a:latin typeface="Tahoma"/>
                <a:cs typeface="Tahoma"/>
              </a:rPr>
              <a:t>b</a:t>
            </a:r>
            <a:r>
              <a:rPr sz="1950" spc="2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1950" spc="5" dirty="0">
                <a:solidFill>
                  <a:srgbClr val="FFFFFF"/>
                </a:solidFill>
                <a:latin typeface="Tahoma"/>
                <a:cs typeface="Tahoma"/>
              </a:rPr>
              <a:t>k</a:t>
            </a:r>
            <a:r>
              <a:rPr sz="1950" spc="-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spc="10" dirty="0">
                <a:solidFill>
                  <a:srgbClr val="FFFFFF"/>
                </a:solidFill>
                <a:latin typeface="Tahoma"/>
                <a:cs typeface="Tahoma"/>
              </a:rPr>
              <a:t>d</a:t>
            </a:r>
            <a:r>
              <a:rPr sz="1950" spc="20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1950" spc="5" dirty="0">
                <a:solidFill>
                  <a:srgbClr val="FFFFFF"/>
                </a:solidFill>
                <a:latin typeface="Tahoma"/>
                <a:cs typeface="Tahoma"/>
              </a:rPr>
              <a:t>ğurm</a:t>
            </a:r>
            <a:r>
              <a:rPr sz="1950" spc="1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1950" spc="-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spc="15" dirty="0">
                <a:solidFill>
                  <a:srgbClr val="FFFFFF"/>
                </a:solidFill>
                <a:latin typeface="Tahoma"/>
                <a:cs typeface="Tahoma"/>
              </a:rPr>
              <a:t>ö</a:t>
            </a:r>
            <a:r>
              <a:rPr sz="1950" spc="5" dirty="0">
                <a:solidFill>
                  <a:srgbClr val="FFFFFF"/>
                </a:solidFill>
                <a:latin typeface="Tahoma"/>
                <a:cs typeface="Tahoma"/>
              </a:rPr>
              <a:t>y</a:t>
            </a:r>
            <a:r>
              <a:rPr sz="1950" spc="-5" dirty="0">
                <a:solidFill>
                  <a:srgbClr val="FFFFFF"/>
                </a:solidFill>
                <a:latin typeface="Tahoma"/>
                <a:cs typeface="Tahoma"/>
              </a:rPr>
              <a:t>k</a:t>
            </a:r>
            <a:r>
              <a:rPr sz="1950" spc="10" dirty="0">
                <a:solidFill>
                  <a:srgbClr val="FFFFFF"/>
                </a:solidFill>
                <a:latin typeface="Tahoma"/>
                <a:cs typeface="Tahoma"/>
              </a:rPr>
              <a:t>ü</a:t>
            </a:r>
            <a:r>
              <a:rPr sz="1950" spc="-5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1950" spc="10" dirty="0">
                <a:solidFill>
                  <a:srgbClr val="FFFFFF"/>
                </a:solidFill>
                <a:latin typeface="Tahoma"/>
                <a:cs typeface="Tahoma"/>
              </a:rPr>
              <a:t>ü</a:t>
            </a:r>
            <a:r>
              <a:rPr sz="1950" spc="-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50" spc="15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1950" spc="5" dirty="0">
                <a:solidFill>
                  <a:srgbClr val="FFFFFF"/>
                </a:solidFill>
                <a:latin typeface="Tahoma"/>
                <a:cs typeface="Tahoma"/>
              </a:rPr>
              <a:t>lan k</a:t>
            </a:r>
            <a:r>
              <a:rPr sz="1950" spc="-5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1950" spc="10" dirty="0">
                <a:solidFill>
                  <a:srgbClr val="FFFFFF"/>
                </a:solidFill>
                <a:latin typeface="Tahoma"/>
                <a:cs typeface="Tahoma"/>
              </a:rPr>
              <a:t>d</a:t>
            </a:r>
            <a:r>
              <a:rPr sz="1950" spc="5" dirty="0">
                <a:solidFill>
                  <a:srgbClr val="FFFFFF"/>
                </a:solidFill>
                <a:latin typeface="Tahoma"/>
                <a:cs typeface="Tahoma"/>
              </a:rPr>
              <a:t>ınl</a:t>
            </a:r>
            <a:r>
              <a:rPr sz="195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1950" spc="5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endParaRPr sz="1950">
              <a:latin typeface="Tahoma"/>
              <a:cs typeface="Tahom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090564" y="5997359"/>
            <a:ext cx="111760" cy="2152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spc="-10" dirty="0">
                <a:solidFill>
                  <a:srgbClr val="FFCC00"/>
                </a:solidFill>
                <a:latin typeface="Tahoma"/>
                <a:cs typeface="Tahoma"/>
              </a:rPr>
              <a:t>•</a:t>
            </a:r>
            <a:endParaRPr sz="1500">
              <a:latin typeface="Tahoma"/>
              <a:cs typeface="Tahom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845092" y="5945597"/>
            <a:ext cx="1546860" cy="2774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950" dirty="0">
                <a:solidFill>
                  <a:srgbClr val="FFFFFF"/>
                </a:solidFill>
                <a:latin typeface="Tahoma"/>
                <a:cs typeface="Tahoma"/>
              </a:rPr>
              <a:t>Hi</a:t>
            </a:r>
            <a:r>
              <a:rPr sz="1950" spc="20" dirty="0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sz="1950" spc="15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1950" dirty="0">
                <a:solidFill>
                  <a:srgbClr val="FFFFFF"/>
                </a:solidFill>
                <a:latin typeface="Tahoma"/>
                <a:cs typeface="Tahoma"/>
              </a:rPr>
              <a:t>rta</a:t>
            </a:r>
            <a:r>
              <a:rPr sz="1950" spc="10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1950" spc="-5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1950" spc="5" dirty="0">
                <a:solidFill>
                  <a:srgbClr val="FFFFFF"/>
                </a:solidFill>
                <a:latin typeface="Tahoma"/>
                <a:cs typeface="Tahoma"/>
              </a:rPr>
              <a:t>iy</a:t>
            </a:r>
            <a:r>
              <a:rPr sz="1950" spc="15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1950" spc="10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endParaRPr sz="1950">
              <a:latin typeface="Tahoma"/>
              <a:cs typeface="Tahom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090564" y="6615372"/>
            <a:ext cx="111760" cy="2152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spc="-10" dirty="0">
                <a:solidFill>
                  <a:srgbClr val="FFCC00"/>
                </a:solidFill>
                <a:latin typeface="Tahoma"/>
                <a:cs typeface="Tahoma"/>
              </a:rPr>
              <a:t>•</a:t>
            </a:r>
            <a:endParaRPr sz="1500">
              <a:latin typeface="Tahoma"/>
              <a:cs typeface="Tahom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845092" y="6563610"/>
            <a:ext cx="7729855" cy="2774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950" spc="10" dirty="0">
                <a:solidFill>
                  <a:srgbClr val="FFFF00"/>
                </a:solidFill>
                <a:latin typeface="Tahoma"/>
                <a:cs typeface="Tahoma"/>
              </a:rPr>
              <a:t>HDL</a:t>
            </a:r>
            <a:r>
              <a:rPr sz="1950" spc="5" dirty="0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sz="1950" spc="10" dirty="0">
                <a:solidFill>
                  <a:srgbClr val="FFFF00"/>
                </a:solidFill>
                <a:latin typeface="Tahoma"/>
                <a:cs typeface="Tahoma"/>
              </a:rPr>
              <a:t>düz</a:t>
            </a:r>
            <a:r>
              <a:rPr sz="1950" spc="15" dirty="0">
                <a:solidFill>
                  <a:srgbClr val="FFFF00"/>
                </a:solidFill>
                <a:latin typeface="Tahoma"/>
                <a:cs typeface="Tahoma"/>
              </a:rPr>
              <a:t>e</a:t>
            </a:r>
            <a:r>
              <a:rPr sz="1950" spc="5" dirty="0">
                <a:solidFill>
                  <a:srgbClr val="FFFF00"/>
                </a:solidFill>
                <a:latin typeface="Tahoma"/>
                <a:cs typeface="Tahoma"/>
              </a:rPr>
              <a:t>yi</a:t>
            </a:r>
            <a:r>
              <a:rPr sz="1950" spc="-5" dirty="0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sz="1950" spc="10" dirty="0">
                <a:solidFill>
                  <a:srgbClr val="FFFF00"/>
                </a:solidFill>
                <a:latin typeface="Tahoma"/>
                <a:cs typeface="Tahoma"/>
              </a:rPr>
              <a:t>&lt;</a:t>
            </a:r>
            <a:r>
              <a:rPr sz="1950" spc="-5" dirty="0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sz="1950" spc="10" dirty="0">
                <a:solidFill>
                  <a:srgbClr val="FFFF00"/>
                </a:solidFill>
                <a:latin typeface="Tahoma"/>
                <a:cs typeface="Tahoma"/>
              </a:rPr>
              <a:t>35</a:t>
            </a:r>
            <a:r>
              <a:rPr sz="1950" spc="-15" dirty="0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sz="1950" spc="10" dirty="0">
                <a:solidFill>
                  <a:srgbClr val="FFFF00"/>
                </a:solidFill>
                <a:latin typeface="Tahoma"/>
                <a:cs typeface="Tahoma"/>
              </a:rPr>
              <a:t>mg/</a:t>
            </a:r>
            <a:r>
              <a:rPr sz="1950" spc="15" dirty="0">
                <a:solidFill>
                  <a:srgbClr val="FFFF00"/>
                </a:solidFill>
                <a:latin typeface="Tahoma"/>
                <a:cs typeface="Tahoma"/>
              </a:rPr>
              <a:t>d</a:t>
            </a:r>
            <a:r>
              <a:rPr sz="1950" dirty="0">
                <a:solidFill>
                  <a:srgbClr val="FFFF00"/>
                </a:solidFill>
                <a:latin typeface="Tahoma"/>
                <a:cs typeface="Tahoma"/>
              </a:rPr>
              <a:t>l </a:t>
            </a:r>
            <a:r>
              <a:rPr sz="1950" spc="10" dirty="0">
                <a:solidFill>
                  <a:srgbClr val="FFFF00"/>
                </a:solidFill>
                <a:latin typeface="Tahoma"/>
                <a:cs typeface="Tahoma"/>
              </a:rPr>
              <a:t>ve/veya</a:t>
            </a:r>
            <a:r>
              <a:rPr sz="1950" spc="5" dirty="0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sz="1950" spc="10" dirty="0">
                <a:solidFill>
                  <a:srgbClr val="FFFF00"/>
                </a:solidFill>
                <a:latin typeface="Tahoma"/>
                <a:cs typeface="Tahoma"/>
              </a:rPr>
              <a:t>T</a:t>
            </a:r>
            <a:r>
              <a:rPr sz="1950" spc="-5" dirty="0">
                <a:solidFill>
                  <a:srgbClr val="FFFF00"/>
                </a:solidFill>
                <a:latin typeface="Tahoma"/>
                <a:cs typeface="Tahoma"/>
              </a:rPr>
              <a:t>r</a:t>
            </a:r>
            <a:r>
              <a:rPr sz="1950" dirty="0">
                <a:solidFill>
                  <a:srgbClr val="FFFF00"/>
                </a:solidFill>
                <a:latin typeface="Tahoma"/>
                <a:cs typeface="Tahoma"/>
              </a:rPr>
              <a:t>i</a:t>
            </a:r>
            <a:r>
              <a:rPr sz="1950" spc="15" dirty="0">
                <a:solidFill>
                  <a:srgbClr val="FFFF00"/>
                </a:solidFill>
                <a:latin typeface="Tahoma"/>
                <a:cs typeface="Tahoma"/>
              </a:rPr>
              <a:t>g</a:t>
            </a:r>
            <a:r>
              <a:rPr sz="1950" dirty="0">
                <a:solidFill>
                  <a:srgbClr val="FFFF00"/>
                </a:solidFill>
                <a:latin typeface="Tahoma"/>
                <a:cs typeface="Tahoma"/>
              </a:rPr>
              <a:t>l</a:t>
            </a:r>
            <a:r>
              <a:rPr sz="1950" spc="5" dirty="0">
                <a:solidFill>
                  <a:srgbClr val="FFFF00"/>
                </a:solidFill>
                <a:latin typeface="Tahoma"/>
                <a:cs typeface="Tahoma"/>
              </a:rPr>
              <a:t>i</a:t>
            </a:r>
            <a:r>
              <a:rPr sz="1950" dirty="0">
                <a:solidFill>
                  <a:srgbClr val="FFFF00"/>
                </a:solidFill>
                <a:latin typeface="Tahoma"/>
                <a:cs typeface="Tahoma"/>
              </a:rPr>
              <a:t>ser</a:t>
            </a:r>
            <a:r>
              <a:rPr sz="1950" spc="5" dirty="0">
                <a:solidFill>
                  <a:srgbClr val="FFFF00"/>
                </a:solidFill>
                <a:latin typeface="Tahoma"/>
                <a:cs typeface="Tahoma"/>
              </a:rPr>
              <a:t>id</a:t>
            </a:r>
            <a:r>
              <a:rPr sz="1950" spc="-5" dirty="0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sz="1950" spc="10" dirty="0">
                <a:solidFill>
                  <a:srgbClr val="FFFF00"/>
                </a:solidFill>
                <a:latin typeface="Tahoma"/>
                <a:cs typeface="Tahoma"/>
              </a:rPr>
              <a:t>düz</a:t>
            </a:r>
            <a:r>
              <a:rPr sz="1950" spc="15" dirty="0">
                <a:solidFill>
                  <a:srgbClr val="FFFF00"/>
                </a:solidFill>
                <a:latin typeface="Tahoma"/>
                <a:cs typeface="Tahoma"/>
              </a:rPr>
              <a:t>e</a:t>
            </a:r>
            <a:r>
              <a:rPr sz="1950" spc="5" dirty="0">
                <a:solidFill>
                  <a:srgbClr val="FFFF00"/>
                </a:solidFill>
                <a:latin typeface="Tahoma"/>
                <a:cs typeface="Tahoma"/>
              </a:rPr>
              <a:t>yi</a:t>
            </a:r>
            <a:r>
              <a:rPr sz="1950" spc="-20" dirty="0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sz="1950" spc="10" dirty="0">
                <a:solidFill>
                  <a:srgbClr val="FFFF00"/>
                </a:solidFill>
                <a:latin typeface="Tahoma"/>
                <a:cs typeface="Tahoma"/>
              </a:rPr>
              <a:t>&gt;250</a:t>
            </a:r>
            <a:r>
              <a:rPr sz="1950" spc="-15" dirty="0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sz="1950" spc="10" dirty="0">
                <a:solidFill>
                  <a:srgbClr val="FFFF00"/>
                </a:solidFill>
                <a:latin typeface="Tahoma"/>
                <a:cs typeface="Tahoma"/>
              </a:rPr>
              <a:t>mg/</a:t>
            </a:r>
            <a:r>
              <a:rPr sz="1950" spc="15" dirty="0">
                <a:solidFill>
                  <a:srgbClr val="FFFF00"/>
                </a:solidFill>
                <a:latin typeface="Tahoma"/>
                <a:cs typeface="Tahoma"/>
              </a:rPr>
              <a:t>d</a:t>
            </a:r>
            <a:r>
              <a:rPr sz="1950" dirty="0">
                <a:solidFill>
                  <a:srgbClr val="FFFF00"/>
                </a:solidFill>
                <a:latin typeface="Tahoma"/>
                <a:cs typeface="Tahoma"/>
              </a:rPr>
              <a:t>l</a:t>
            </a:r>
            <a:r>
              <a:rPr sz="1950" spc="-15" dirty="0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sz="1950" spc="15" dirty="0">
                <a:solidFill>
                  <a:srgbClr val="FFFF00"/>
                </a:solidFill>
                <a:latin typeface="Tahoma"/>
                <a:cs typeface="Tahoma"/>
              </a:rPr>
              <a:t>o</a:t>
            </a:r>
            <a:r>
              <a:rPr sz="1950" spc="5" dirty="0">
                <a:solidFill>
                  <a:srgbClr val="FFFF00"/>
                </a:solidFill>
                <a:latin typeface="Tahoma"/>
                <a:cs typeface="Tahoma"/>
              </a:rPr>
              <a:t>la</a:t>
            </a:r>
            <a:r>
              <a:rPr sz="1950" dirty="0">
                <a:solidFill>
                  <a:srgbClr val="FFFF00"/>
                </a:solidFill>
                <a:latin typeface="Tahoma"/>
                <a:cs typeface="Tahoma"/>
              </a:rPr>
              <a:t>n</a:t>
            </a:r>
            <a:r>
              <a:rPr sz="1950" spc="5" dirty="0">
                <a:solidFill>
                  <a:srgbClr val="FFFF00"/>
                </a:solidFill>
                <a:latin typeface="Tahoma"/>
                <a:cs typeface="Tahoma"/>
              </a:rPr>
              <a:t>lar</a:t>
            </a:r>
            <a:endParaRPr sz="1950">
              <a:latin typeface="Tahoma"/>
              <a:cs typeface="Tahom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2090564" y="7233923"/>
            <a:ext cx="111760" cy="2152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spc="-10" dirty="0">
                <a:solidFill>
                  <a:srgbClr val="FFCC00"/>
                </a:solidFill>
                <a:latin typeface="Tahoma"/>
                <a:cs typeface="Tahoma"/>
              </a:rPr>
              <a:t>•</a:t>
            </a:r>
            <a:endParaRPr sz="1500">
              <a:latin typeface="Tahoma"/>
              <a:cs typeface="Tahom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845092" y="7182162"/>
            <a:ext cx="3602354" cy="2774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950" dirty="0">
                <a:solidFill>
                  <a:srgbClr val="FFFF00"/>
                </a:solidFill>
                <a:latin typeface="Tahoma"/>
                <a:cs typeface="Tahoma"/>
              </a:rPr>
              <a:t>P</a:t>
            </a:r>
            <a:r>
              <a:rPr sz="1950" spc="15" dirty="0">
                <a:solidFill>
                  <a:srgbClr val="FFFF00"/>
                </a:solidFill>
                <a:latin typeface="Tahoma"/>
                <a:cs typeface="Tahoma"/>
              </a:rPr>
              <a:t>o</a:t>
            </a:r>
            <a:r>
              <a:rPr sz="1950" dirty="0">
                <a:solidFill>
                  <a:srgbClr val="FFFF00"/>
                </a:solidFill>
                <a:latin typeface="Tahoma"/>
                <a:cs typeface="Tahoma"/>
              </a:rPr>
              <a:t>l</a:t>
            </a:r>
            <a:r>
              <a:rPr sz="1950" spc="5" dirty="0">
                <a:solidFill>
                  <a:srgbClr val="FFFF00"/>
                </a:solidFill>
                <a:latin typeface="Tahoma"/>
                <a:cs typeface="Tahoma"/>
              </a:rPr>
              <a:t>ikistik</a:t>
            </a:r>
            <a:r>
              <a:rPr sz="1950" spc="10" dirty="0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sz="1950" spc="15" dirty="0">
                <a:solidFill>
                  <a:srgbClr val="FFFF00"/>
                </a:solidFill>
                <a:latin typeface="Tahoma"/>
                <a:cs typeface="Tahoma"/>
              </a:rPr>
              <a:t>o</a:t>
            </a:r>
            <a:r>
              <a:rPr sz="1950" spc="5" dirty="0">
                <a:solidFill>
                  <a:srgbClr val="FFFF00"/>
                </a:solidFill>
                <a:latin typeface="Tahoma"/>
                <a:cs typeface="Tahoma"/>
              </a:rPr>
              <a:t>ver</a:t>
            </a:r>
            <a:r>
              <a:rPr sz="1950" dirty="0">
                <a:solidFill>
                  <a:srgbClr val="FFFF00"/>
                </a:solidFill>
                <a:latin typeface="Tahoma"/>
                <a:cs typeface="Tahoma"/>
              </a:rPr>
              <a:t> sendr</a:t>
            </a:r>
            <a:r>
              <a:rPr sz="1950" spc="20" dirty="0">
                <a:solidFill>
                  <a:srgbClr val="FFFF00"/>
                </a:solidFill>
                <a:latin typeface="Tahoma"/>
                <a:cs typeface="Tahoma"/>
              </a:rPr>
              <a:t>o</a:t>
            </a:r>
            <a:r>
              <a:rPr sz="1950" spc="10" dirty="0">
                <a:solidFill>
                  <a:srgbClr val="FFFF00"/>
                </a:solidFill>
                <a:latin typeface="Tahoma"/>
                <a:cs typeface="Tahoma"/>
              </a:rPr>
              <a:t>mu</a:t>
            </a:r>
            <a:r>
              <a:rPr sz="1950" spc="-45" dirty="0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sz="1950" spc="10" dirty="0">
                <a:solidFill>
                  <a:srgbClr val="FFFF00"/>
                </a:solidFill>
                <a:latin typeface="Tahoma"/>
                <a:cs typeface="Tahoma"/>
              </a:rPr>
              <a:t>(PKOS)</a:t>
            </a:r>
            <a:endParaRPr sz="1950">
              <a:latin typeface="Tahoma"/>
              <a:cs typeface="Tahom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2090564" y="7851900"/>
            <a:ext cx="111760" cy="2152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spc="-10" dirty="0">
                <a:solidFill>
                  <a:srgbClr val="FFCC00"/>
                </a:solidFill>
                <a:latin typeface="Tahoma"/>
                <a:cs typeface="Tahoma"/>
              </a:rPr>
              <a:t>•</a:t>
            </a:r>
            <a:endParaRPr sz="1500">
              <a:latin typeface="Tahoma"/>
              <a:cs typeface="Tahoma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845092" y="7800139"/>
            <a:ext cx="3790315" cy="2774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950" spc="10" dirty="0">
                <a:solidFill>
                  <a:srgbClr val="FFFF00"/>
                </a:solidFill>
                <a:latin typeface="Tahoma"/>
                <a:cs typeface="Tahoma"/>
              </a:rPr>
              <a:t>A1c≥</a:t>
            </a:r>
            <a:r>
              <a:rPr sz="1950" spc="5" dirty="0">
                <a:solidFill>
                  <a:srgbClr val="FFFF00"/>
                </a:solidFill>
                <a:latin typeface="Tahoma"/>
                <a:cs typeface="Tahoma"/>
              </a:rPr>
              <a:t>%5.7,</a:t>
            </a:r>
            <a:r>
              <a:rPr sz="1950" spc="-30" dirty="0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sz="1950" spc="10" dirty="0">
                <a:solidFill>
                  <a:srgbClr val="FFFF00"/>
                </a:solidFill>
                <a:latin typeface="Tahoma"/>
                <a:cs typeface="Tahoma"/>
              </a:rPr>
              <a:t>BAG</a:t>
            </a:r>
            <a:r>
              <a:rPr sz="1950" spc="-5" dirty="0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sz="1950" spc="10" dirty="0">
                <a:solidFill>
                  <a:srgbClr val="FFFF00"/>
                </a:solidFill>
                <a:latin typeface="Tahoma"/>
                <a:cs typeface="Tahoma"/>
              </a:rPr>
              <a:t>veya</a:t>
            </a:r>
            <a:r>
              <a:rPr sz="1950" spc="5" dirty="0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sz="1950" spc="10" dirty="0">
                <a:solidFill>
                  <a:srgbClr val="FFFF00"/>
                </a:solidFill>
                <a:latin typeface="Tahoma"/>
                <a:cs typeface="Tahoma"/>
              </a:rPr>
              <a:t>BGT</a:t>
            </a:r>
            <a:r>
              <a:rPr sz="1950" spc="-5" dirty="0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sz="1950" spc="15" dirty="0">
                <a:solidFill>
                  <a:srgbClr val="FFFF00"/>
                </a:solidFill>
                <a:latin typeface="Tahoma"/>
                <a:cs typeface="Tahoma"/>
              </a:rPr>
              <a:t>o</a:t>
            </a:r>
            <a:r>
              <a:rPr sz="1950" spc="5" dirty="0">
                <a:solidFill>
                  <a:srgbClr val="FFFF00"/>
                </a:solidFill>
                <a:latin typeface="Tahoma"/>
                <a:cs typeface="Tahoma"/>
              </a:rPr>
              <a:t>la</a:t>
            </a:r>
            <a:r>
              <a:rPr sz="1950" dirty="0">
                <a:solidFill>
                  <a:srgbClr val="FFFF00"/>
                </a:solidFill>
                <a:latin typeface="Tahoma"/>
                <a:cs typeface="Tahoma"/>
              </a:rPr>
              <a:t>n</a:t>
            </a:r>
            <a:r>
              <a:rPr sz="1950" spc="5" dirty="0">
                <a:solidFill>
                  <a:srgbClr val="FFFF00"/>
                </a:solidFill>
                <a:latin typeface="Tahoma"/>
                <a:cs typeface="Tahoma"/>
              </a:rPr>
              <a:t>lar</a:t>
            </a:r>
            <a:endParaRPr sz="1950">
              <a:latin typeface="Tahoma"/>
              <a:cs typeface="Tahoma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090564" y="8469914"/>
            <a:ext cx="111760" cy="2152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spc="-10" dirty="0">
                <a:solidFill>
                  <a:srgbClr val="FFCC00"/>
                </a:solidFill>
                <a:latin typeface="Tahoma"/>
                <a:cs typeface="Tahoma"/>
              </a:rPr>
              <a:t>•</a:t>
            </a:r>
            <a:endParaRPr sz="1500">
              <a:latin typeface="Tahoma"/>
              <a:cs typeface="Tahoma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845092" y="8418152"/>
            <a:ext cx="8634095" cy="2774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950" spc="5" dirty="0">
                <a:solidFill>
                  <a:srgbClr val="FFFF00"/>
                </a:solidFill>
                <a:latin typeface="Tahoma"/>
                <a:cs typeface="Tahoma"/>
              </a:rPr>
              <a:t>İn</a:t>
            </a:r>
            <a:r>
              <a:rPr sz="1950" spc="-5" dirty="0">
                <a:solidFill>
                  <a:srgbClr val="FFFF00"/>
                </a:solidFill>
                <a:latin typeface="Tahoma"/>
                <a:cs typeface="Tahoma"/>
              </a:rPr>
              <a:t>s</a:t>
            </a:r>
            <a:r>
              <a:rPr sz="1950" spc="5" dirty="0">
                <a:solidFill>
                  <a:srgbClr val="FFFF00"/>
                </a:solidFill>
                <a:latin typeface="Tahoma"/>
                <a:cs typeface="Tahoma"/>
              </a:rPr>
              <a:t>ülin</a:t>
            </a:r>
            <a:r>
              <a:rPr sz="1950" spc="-20" dirty="0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sz="1950" spc="5" dirty="0">
                <a:solidFill>
                  <a:srgbClr val="FFFF00"/>
                </a:solidFill>
                <a:latin typeface="Tahoma"/>
                <a:cs typeface="Tahoma"/>
              </a:rPr>
              <a:t>rezist</a:t>
            </a:r>
            <a:r>
              <a:rPr sz="1950" dirty="0">
                <a:solidFill>
                  <a:srgbClr val="FFFF00"/>
                </a:solidFill>
                <a:latin typeface="Tahoma"/>
                <a:cs typeface="Tahoma"/>
              </a:rPr>
              <a:t>a</a:t>
            </a:r>
            <a:r>
              <a:rPr sz="1950" spc="10" dirty="0">
                <a:solidFill>
                  <a:srgbClr val="FFFF00"/>
                </a:solidFill>
                <a:latin typeface="Tahoma"/>
                <a:cs typeface="Tahoma"/>
              </a:rPr>
              <a:t>n</a:t>
            </a:r>
            <a:r>
              <a:rPr sz="1950" spc="-5" dirty="0">
                <a:solidFill>
                  <a:srgbClr val="FFFF00"/>
                </a:solidFill>
                <a:latin typeface="Tahoma"/>
                <a:cs typeface="Tahoma"/>
              </a:rPr>
              <a:t>s</a:t>
            </a:r>
            <a:r>
              <a:rPr sz="1950" dirty="0">
                <a:solidFill>
                  <a:srgbClr val="FFFF00"/>
                </a:solidFill>
                <a:latin typeface="Tahoma"/>
                <a:cs typeface="Tahoma"/>
              </a:rPr>
              <a:t>ı i</a:t>
            </a:r>
            <a:r>
              <a:rPr sz="1950" spc="5" dirty="0">
                <a:solidFill>
                  <a:srgbClr val="FFFF00"/>
                </a:solidFill>
                <a:latin typeface="Tahoma"/>
                <a:cs typeface="Tahoma"/>
              </a:rPr>
              <a:t>l</a:t>
            </a:r>
            <a:r>
              <a:rPr sz="1950" spc="10" dirty="0">
                <a:solidFill>
                  <a:srgbClr val="FFFF00"/>
                </a:solidFill>
                <a:latin typeface="Tahoma"/>
                <a:cs typeface="Tahoma"/>
              </a:rPr>
              <a:t>e</a:t>
            </a:r>
            <a:r>
              <a:rPr sz="1950" spc="5" dirty="0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sz="1950" dirty="0">
                <a:solidFill>
                  <a:srgbClr val="FFFF00"/>
                </a:solidFill>
                <a:latin typeface="Tahoma"/>
                <a:cs typeface="Tahoma"/>
              </a:rPr>
              <a:t>i</a:t>
            </a:r>
            <a:r>
              <a:rPr sz="1950" spc="5" dirty="0">
                <a:solidFill>
                  <a:srgbClr val="FFFF00"/>
                </a:solidFill>
                <a:latin typeface="Tahoma"/>
                <a:cs typeface="Tahoma"/>
              </a:rPr>
              <a:t>lişkili</a:t>
            </a:r>
            <a:r>
              <a:rPr sz="1950" spc="15" dirty="0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sz="1950" spc="5" dirty="0">
                <a:solidFill>
                  <a:srgbClr val="FFFF00"/>
                </a:solidFill>
                <a:latin typeface="Tahoma"/>
                <a:cs typeface="Tahoma"/>
              </a:rPr>
              <a:t>dur</a:t>
            </a:r>
            <a:r>
              <a:rPr sz="1950" dirty="0">
                <a:solidFill>
                  <a:srgbClr val="FFFF00"/>
                </a:solidFill>
                <a:latin typeface="Tahoma"/>
                <a:cs typeface="Tahoma"/>
              </a:rPr>
              <a:t>u</a:t>
            </a:r>
            <a:r>
              <a:rPr sz="1950" spc="10" dirty="0">
                <a:solidFill>
                  <a:srgbClr val="FFFF00"/>
                </a:solidFill>
                <a:latin typeface="Tahoma"/>
                <a:cs typeface="Tahoma"/>
              </a:rPr>
              <a:t>ml</a:t>
            </a:r>
            <a:r>
              <a:rPr sz="1950" dirty="0">
                <a:solidFill>
                  <a:srgbClr val="FFFF00"/>
                </a:solidFill>
                <a:latin typeface="Tahoma"/>
                <a:cs typeface="Tahoma"/>
              </a:rPr>
              <a:t>a</a:t>
            </a:r>
            <a:r>
              <a:rPr sz="1950" spc="5" dirty="0">
                <a:solidFill>
                  <a:srgbClr val="FFFF00"/>
                </a:solidFill>
                <a:latin typeface="Tahoma"/>
                <a:cs typeface="Tahoma"/>
              </a:rPr>
              <a:t>rı</a:t>
            </a:r>
            <a:r>
              <a:rPr sz="1950" spc="-15" dirty="0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sz="1950" spc="15" dirty="0">
                <a:solidFill>
                  <a:srgbClr val="FFFF00"/>
                </a:solidFill>
                <a:latin typeface="Tahoma"/>
                <a:cs typeface="Tahoma"/>
              </a:rPr>
              <a:t>o</a:t>
            </a:r>
            <a:r>
              <a:rPr sz="1950" spc="5" dirty="0">
                <a:solidFill>
                  <a:srgbClr val="FFFF00"/>
                </a:solidFill>
                <a:latin typeface="Tahoma"/>
                <a:cs typeface="Tahoma"/>
              </a:rPr>
              <a:t>la</a:t>
            </a:r>
            <a:r>
              <a:rPr sz="1950" dirty="0">
                <a:solidFill>
                  <a:srgbClr val="FFFF00"/>
                </a:solidFill>
                <a:latin typeface="Tahoma"/>
                <a:cs typeface="Tahoma"/>
              </a:rPr>
              <a:t>n</a:t>
            </a:r>
            <a:r>
              <a:rPr sz="1950" spc="5" dirty="0">
                <a:solidFill>
                  <a:srgbClr val="FFFF00"/>
                </a:solidFill>
                <a:latin typeface="Tahoma"/>
                <a:cs typeface="Tahoma"/>
              </a:rPr>
              <a:t>lar</a:t>
            </a:r>
            <a:r>
              <a:rPr sz="1950" spc="10" dirty="0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sz="1950" spc="25" dirty="0">
                <a:solidFill>
                  <a:srgbClr val="FFFF00"/>
                </a:solidFill>
                <a:latin typeface="Tahoma"/>
                <a:cs typeface="Tahoma"/>
              </a:rPr>
              <a:t>(</a:t>
            </a:r>
            <a:r>
              <a:rPr sz="1950" spc="15" dirty="0">
                <a:solidFill>
                  <a:srgbClr val="FFFF00"/>
                </a:solidFill>
                <a:latin typeface="Tahoma"/>
                <a:cs typeface="Tahoma"/>
              </a:rPr>
              <a:t>o</a:t>
            </a:r>
            <a:r>
              <a:rPr sz="1950" spc="10" dirty="0">
                <a:solidFill>
                  <a:srgbClr val="FFFF00"/>
                </a:solidFill>
                <a:latin typeface="Tahoma"/>
                <a:cs typeface="Tahoma"/>
              </a:rPr>
              <a:t>b</a:t>
            </a:r>
            <a:r>
              <a:rPr sz="1950" spc="15" dirty="0">
                <a:solidFill>
                  <a:srgbClr val="FFFF00"/>
                </a:solidFill>
                <a:latin typeface="Tahoma"/>
                <a:cs typeface="Tahoma"/>
              </a:rPr>
              <a:t>e</a:t>
            </a:r>
            <a:r>
              <a:rPr sz="1950" dirty="0">
                <a:solidFill>
                  <a:srgbClr val="FFFF00"/>
                </a:solidFill>
                <a:latin typeface="Tahoma"/>
                <a:cs typeface="Tahoma"/>
              </a:rPr>
              <a:t>sit</a:t>
            </a:r>
            <a:r>
              <a:rPr sz="1950" spc="20" dirty="0">
                <a:solidFill>
                  <a:srgbClr val="FFFF00"/>
                </a:solidFill>
                <a:latin typeface="Tahoma"/>
                <a:cs typeface="Tahoma"/>
              </a:rPr>
              <a:t>e</a:t>
            </a:r>
            <a:r>
              <a:rPr sz="1950" spc="5" dirty="0">
                <a:solidFill>
                  <a:srgbClr val="FFFF00"/>
                </a:solidFill>
                <a:latin typeface="Tahoma"/>
                <a:cs typeface="Tahoma"/>
              </a:rPr>
              <a:t>,</a:t>
            </a:r>
            <a:r>
              <a:rPr sz="1950" spc="-45" dirty="0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sz="1950" dirty="0">
                <a:solidFill>
                  <a:srgbClr val="FFFF00"/>
                </a:solidFill>
                <a:latin typeface="Tahoma"/>
                <a:cs typeface="Tahoma"/>
              </a:rPr>
              <a:t>a</a:t>
            </a:r>
            <a:r>
              <a:rPr sz="1950" spc="5" dirty="0">
                <a:solidFill>
                  <a:srgbClr val="FFFF00"/>
                </a:solidFill>
                <a:latin typeface="Tahoma"/>
                <a:cs typeface="Tahoma"/>
              </a:rPr>
              <a:t>k</a:t>
            </a:r>
            <a:r>
              <a:rPr sz="1950" spc="-5" dirty="0">
                <a:solidFill>
                  <a:srgbClr val="FFFF00"/>
                </a:solidFill>
                <a:latin typeface="Tahoma"/>
                <a:cs typeface="Tahoma"/>
              </a:rPr>
              <a:t>a</a:t>
            </a:r>
            <a:r>
              <a:rPr sz="1950" spc="10" dirty="0">
                <a:solidFill>
                  <a:srgbClr val="FFFF00"/>
                </a:solidFill>
                <a:latin typeface="Tahoma"/>
                <a:cs typeface="Tahoma"/>
              </a:rPr>
              <a:t>n</a:t>
            </a:r>
            <a:r>
              <a:rPr sz="1950" spc="-5" dirty="0">
                <a:solidFill>
                  <a:srgbClr val="FFFF00"/>
                </a:solidFill>
                <a:latin typeface="Tahoma"/>
                <a:cs typeface="Tahoma"/>
              </a:rPr>
              <a:t>t</a:t>
            </a:r>
            <a:r>
              <a:rPr sz="1950" spc="15" dirty="0">
                <a:solidFill>
                  <a:srgbClr val="FFFF00"/>
                </a:solidFill>
                <a:latin typeface="Tahoma"/>
                <a:cs typeface="Tahoma"/>
              </a:rPr>
              <a:t>o</a:t>
            </a:r>
            <a:r>
              <a:rPr sz="1950" dirty="0">
                <a:solidFill>
                  <a:srgbClr val="FFFF00"/>
                </a:solidFill>
                <a:latin typeface="Tahoma"/>
                <a:cs typeface="Tahoma"/>
              </a:rPr>
              <a:t>zi</a:t>
            </a:r>
            <a:r>
              <a:rPr sz="1950" spc="5" dirty="0">
                <a:solidFill>
                  <a:srgbClr val="FFFF00"/>
                </a:solidFill>
                <a:latin typeface="Tahoma"/>
                <a:cs typeface="Tahoma"/>
              </a:rPr>
              <a:t>s</a:t>
            </a:r>
            <a:r>
              <a:rPr sz="1950" spc="20" dirty="0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sz="1950" spc="5" dirty="0">
                <a:solidFill>
                  <a:srgbClr val="FFFF00"/>
                </a:solidFill>
                <a:latin typeface="Tahoma"/>
                <a:cs typeface="Tahoma"/>
              </a:rPr>
              <a:t>ni</a:t>
            </a:r>
            <a:r>
              <a:rPr sz="1950" spc="15" dirty="0">
                <a:solidFill>
                  <a:srgbClr val="FFFF00"/>
                </a:solidFill>
                <a:latin typeface="Tahoma"/>
                <a:cs typeface="Tahoma"/>
              </a:rPr>
              <a:t>g</a:t>
            </a:r>
            <a:r>
              <a:rPr sz="1950" dirty="0">
                <a:solidFill>
                  <a:srgbClr val="FFFF00"/>
                </a:solidFill>
                <a:latin typeface="Tahoma"/>
                <a:cs typeface="Tahoma"/>
              </a:rPr>
              <a:t>rikan</a:t>
            </a:r>
            <a:r>
              <a:rPr sz="1950" spc="5" dirty="0">
                <a:solidFill>
                  <a:srgbClr val="FFFF00"/>
                </a:solidFill>
                <a:latin typeface="Tahoma"/>
                <a:cs typeface="Tahoma"/>
              </a:rPr>
              <a:t>s</a:t>
            </a:r>
            <a:r>
              <a:rPr sz="1950" spc="-15" dirty="0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sz="1950" spc="10" dirty="0">
                <a:solidFill>
                  <a:srgbClr val="FFFF00"/>
                </a:solidFill>
                <a:latin typeface="Tahoma"/>
                <a:cs typeface="Tahoma"/>
              </a:rPr>
              <a:t>g</a:t>
            </a:r>
            <a:r>
              <a:rPr sz="1950" spc="5" dirty="0">
                <a:solidFill>
                  <a:srgbClr val="FFFF00"/>
                </a:solidFill>
                <a:latin typeface="Tahoma"/>
                <a:cs typeface="Tahoma"/>
              </a:rPr>
              <a:t>i</a:t>
            </a:r>
            <a:r>
              <a:rPr sz="1950" spc="10" dirty="0">
                <a:solidFill>
                  <a:srgbClr val="FFFF00"/>
                </a:solidFill>
                <a:latin typeface="Tahoma"/>
                <a:cs typeface="Tahoma"/>
              </a:rPr>
              <a:t>b</a:t>
            </a:r>
            <a:r>
              <a:rPr sz="1950" spc="5" dirty="0">
                <a:solidFill>
                  <a:srgbClr val="FFFF00"/>
                </a:solidFill>
                <a:latin typeface="Tahoma"/>
                <a:cs typeface="Tahoma"/>
              </a:rPr>
              <a:t>i)</a:t>
            </a:r>
            <a:endParaRPr sz="1950">
              <a:latin typeface="Tahoma"/>
              <a:cs typeface="Tahoma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2090564" y="9088357"/>
            <a:ext cx="111760" cy="2152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spc="-10" dirty="0">
                <a:solidFill>
                  <a:srgbClr val="FFCC00"/>
                </a:solidFill>
                <a:latin typeface="Tahoma"/>
                <a:cs typeface="Tahoma"/>
              </a:rPr>
              <a:t>•</a:t>
            </a:r>
            <a:endParaRPr sz="1500">
              <a:latin typeface="Tahoma"/>
              <a:cs typeface="Tahoma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845092" y="9036596"/>
            <a:ext cx="3067685" cy="2774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950" spc="10" dirty="0">
                <a:solidFill>
                  <a:srgbClr val="FFFF00"/>
                </a:solidFill>
                <a:latin typeface="Tahoma"/>
                <a:cs typeface="Tahoma"/>
              </a:rPr>
              <a:t>KVS</a:t>
            </a:r>
            <a:r>
              <a:rPr sz="1950" spc="-5" dirty="0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sz="1950" spc="10" dirty="0">
                <a:solidFill>
                  <a:srgbClr val="FFFF00"/>
                </a:solidFill>
                <a:latin typeface="Tahoma"/>
                <a:cs typeface="Tahoma"/>
              </a:rPr>
              <a:t>h</a:t>
            </a:r>
            <a:r>
              <a:rPr sz="1950" spc="-5" dirty="0">
                <a:solidFill>
                  <a:srgbClr val="FFFF00"/>
                </a:solidFill>
                <a:latin typeface="Tahoma"/>
                <a:cs typeface="Tahoma"/>
              </a:rPr>
              <a:t>a</a:t>
            </a:r>
            <a:r>
              <a:rPr sz="1950" spc="5" dirty="0">
                <a:solidFill>
                  <a:srgbClr val="FFFF00"/>
                </a:solidFill>
                <a:latin typeface="Tahoma"/>
                <a:cs typeface="Tahoma"/>
              </a:rPr>
              <a:t>st</a:t>
            </a:r>
            <a:r>
              <a:rPr sz="1950" spc="-5" dirty="0">
                <a:solidFill>
                  <a:srgbClr val="FFFF00"/>
                </a:solidFill>
                <a:latin typeface="Tahoma"/>
                <a:cs typeface="Tahoma"/>
              </a:rPr>
              <a:t>a</a:t>
            </a:r>
            <a:r>
              <a:rPr sz="1950" dirty="0">
                <a:solidFill>
                  <a:srgbClr val="FFFF00"/>
                </a:solidFill>
                <a:latin typeface="Tahoma"/>
                <a:cs typeface="Tahoma"/>
              </a:rPr>
              <a:t>l</a:t>
            </a:r>
            <a:r>
              <a:rPr sz="1950" spc="5" dirty="0">
                <a:solidFill>
                  <a:srgbClr val="FFFF00"/>
                </a:solidFill>
                <a:latin typeface="Tahoma"/>
                <a:cs typeface="Tahoma"/>
              </a:rPr>
              <a:t>ık</a:t>
            </a:r>
            <a:r>
              <a:rPr sz="1950" spc="10" dirty="0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sz="1950" spc="15" dirty="0">
                <a:solidFill>
                  <a:srgbClr val="FFFF00"/>
                </a:solidFill>
                <a:latin typeface="Tahoma"/>
                <a:cs typeface="Tahoma"/>
              </a:rPr>
              <a:t>ö</a:t>
            </a:r>
            <a:r>
              <a:rPr sz="1950" spc="5" dirty="0">
                <a:solidFill>
                  <a:srgbClr val="FFFF00"/>
                </a:solidFill>
                <a:latin typeface="Tahoma"/>
                <a:cs typeface="Tahoma"/>
              </a:rPr>
              <a:t>y</a:t>
            </a:r>
            <a:r>
              <a:rPr sz="1950" spc="-5" dirty="0">
                <a:solidFill>
                  <a:srgbClr val="FFFF00"/>
                </a:solidFill>
                <a:latin typeface="Tahoma"/>
                <a:cs typeface="Tahoma"/>
              </a:rPr>
              <a:t>k</a:t>
            </a:r>
            <a:r>
              <a:rPr sz="1950" spc="10" dirty="0">
                <a:solidFill>
                  <a:srgbClr val="FFFF00"/>
                </a:solidFill>
                <a:latin typeface="Tahoma"/>
                <a:cs typeface="Tahoma"/>
              </a:rPr>
              <a:t>ü</a:t>
            </a:r>
            <a:r>
              <a:rPr sz="1950" spc="-5" dirty="0">
                <a:solidFill>
                  <a:srgbClr val="FFFF00"/>
                </a:solidFill>
                <a:latin typeface="Tahoma"/>
                <a:cs typeface="Tahoma"/>
              </a:rPr>
              <a:t>s</a:t>
            </a:r>
            <a:r>
              <a:rPr sz="1950" spc="10" dirty="0">
                <a:solidFill>
                  <a:srgbClr val="FFFF00"/>
                </a:solidFill>
                <a:latin typeface="Tahoma"/>
                <a:cs typeface="Tahoma"/>
              </a:rPr>
              <a:t>ü</a:t>
            </a:r>
            <a:r>
              <a:rPr sz="1950" spc="-5" dirty="0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sz="1950" spc="15" dirty="0">
                <a:solidFill>
                  <a:srgbClr val="FFFF00"/>
                </a:solidFill>
                <a:latin typeface="Tahoma"/>
                <a:cs typeface="Tahoma"/>
              </a:rPr>
              <a:t>o</a:t>
            </a:r>
            <a:r>
              <a:rPr sz="1950" spc="5" dirty="0">
                <a:solidFill>
                  <a:srgbClr val="FFFF00"/>
                </a:solidFill>
                <a:latin typeface="Tahoma"/>
                <a:cs typeface="Tahoma"/>
              </a:rPr>
              <a:t>la</a:t>
            </a:r>
            <a:r>
              <a:rPr sz="1950" dirty="0">
                <a:solidFill>
                  <a:srgbClr val="FFFF00"/>
                </a:solidFill>
                <a:latin typeface="Tahoma"/>
                <a:cs typeface="Tahoma"/>
              </a:rPr>
              <a:t>n</a:t>
            </a:r>
            <a:r>
              <a:rPr sz="1950" spc="5" dirty="0">
                <a:solidFill>
                  <a:srgbClr val="FFFF00"/>
                </a:solidFill>
                <a:latin typeface="Tahoma"/>
                <a:cs typeface="Tahoma"/>
              </a:rPr>
              <a:t>lar</a:t>
            </a:r>
            <a:endParaRPr sz="1950">
              <a:latin typeface="Tahoma"/>
              <a:cs typeface="Tahoma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9471538" y="9350124"/>
            <a:ext cx="3107055" cy="2774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950" dirty="0">
                <a:solidFill>
                  <a:srgbClr val="99CCFF"/>
                </a:solidFill>
                <a:latin typeface="Tahoma"/>
                <a:cs typeface="Tahoma"/>
              </a:rPr>
              <a:t>Dia</a:t>
            </a:r>
            <a:r>
              <a:rPr sz="1950" spc="10" dirty="0">
                <a:solidFill>
                  <a:srgbClr val="99CCFF"/>
                </a:solidFill>
                <a:latin typeface="Tahoma"/>
                <a:cs typeface="Tahoma"/>
              </a:rPr>
              <a:t>b</a:t>
            </a:r>
            <a:r>
              <a:rPr sz="1950" spc="15" dirty="0">
                <a:solidFill>
                  <a:srgbClr val="99CCFF"/>
                </a:solidFill>
                <a:latin typeface="Tahoma"/>
                <a:cs typeface="Tahoma"/>
              </a:rPr>
              <a:t>e</a:t>
            </a:r>
            <a:r>
              <a:rPr sz="1950" dirty="0">
                <a:solidFill>
                  <a:srgbClr val="99CCFF"/>
                </a:solidFill>
                <a:latin typeface="Tahoma"/>
                <a:cs typeface="Tahoma"/>
              </a:rPr>
              <a:t>t</a:t>
            </a:r>
            <a:r>
              <a:rPr sz="1950" spc="5" dirty="0">
                <a:solidFill>
                  <a:srgbClr val="99CCFF"/>
                </a:solidFill>
                <a:latin typeface="Tahoma"/>
                <a:cs typeface="Tahoma"/>
              </a:rPr>
              <a:t>es</a:t>
            </a:r>
            <a:r>
              <a:rPr sz="1950" spc="-15" dirty="0">
                <a:solidFill>
                  <a:srgbClr val="99CCFF"/>
                </a:solidFill>
                <a:latin typeface="Tahoma"/>
                <a:cs typeface="Tahoma"/>
              </a:rPr>
              <a:t> </a:t>
            </a:r>
            <a:r>
              <a:rPr sz="1950" spc="10" dirty="0">
                <a:solidFill>
                  <a:srgbClr val="99CCFF"/>
                </a:solidFill>
                <a:latin typeface="Tahoma"/>
                <a:cs typeface="Tahoma"/>
              </a:rPr>
              <a:t>C</a:t>
            </a:r>
            <a:r>
              <a:rPr sz="1950" spc="-5" dirty="0">
                <a:solidFill>
                  <a:srgbClr val="99CCFF"/>
                </a:solidFill>
                <a:latin typeface="Tahoma"/>
                <a:cs typeface="Tahoma"/>
              </a:rPr>
              <a:t>a</a:t>
            </a:r>
            <a:r>
              <a:rPr sz="1950" spc="-20" dirty="0">
                <a:solidFill>
                  <a:srgbClr val="99CCFF"/>
                </a:solidFill>
                <a:latin typeface="Tahoma"/>
                <a:cs typeface="Tahoma"/>
              </a:rPr>
              <a:t>r</a:t>
            </a:r>
            <a:r>
              <a:rPr sz="1950" spc="10" dirty="0">
                <a:solidFill>
                  <a:srgbClr val="99CCFF"/>
                </a:solidFill>
                <a:latin typeface="Tahoma"/>
                <a:cs typeface="Tahoma"/>
              </a:rPr>
              <a:t>e</a:t>
            </a:r>
            <a:r>
              <a:rPr sz="1950" spc="20" dirty="0">
                <a:solidFill>
                  <a:srgbClr val="99CCFF"/>
                </a:solidFill>
                <a:latin typeface="Tahoma"/>
                <a:cs typeface="Tahoma"/>
              </a:rPr>
              <a:t> </a:t>
            </a:r>
            <a:r>
              <a:rPr sz="1950" spc="10" dirty="0">
                <a:solidFill>
                  <a:srgbClr val="99CCFF"/>
                </a:solidFill>
                <a:latin typeface="Tahoma"/>
                <a:cs typeface="Tahoma"/>
              </a:rPr>
              <a:t>2015</a:t>
            </a:r>
            <a:r>
              <a:rPr sz="1950" spc="-35" dirty="0">
                <a:solidFill>
                  <a:srgbClr val="99CCFF"/>
                </a:solidFill>
                <a:latin typeface="Tahoma"/>
                <a:cs typeface="Tahoma"/>
              </a:rPr>
              <a:t> </a:t>
            </a:r>
            <a:r>
              <a:rPr sz="1950" spc="5" dirty="0">
                <a:solidFill>
                  <a:srgbClr val="99CCFF"/>
                </a:solidFill>
                <a:latin typeface="Tahoma"/>
                <a:cs typeface="Tahoma"/>
              </a:rPr>
              <a:t>(3</a:t>
            </a:r>
            <a:r>
              <a:rPr sz="1950" spc="15" dirty="0">
                <a:solidFill>
                  <a:srgbClr val="99CCFF"/>
                </a:solidFill>
                <a:latin typeface="Tahoma"/>
                <a:cs typeface="Tahoma"/>
              </a:rPr>
              <a:t>3</a:t>
            </a:r>
            <a:r>
              <a:rPr sz="1950" spc="5" dirty="0">
                <a:solidFill>
                  <a:srgbClr val="99CCFF"/>
                </a:solidFill>
                <a:latin typeface="Tahoma"/>
                <a:cs typeface="Tahoma"/>
              </a:rPr>
              <a:t>):14</a:t>
            </a:r>
            <a:endParaRPr sz="1950">
              <a:latin typeface="Tahoma"/>
              <a:cs typeface="Tahoma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0" y="0"/>
            <a:ext cx="1803400" cy="18161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00" y="12698"/>
            <a:ext cx="12979400" cy="9728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24403" y="231043"/>
            <a:ext cx="11685786" cy="110901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550758" y="140248"/>
            <a:ext cx="10028749" cy="136627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89792" y="196454"/>
            <a:ext cx="11681460" cy="1104900"/>
          </a:xfrm>
          <a:custGeom>
            <a:avLst/>
            <a:gdLst/>
            <a:ahLst/>
            <a:cxnLst/>
            <a:rect l="l" t="t" r="r" b="b"/>
            <a:pathLst>
              <a:path w="11681460" h="1104900">
                <a:moveTo>
                  <a:pt x="0" y="1104691"/>
                </a:moveTo>
                <a:lnTo>
                  <a:pt x="11681460" y="1104691"/>
                </a:lnTo>
                <a:lnTo>
                  <a:pt x="11681460" y="0"/>
                </a:lnTo>
                <a:lnTo>
                  <a:pt x="0" y="0"/>
                </a:lnTo>
                <a:lnTo>
                  <a:pt x="0" y="1104691"/>
                </a:lnTo>
                <a:close/>
              </a:path>
            </a:pathLst>
          </a:custGeom>
          <a:solidFill>
            <a:srgbClr val="FF99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9001" rIns="0" bIns="0" rtlCol="0">
            <a:spAutoFit/>
          </a:bodyPr>
          <a:lstStyle/>
          <a:p>
            <a:pPr marL="1339850">
              <a:lnSpc>
                <a:spcPts val="6075"/>
              </a:lnSpc>
            </a:pPr>
            <a:r>
              <a:rPr sz="5100" b="1" dirty="0">
                <a:solidFill>
                  <a:srgbClr val="000099"/>
                </a:solidFill>
                <a:latin typeface="Tahoma"/>
                <a:cs typeface="Tahoma"/>
              </a:rPr>
              <a:t>T</a:t>
            </a:r>
            <a:r>
              <a:rPr sz="5100" b="1" spc="10" dirty="0">
                <a:solidFill>
                  <a:srgbClr val="000099"/>
                </a:solidFill>
                <a:latin typeface="Tahoma"/>
                <a:cs typeface="Tahoma"/>
              </a:rPr>
              <a:t>i</a:t>
            </a:r>
            <a:r>
              <a:rPr sz="5100" b="1" dirty="0">
                <a:solidFill>
                  <a:srgbClr val="000099"/>
                </a:solidFill>
                <a:latin typeface="Tahoma"/>
                <a:cs typeface="Tahoma"/>
              </a:rPr>
              <a:t>p</a:t>
            </a:r>
            <a:r>
              <a:rPr sz="5100" b="1" spc="-25" dirty="0">
                <a:solidFill>
                  <a:srgbClr val="000099"/>
                </a:solidFill>
                <a:latin typeface="Tahoma"/>
                <a:cs typeface="Tahoma"/>
              </a:rPr>
              <a:t> </a:t>
            </a:r>
            <a:r>
              <a:rPr sz="5100" b="1" dirty="0">
                <a:solidFill>
                  <a:srgbClr val="000099"/>
                </a:solidFill>
                <a:latin typeface="Tahoma"/>
                <a:cs typeface="Tahoma"/>
              </a:rPr>
              <a:t>2 Diya</a:t>
            </a:r>
            <a:r>
              <a:rPr sz="5100" b="1" spc="15" dirty="0">
                <a:solidFill>
                  <a:srgbClr val="000099"/>
                </a:solidFill>
                <a:latin typeface="Tahoma"/>
                <a:cs typeface="Tahoma"/>
              </a:rPr>
              <a:t>b</a:t>
            </a:r>
            <a:r>
              <a:rPr sz="5100" b="1" dirty="0">
                <a:solidFill>
                  <a:srgbClr val="000099"/>
                </a:solidFill>
                <a:latin typeface="Tahoma"/>
                <a:cs typeface="Tahoma"/>
              </a:rPr>
              <a:t>et</a:t>
            </a:r>
            <a:r>
              <a:rPr sz="5100" b="1" spc="-25" dirty="0">
                <a:solidFill>
                  <a:srgbClr val="000099"/>
                </a:solidFill>
                <a:latin typeface="Tahoma"/>
                <a:cs typeface="Tahoma"/>
              </a:rPr>
              <a:t> </a:t>
            </a:r>
            <a:r>
              <a:rPr sz="5100" b="1" dirty="0">
                <a:solidFill>
                  <a:srgbClr val="000099"/>
                </a:solidFill>
                <a:latin typeface="Tahoma"/>
                <a:cs typeface="Tahoma"/>
              </a:rPr>
              <a:t>Risk Fak</a:t>
            </a:r>
            <a:r>
              <a:rPr sz="5100" b="1" spc="10" dirty="0">
                <a:solidFill>
                  <a:srgbClr val="000099"/>
                </a:solidFill>
                <a:latin typeface="Tahoma"/>
                <a:cs typeface="Tahoma"/>
              </a:rPr>
              <a:t>t</a:t>
            </a:r>
            <a:r>
              <a:rPr sz="5100" b="1" dirty="0">
                <a:solidFill>
                  <a:srgbClr val="000099"/>
                </a:solidFill>
                <a:latin typeface="Tahoma"/>
                <a:cs typeface="Tahoma"/>
              </a:rPr>
              <a:t>örleri</a:t>
            </a:r>
            <a:endParaRPr sz="5100">
              <a:latin typeface="Tahoma"/>
              <a:cs typeface="Tahom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31384" y="1947531"/>
            <a:ext cx="10679883" cy="597095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844093" y="2103032"/>
            <a:ext cx="4015104" cy="4578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400" u="heavy" spc="5" dirty="0">
                <a:solidFill>
                  <a:srgbClr val="FFFFFF"/>
                </a:solidFill>
                <a:latin typeface="Tahoma"/>
                <a:cs typeface="Tahoma"/>
              </a:rPr>
              <a:t>D</a:t>
            </a:r>
            <a:r>
              <a:rPr sz="3400" u="heavy" dirty="0">
                <a:solidFill>
                  <a:srgbClr val="FFFFFF"/>
                </a:solidFill>
                <a:latin typeface="Tahoma"/>
                <a:cs typeface="Tahoma"/>
              </a:rPr>
              <a:t>eğişt</a:t>
            </a:r>
            <a:r>
              <a:rPr sz="3400" u="heavy" spc="5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3400" u="heavy" dirty="0">
                <a:solidFill>
                  <a:srgbClr val="FFFFFF"/>
                </a:solidFill>
                <a:latin typeface="Tahoma"/>
                <a:cs typeface="Tahoma"/>
              </a:rPr>
              <a:t>rile</a:t>
            </a:r>
            <a:r>
              <a:rPr sz="3400" u="heavy" spc="5" dirty="0">
                <a:solidFill>
                  <a:srgbClr val="FFFFFF"/>
                </a:solidFill>
                <a:latin typeface="Tahoma"/>
                <a:cs typeface="Tahoma"/>
              </a:rPr>
              <a:t>b</a:t>
            </a:r>
            <a:r>
              <a:rPr sz="3400" u="heavy" dirty="0">
                <a:solidFill>
                  <a:srgbClr val="FFFFFF"/>
                </a:solidFill>
                <a:latin typeface="Tahoma"/>
                <a:cs typeface="Tahoma"/>
              </a:rPr>
              <a:t>ilir</a:t>
            </a:r>
            <a:r>
              <a:rPr sz="3400" u="heavy" spc="-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400" u="heavy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3400" u="heavy" spc="5" dirty="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sz="3400" u="heavy" dirty="0">
                <a:solidFill>
                  <a:srgbClr val="FFFFFF"/>
                </a:solidFill>
                <a:latin typeface="Tahoma"/>
                <a:cs typeface="Tahoma"/>
              </a:rPr>
              <a:t>an</a:t>
            </a:r>
            <a:r>
              <a:rPr sz="3400" u="heavy" spc="5" dirty="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sz="3400" u="heavy" dirty="0">
                <a:solidFill>
                  <a:srgbClr val="FFFFFF"/>
                </a:solidFill>
                <a:latin typeface="Tahoma"/>
                <a:cs typeface="Tahoma"/>
              </a:rPr>
              <a:t>ar</a:t>
            </a:r>
            <a:endParaRPr sz="340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036681" y="2103032"/>
            <a:ext cx="5034280" cy="55638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606425" algn="ctr">
              <a:lnSpc>
                <a:spcPct val="100000"/>
              </a:lnSpc>
            </a:pPr>
            <a:r>
              <a:rPr sz="3400" u="heavy" dirty="0">
                <a:solidFill>
                  <a:srgbClr val="FFFFFF"/>
                </a:solidFill>
                <a:latin typeface="Tahoma"/>
                <a:cs typeface="Tahoma"/>
              </a:rPr>
              <a:t>De</a:t>
            </a:r>
            <a:r>
              <a:rPr sz="3400" u="heavy" spc="5" dirty="0">
                <a:solidFill>
                  <a:srgbClr val="FFFFFF"/>
                </a:solidFill>
                <a:latin typeface="Tahoma"/>
                <a:cs typeface="Tahoma"/>
              </a:rPr>
              <a:t>ğ</a:t>
            </a:r>
            <a:r>
              <a:rPr sz="3400" u="heavy" dirty="0">
                <a:solidFill>
                  <a:srgbClr val="FFFFFF"/>
                </a:solidFill>
                <a:latin typeface="Tahoma"/>
                <a:cs typeface="Tahoma"/>
              </a:rPr>
              <a:t>iştir</a:t>
            </a:r>
            <a:r>
              <a:rPr sz="3400" u="heavy" spc="5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3400" u="heavy" dirty="0">
                <a:solidFill>
                  <a:srgbClr val="FFFFFF"/>
                </a:solidFill>
                <a:latin typeface="Tahoma"/>
                <a:cs typeface="Tahoma"/>
              </a:rPr>
              <a:t>lemez</a:t>
            </a:r>
            <a:r>
              <a:rPr sz="3400" u="heavy" spc="-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400" u="heavy" dirty="0">
                <a:solidFill>
                  <a:srgbClr val="FFFFFF"/>
                </a:solidFill>
                <a:latin typeface="Tahoma"/>
                <a:cs typeface="Tahoma"/>
              </a:rPr>
              <a:t>fa</a:t>
            </a:r>
            <a:r>
              <a:rPr sz="3400" u="heavy" spc="10" dirty="0">
                <a:solidFill>
                  <a:srgbClr val="FFFFFF"/>
                </a:solidFill>
                <a:latin typeface="Tahoma"/>
                <a:cs typeface="Tahoma"/>
              </a:rPr>
              <a:t>k</a:t>
            </a:r>
            <a:r>
              <a:rPr sz="3400" u="heavy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3400" u="heavy" spc="5" dirty="0">
                <a:solidFill>
                  <a:srgbClr val="FFFFFF"/>
                </a:solidFill>
                <a:latin typeface="Tahoma"/>
                <a:cs typeface="Tahoma"/>
              </a:rPr>
              <a:t>ö</a:t>
            </a:r>
            <a:r>
              <a:rPr sz="3400" u="heavy" dirty="0">
                <a:solidFill>
                  <a:srgbClr val="FFFFFF"/>
                </a:solidFill>
                <a:latin typeface="Tahoma"/>
                <a:cs typeface="Tahoma"/>
              </a:rPr>
              <a:t>rler</a:t>
            </a:r>
            <a:endParaRPr sz="3400">
              <a:latin typeface="Tahoma"/>
              <a:cs typeface="Tahoma"/>
            </a:endParaRPr>
          </a:p>
          <a:p>
            <a:pPr marL="1553210" indent="-242570">
              <a:lnSpc>
                <a:spcPct val="100000"/>
              </a:lnSpc>
              <a:spcBef>
                <a:spcPts val="2595"/>
              </a:spcBef>
              <a:buClr>
                <a:srgbClr val="FFFFFF"/>
              </a:buClr>
              <a:buFont typeface="Tahoma"/>
              <a:buChar char="-"/>
              <a:tabLst>
                <a:tab pos="1553845" algn="l"/>
              </a:tabLst>
            </a:pPr>
            <a:r>
              <a:rPr sz="2850" spc="-15" dirty="0">
                <a:solidFill>
                  <a:srgbClr val="FFFFFF"/>
                </a:solidFill>
                <a:latin typeface="Tahoma"/>
                <a:cs typeface="Tahoma"/>
              </a:rPr>
              <a:t>Yaşlanma</a:t>
            </a:r>
            <a:endParaRPr sz="2850">
              <a:latin typeface="Tahoma"/>
              <a:cs typeface="Tahoma"/>
            </a:endParaRPr>
          </a:p>
          <a:p>
            <a:pPr marL="1553210" indent="-242570">
              <a:lnSpc>
                <a:spcPts val="3410"/>
              </a:lnSpc>
              <a:spcBef>
                <a:spcPts val="1810"/>
              </a:spcBef>
              <a:buClr>
                <a:srgbClr val="FFFFFF"/>
              </a:buClr>
              <a:buFont typeface="Tahoma"/>
              <a:buChar char="-"/>
              <a:tabLst>
                <a:tab pos="1553845" algn="l"/>
              </a:tabLst>
            </a:pPr>
            <a:r>
              <a:rPr sz="2850" spc="-20" dirty="0">
                <a:solidFill>
                  <a:srgbClr val="FFFFFF"/>
                </a:solidFill>
                <a:latin typeface="Tahoma"/>
                <a:cs typeface="Tahoma"/>
              </a:rPr>
              <a:t>Ci</a:t>
            </a:r>
            <a:r>
              <a:rPr sz="2850" spc="-15" dirty="0">
                <a:solidFill>
                  <a:srgbClr val="FFFFFF"/>
                </a:solidFill>
                <a:latin typeface="Tahoma"/>
                <a:cs typeface="Tahoma"/>
              </a:rPr>
              <a:t>nsiyet</a:t>
            </a:r>
            <a:endParaRPr sz="2850">
              <a:latin typeface="Tahoma"/>
              <a:cs typeface="Tahoma"/>
            </a:endParaRPr>
          </a:p>
          <a:p>
            <a:pPr marL="1553210" indent="-242570">
              <a:lnSpc>
                <a:spcPts val="3410"/>
              </a:lnSpc>
              <a:buClr>
                <a:srgbClr val="FFFFFF"/>
              </a:buClr>
              <a:buFont typeface="Tahoma"/>
              <a:buChar char="-"/>
              <a:tabLst>
                <a:tab pos="1553845" algn="l"/>
              </a:tabLst>
            </a:pPr>
            <a:r>
              <a:rPr sz="2850" spc="-15" dirty="0">
                <a:solidFill>
                  <a:srgbClr val="FFFFFF"/>
                </a:solidFill>
                <a:latin typeface="Tahoma"/>
                <a:cs typeface="Tahoma"/>
              </a:rPr>
              <a:t>Genetik</a:t>
            </a:r>
            <a:r>
              <a:rPr sz="2850" spc="-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50" spc="-15" dirty="0">
                <a:solidFill>
                  <a:srgbClr val="FFFFFF"/>
                </a:solidFill>
                <a:latin typeface="Tahoma"/>
                <a:cs typeface="Tahoma"/>
              </a:rPr>
              <a:t>ya</a:t>
            </a:r>
            <a:r>
              <a:rPr sz="2850" spc="-5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2850" spc="-15" dirty="0">
                <a:solidFill>
                  <a:srgbClr val="FFFFFF"/>
                </a:solidFill>
                <a:latin typeface="Tahoma"/>
                <a:cs typeface="Tahoma"/>
              </a:rPr>
              <a:t>kı</a:t>
            </a:r>
            <a:r>
              <a:rPr sz="2850" spc="-35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2850" spc="-10" dirty="0">
                <a:solidFill>
                  <a:srgbClr val="FFFFFF"/>
                </a:solidFill>
                <a:latin typeface="Tahoma"/>
                <a:cs typeface="Tahoma"/>
              </a:rPr>
              <a:t>lık</a:t>
            </a:r>
            <a:endParaRPr sz="2850">
              <a:latin typeface="Tahoma"/>
              <a:cs typeface="Tahoma"/>
            </a:endParaRPr>
          </a:p>
          <a:p>
            <a:pPr marL="1553210" indent="-242570">
              <a:lnSpc>
                <a:spcPct val="100000"/>
              </a:lnSpc>
              <a:spcBef>
                <a:spcPts val="1685"/>
              </a:spcBef>
              <a:buClr>
                <a:srgbClr val="FFFFFF"/>
              </a:buClr>
              <a:buFont typeface="Tahoma"/>
              <a:buChar char="-"/>
              <a:tabLst>
                <a:tab pos="1553845" algn="l"/>
              </a:tabLst>
            </a:pPr>
            <a:r>
              <a:rPr sz="2850" spc="-15" dirty="0">
                <a:solidFill>
                  <a:srgbClr val="FFFFFF"/>
                </a:solidFill>
                <a:latin typeface="Tahoma"/>
                <a:cs typeface="Tahoma"/>
              </a:rPr>
              <a:t>Ai</a:t>
            </a:r>
            <a:r>
              <a:rPr sz="2850" spc="-25" dirty="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sz="2850" spc="-20" dirty="0">
                <a:solidFill>
                  <a:srgbClr val="FFFFFF"/>
                </a:solidFill>
                <a:latin typeface="Tahoma"/>
                <a:cs typeface="Tahoma"/>
              </a:rPr>
              <a:t>ede</a:t>
            </a:r>
            <a:r>
              <a:rPr sz="2850" spc="-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50" spc="-35" dirty="0">
                <a:solidFill>
                  <a:srgbClr val="FFFFFF"/>
                </a:solidFill>
                <a:latin typeface="Tahoma"/>
                <a:cs typeface="Tahoma"/>
              </a:rPr>
              <a:t>d</a:t>
            </a:r>
            <a:r>
              <a:rPr sz="2850" spc="-15" dirty="0">
                <a:solidFill>
                  <a:srgbClr val="FFFFFF"/>
                </a:solidFill>
                <a:latin typeface="Tahoma"/>
                <a:cs typeface="Tahoma"/>
              </a:rPr>
              <a:t>iyabet</a:t>
            </a:r>
            <a:r>
              <a:rPr sz="2850" spc="-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50" spc="-15" dirty="0">
                <a:solidFill>
                  <a:srgbClr val="FFFFFF"/>
                </a:solidFill>
                <a:latin typeface="Tahoma"/>
                <a:cs typeface="Tahoma"/>
              </a:rPr>
              <a:t>öyk</a:t>
            </a:r>
            <a:r>
              <a:rPr sz="2850" spc="-30" dirty="0">
                <a:solidFill>
                  <a:srgbClr val="FFFFFF"/>
                </a:solidFill>
                <a:latin typeface="Tahoma"/>
                <a:cs typeface="Tahoma"/>
              </a:rPr>
              <a:t>ü</a:t>
            </a:r>
            <a:r>
              <a:rPr sz="2850" spc="-10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2850" spc="-20" dirty="0">
                <a:solidFill>
                  <a:srgbClr val="FFFFFF"/>
                </a:solidFill>
                <a:latin typeface="Tahoma"/>
                <a:cs typeface="Tahoma"/>
              </a:rPr>
              <a:t>ü</a:t>
            </a:r>
            <a:endParaRPr sz="2850">
              <a:latin typeface="Tahoma"/>
              <a:cs typeface="Tahoma"/>
            </a:endParaRPr>
          </a:p>
          <a:p>
            <a:pPr marL="1553210" indent="-242570">
              <a:lnSpc>
                <a:spcPct val="100000"/>
              </a:lnSpc>
              <a:spcBef>
                <a:spcPts val="1690"/>
              </a:spcBef>
              <a:buClr>
                <a:srgbClr val="FFFFFF"/>
              </a:buClr>
              <a:buFont typeface="Tahoma"/>
              <a:buChar char="-"/>
              <a:tabLst>
                <a:tab pos="1553845" algn="l"/>
              </a:tabLst>
            </a:pPr>
            <a:r>
              <a:rPr sz="2850" spc="-20" dirty="0">
                <a:solidFill>
                  <a:srgbClr val="FFFFFF"/>
                </a:solidFill>
                <a:latin typeface="Tahoma"/>
                <a:cs typeface="Tahoma"/>
              </a:rPr>
              <a:t>G</a:t>
            </a:r>
            <a:r>
              <a:rPr sz="2850" spc="-35" dirty="0">
                <a:solidFill>
                  <a:srgbClr val="FFFFFF"/>
                </a:solidFill>
                <a:latin typeface="Tahoma"/>
                <a:cs typeface="Tahoma"/>
              </a:rPr>
              <a:t>D</a:t>
            </a:r>
            <a:r>
              <a:rPr sz="2850" spc="-20" dirty="0">
                <a:solidFill>
                  <a:srgbClr val="FFFFFF"/>
                </a:solidFill>
                <a:latin typeface="Tahoma"/>
                <a:cs typeface="Tahoma"/>
              </a:rPr>
              <a:t>M/</a:t>
            </a:r>
            <a:r>
              <a:rPr sz="2850" spc="-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50" spc="-15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2850" spc="-30" dirty="0">
                <a:solidFill>
                  <a:srgbClr val="FFFFFF"/>
                </a:solidFill>
                <a:latin typeface="Tahoma"/>
                <a:cs typeface="Tahoma"/>
              </a:rPr>
              <a:t>G</a:t>
            </a:r>
            <a:r>
              <a:rPr sz="2850" spc="-20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2850" spc="-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50" spc="-15" dirty="0">
                <a:solidFill>
                  <a:srgbClr val="FFFFFF"/>
                </a:solidFill>
                <a:latin typeface="Tahoma"/>
                <a:cs typeface="Tahoma"/>
              </a:rPr>
              <a:t>öyk</a:t>
            </a:r>
            <a:r>
              <a:rPr sz="2850" spc="-30" dirty="0">
                <a:solidFill>
                  <a:srgbClr val="FFFFFF"/>
                </a:solidFill>
                <a:latin typeface="Tahoma"/>
                <a:cs typeface="Tahoma"/>
              </a:rPr>
              <a:t>ü</a:t>
            </a:r>
            <a:r>
              <a:rPr sz="2850" spc="-10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2850" spc="-20" dirty="0">
                <a:solidFill>
                  <a:srgbClr val="FFFFFF"/>
                </a:solidFill>
                <a:latin typeface="Tahoma"/>
                <a:cs typeface="Tahoma"/>
              </a:rPr>
              <a:t>ü</a:t>
            </a:r>
            <a:endParaRPr sz="2850">
              <a:latin typeface="Tahoma"/>
              <a:cs typeface="Tahoma"/>
            </a:endParaRPr>
          </a:p>
          <a:p>
            <a:pPr marL="1553210" indent="-242570">
              <a:lnSpc>
                <a:spcPct val="100000"/>
              </a:lnSpc>
              <a:spcBef>
                <a:spcPts val="1685"/>
              </a:spcBef>
              <a:buClr>
                <a:srgbClr val="FFFFFF"/>
              </a:buClr>
              <a:buFont typeface="Tahoma"/>
              <a:buChar char="-"/>
              <a:tabLst>
                <a:tab pos="1553845" algn="l"/>
              </a:tabLst>
            </a:pPr>
            <a:r>
              <a:rPr sz="2850" spc="-20" dirty="0">
                <a:solidFill>
                  <a:srgbClr val="FFFFFF"/>
                </a:solidFill>
                <a:latin typeface="Tahoma"/>
                <a:cs typeface="Tahoma"/>
              </a:rPr>
              <a:t>Hipertan</a:t>
            </a:r>
            <a:r>
              <a:rPr sz="2850" spc="-5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2850" spc="-15" dirty="0">
                <a:solidFill>
                  <a:srgbClr val="FFFFFF"/>
                </a:solidFill>
                <a:latin typeface="Tahoma"/>
                <a:cs typeface="Tahoma"/>
              </a:rPr>
              <a:t>iyon</a:t>
            </a:r>
            <a:endParaRPr sz="2850">
              <a:latin typeface="Tahoma"/>
              <a:cs typeface="Tahoma"/>
            </a:endParaRPr>
          </a:p>
          <a:p>
            <a:pPr marL="1553210" indent="-242570">
              <a:lnSpc>
                <a:spcPct val="100000"/>
              </a:lnSpc>
              <a:spcBef>
                <a:spcPts val="1685"/>
              </a:spcBef>
              <a:buClr>
                <a:srgbClr val="FFFFFF"/>
              </a:buClr>
              <a:buFont typeface="Tahoma"/>
              <a:buChar char="-"/>
              <a:tabLst>
                <a:tab pos="1553845" algn="l"/>
              </a:tabLst>
            </a:pPr>
            <a:r>
              <a:rPr sz="2850" spc="-20" dirty="0">
                <a:solidFill>
                  <a:srgbClr val="FFFFFF"/>
                </a:solidFill>
                <a:latin typeface="Tahoma"/>
                <a:cs typeface="Tahoma"/>
              </a:rPr>
              <a:t>Hiperl</a:t>
            </a:r>
            <a:r>
              <a:rPr sz="2850" spc="-10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2850" spc="-35" dirty="0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sz="2850" spc="-10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2850" spc="-35" dirty="0">
                <a:solidFill>
                  <a:srgbClr val="FFFFFF"/>
                </a:solidFill>
                <a:latin typeface="Tahoma"/>
                <a:cs typeface="Tahoma"/>
              </a:rPr>
              <a:t>d</a:t>
            </a:r>
            <a:r>
              <a:rPr sz="2850" spc="-25" dirty="0">
                <a:solidFill>
                  <a:srgbClr val="FFFFFF"/>
                </a:solidFill>
                <a:latin typeface="Tahoma"/>
                <a:cs typeface="Tahoma"/>
              </a:rPr>
              <a:t>emi</a:t>
            </a:r>
            <a:endParaRPr sz="2850">
              <a:latin typeface="Tahoma"/>
              <a:cs typeface="Tahoma"/>
            </a:endParaRPr>
          </a:p>
          <a:p>
            <a:pPr marL="1553210" indent="-242570">
              <a:lnSpc>
                <a:spcPct val="100000"/>
              </a:lnSpc>
              <a:spcBef>
                <a:spcPts val="1685"/>
              </a:spcBef>
              <a:buClr>
                <a:srgbClr val="FFFFFF"/>
              </a:buClr>
              <a:buFont typeface="Tahoma"/>
              <a:buChar char="-"/>
              <a:tabLst>
                <a:tab pos="1553845" algn="l"/>
              </a:tabLst>
            </a:pPr>
            <a:r>
              <a:rPr sz="2850" spc="-20" dirty="0">
                <a:solidFill>
                  <a:srgbClr val="FFFFFF"/>
                </a:solidFill>
                <a:latin typeface="Tahoma"/>
                <a:cs typeface="Tahoma"/>
              </a:rPr>
              <a:t>D</a:t>
            </a:r>
            <a:r>
              <a:rPr sz="2850" spc="-35" dirty="0">
                <a:solidFill>
                  <a:srgbClr val="FFFFFF"/>
                </a:solidFill>
                <a:latin typeface="Tahoma"/>
                <a:cs typeface="Tahoma"/>
              </a:rPr>
              <a:t>ü</a:t>
            </a:r>
            <a:r>
              <a:rPr sz="2850" spc="-15" dirty="0">
                <a:solidFill>
                  <a:srgbClr val="FFFFFF"/>
                </a:solidFill>
                <a:latin typeface="Tahoma"/>
                <a:cs typeface="Tahoma"/>
              </a:rPr>
              <a:t>şük</a:t>
            </a:r>
            <a:r>
              <a:rPr sz="2850" spc="-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50" spc="-40" dirty="0">
                <a:solidFill>
                  <a:srgbClr val="FFFFFF"/>
                </a:solidFill>
                <a:latin typeface="Tahoma"/>
                <a:cs typeface="Tahoma"/>
              </a:rPr>
              <a:t>d</a:t>
            </a:r>
            <a:r>
              <a:rPr sz="2850" spc="-20" dirty="0">
                <a:solidFill>
                  <a:srgbClr val="FFFFFF"/>
                </a:solidFill>
                <a:latin typeface="Tahoma"/>
                <a:cs typeface="Tahoma"/>
              </a:rPr>
              <a:t>oğ</a:t>
            </a:r>
            <a:r>
              <a:rPr sz="2850" spc="-30" dirty="0">
                <a:solidFill>
                  <a:srgbClr val="FFFFFF"/>
                </a:solidFill>
                <a:latin typeface="Tahoma"/>
                <a:cs typeface="Tahoma"/>
              </a:rPr>
              <a:t>u</a:t>
            </a:r>
            <a:r>
              <a:rPr sz="2850" spc="-25" dirty="0">
                <a:solidFill>
                  <a:srgbClr val="FFFFFF"/>
                </a:solidFill>
                <a:latin typeface="Tahoma"/>
                <a:cs typeface="Tahoma"/>
              </a:rPr>
              <a:t>m</a:t>
            </a:r>
            <a:r>
              <a:rPr sz="2850" spc="-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50" spc="-10" dirty="0">
                <a:solidFill>
                  <a:srgbClr val="FFFFFF"/>
                </a:solidFill>
                <a:latin typeface="Tahoma"/>
                <a:cs typeface="Tahoma"/>
              </a:rPr>
              <a:t>tartısı</a:t>
            </a:r>
            <a:endParaRPr sz="285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44093" y="2880930"/>
            <a:ext cx="1517015" cy="4584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-</a:t>
            </a:r>
            <a:r>
              <a:rPr sz="3400" spc="-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50" spc="-25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2850" spc="-35" dirty="0">
                <a:solidFill>
                  <a:srgbClr val="FFFFFF"/>
                </a:solidFill>
                <a:latin typeface="Tahoma"/>
                <a:cs typeface="Tahoma"/>
              </a:rPr>
              <a:t>b</a:t>
            </a:r>
            <a:r>
              <a:rPr sz="2850" spc="-20" dirty="0">
                <a:solidFill>
                  <a:srgbClr val="FFFFFF"/>
                </a:solidFill>
                <a:latin typeface="Tahoma"/>
                <a:cs typeface="Tahoma"/>
              </a:rPr>
              <a:t>ezite</a:t>
            </a:r>
            <a:endParaRPr sz="285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44093" y="3604641"/>
            <a:ext cx="2827020" cy="3867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50" spc="-15" dirty="0">
                <a:solidFill>
                  <a:srgbClr val="FFFFFF"/>
                </a:solidFill>
                <a:latin typeface="Tahoma"/>
                <a:cs typeface="Tahoma"/>
              </a:rPr>
              <a:t>-</a:t>
            </a:r>
            <a:r>
              <a:rPr sz="2850" spc="-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50" spc="-25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2850" spc="-20" dirty="0">
                <a:solidFill>
                  <a:srgbClr val="FFFFFF"/>
                </a:solidFill>
                <a:latin typeface="Tahoma"/>
                <a:cs typeface="Tahoma"/>
              </a:rPr>
              <a:t>edan</a:t>
            </a:r>
            <a:r>
              <a:rPr sz="2850" spc="-5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2850" spc="-2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2850" spc="-15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2850" spc="-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50" spc="-15" dirty="0">
                <a:solidFill>
                  <a:srgbClr val="FFFFFF"/>
                </a:solidFill>
                <a:latin typeface="Tahoma"/>
                <a:cs typeface="Tahoma"/>
              </a:rPr>
              <a:t>ya</a:t>
            </a:r>
            <a:r>
              <a:rPr sz="2850" spc="-10" dirty="0">
                <a:solidFill>
                  <a:srgbClr val="FFFFFF"/>
                </a:solidFill>
                <a:latin typeface="Tahoma"/>
                <a:cs typeface="Tahoma"/>
              </a:rPr>
              <a:t>ş</a:t>
            </a:r>
            <a:r>
              <a:rPr sz="2850" spc="-20" dirty="0">
                <a:solidFill>
                  <a:srgbClr val="FFFFFF"/>
                </a:solidFill>
                <a:latin typeface="Tahoma"/>
                <a:cs typeface="Tahoma"/>
              </a:rPr>
              <a:t>am</a:t>
            </a:r>
            <a:endParaRPr sz="285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44093" y="4685552"/>
            <a:ext cx="3797935" cy="10356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50" spc="-15" dirty="0">
                <a:solidFill>
                  <a:srgbClr val="FFFFFF"/>
                </a:solidFill>
                <a:latin typeface="Tahoma"/>
                <a:cs typeface="Tahoma"/>
              </a:rPr>
              <a:t>-</a:t>
            </a:r>
            <a:r>
              <a:rPr sz="2850" spc="-20" dirty="0">
                <a:solidFill>
                  <a:srgbClr val="FFFFFF"/>
                </a:solidFill>
                <a:latin typeface="Tahoma"/>
                <a:cs typeface="Tahoma"/>
              </a:rPr>
              <a:t> P</a:t>
            </a:r>
            <a:r>
              <a:rPr sz="2850" spc="-15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2850" spc="-10" dirty="0">
                <a:solidFill>
                  <a:srgbClr val="FFFFFF"/>
                </a:solidFill>
                <a:latin typeface="Tahoma"/>
                <a:cs typeface="Tahoma"/>
              </a:rPr>
              <a:t>sa</a:t>
            </a:r>
            <a:r>
              <a:rPr sz="2850" spc="-20" dirty="0">
                <a:solidFill>
                  <a:srgbClr val="FFFFFF"/>
                </a:solidFill>
                <a:latin typeface="Tahoma"/>
                <a:cs typeface="Tahoma"/>
              </a:rPr>
              <a:t>dan</a:t>
            </a:r>
            <a:r>
              <a:rPr sz="2850" spc="-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50" spc="-10" dirty="0">
                <a:solidFill>
                  <a:srgbClr val="FFFFFF"/>
                </a:solidFill>
                <a:latin typeface="Tahoma"/>
                <a:cs typeface="Tahoma"/>
              </a:rPr>
              <a:t>fakir,</a:t>
            </a:r>
            <a:r>
              <a:rPr sz="2850" spc="-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50" spc="-15" dirty="0">
                <a:solidFill>
                  <a:srgbClr val="FFFFFF"/>
                </a:solidFill>
                <a:latin typeface="Tahoma"/>
                <a:cs typeface="Tahoma"/>
              </a:rPr>
              <a:t>y</a:t>
            </a:r>
            <a:r>
              <a:rPr sz="2850" spc="-5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2850" spc="-20" dirty="0">
                <a:solidFill>
                  <a:srgbClr val="FFFFFF"/>
                </a:solidFill>
                <a:latin typeface="Tahoma"/>
                <a:cs typeface="Tahoma"/>
              </a:rPr>
              <a:t>ğdan</a:t>
            </a:r>
            <a:endParaRPr sz="28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690"/>
              </a:spcBef>
            </a:pPr>
            <a:r>
              <a:rPr sz="2850" spc="-20" dirty="0">
                <a:solidFill>
                  <a:srgbClr val="FFFFFF"/>
                </a:solidFill>
                <a:latin typeface="Tahoma"/>
                <a:cs typeface="Tahoma"/>
              </a:rPr>
              <a:t>zen</a:t>
            </a:r>
            <a:r>
              <a:rPr sz="2850" spc="-30" dirty="0">
                <a:solidFill>
                  <a:srgbClr val="FFFFFF"/>
                </a:solidFill>
                <a:latin typeface="Tahoma"/>
                <a:cs typeface="Tahoma"/>
              </a:rPr>
              <a:t>g</a:t>
            </a:r>
            <a:r>
              <a:rPr sz="2850" spc="-15" dirty="0">
                <a:solidFill>
                  <a:srgbClr val="FFFFFF"/>
                </a:solidFill>
                <a:latin typeface="Tahoma"/>
                <a:cs typeface="Tahoma"/>
              </a:rPr>
              <a:t>in</a:t>
            </a:r>
            <a:r>
              <a:rPr sz="2850" spc="-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50" spc="-15" dirty="0">
                <a:solidFill>
                  <a:srgbClr val="FFFFFF"/>
                </a:solidFill>
                <a:latin typeface="Tahoma"/>
                <a:cs typeface="Tahoma"/>
              </a:rPr>
              <a:t>beslenme</a:t>
            </a:r>
            <a:endParaRPr sz="2850">
              <a:latin typeface="Tahoma"/>
              <a:cs typeface="Tahoma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094628" y="3857498"/>
            <a:ext cx="5817235" cy="1327785"/>
          </a:xfrm>
          <a:custGeom>
            <a:avLst/>
            <a:gdLst/>
            <a:ahLst/>
            <a:cxnLst/>
            <a:rect l="l" t="t" r="r" b="b"/>
            <a:pathLst>
              <a:path w="5817234" h="1327785">
                <a:moveTo>
                  <a:pt x="0" y="663679"/>
                </a:moveTo>
                <a:lnTo>
                  <a:pt x="9640" y="609238"/>
                </a:lnTo>
                <a:lnTo>
                  <a:pt x="38064" y="556010"/>
                </a:lnTo>
                <a:lnTo>
                  <a:pt x="84523" y="504167"/>
                </a:lnTo>
                <a:lnTo>
                  <a:pt x="148267" y="453879"/>
                </a:lnTo>
                <a:lnTo>
                  <a:pt x="228550" y="405316"/>
                </a:lnTo>
                <a:lnTo>
                  <a:pt x="324622" y="358650"/>
                </a:lnTo>
                <a:lnTo>
                  <a:pt x="435736" y="314050"/>
                </a:lnTo>
                <a:lnTo>
                  <a:pt x="561142" y="271689"/>
                </a:lnTo>
                <a:lnTo>
                  <a:pt x="700093" y="231735"/>
                </a:lnTo>
                <a:lnTo>
                  <a:pt x="851840" y="194361"/>
                </a:lnTo>
                <a:lnTo>
                  <a:pt x="1015635" y="159736"/>
                </a:lnTo>
                <a:lnTo>
                  <a:pt x="1190729" y="128031"/>
                </a:lnTo>
                <a:lnTo>
                  <a:pt x="1376375" y="99417"/>
                </a:lnTo>
                <a:lnTo>
                  <a:pt x="1571823" y="74065"/>
                </a:lnTo>
                <a:lnTo>
                  <a:pt x="1776326" y="52145"/>
                </a:lnTo>
                <a:lnTo>
                  <a:pt x="1989135" y="33828"/>
                </a:lnTo>
                <a:lnTo>
                  <a:pt x="2209502" y="19284"/>
                </a:lnTo>
                <a:lnTo>
                  <a:pt x="2436678" y="8684"/>
                </a:lnTo>
                <a:lnTo>
                  <a:pt x="2669916" y="2199"/>
                </a:lnTo>
                <a:lnTo>
                  <a:pt x="2908466" y="0"/>
                </a:lnTo>
                <a:lnTo>
                  <a:pt x="3147016" y="2199"/>
                </a:lnTo>
                <a:lnTo>
                  <a:pt x="3380253" y="8684"/>
                </a:lnTo>
                <a:lnTo>
                  <a:pt x="3607430" y="19284"/>
                </a:lnTo>
                <a:lnTo>
                  <a:pt x="3827796" y="33828"/>
                </a:lnTo>
                <a:lnTo>
                  <a:pt x="4040605" y="52145"/>
                </a:lnTo>
                <a:lnTo>
                  <a:pt x="4245108" y="74065"/>
                </a:lnTo>
                <a:lnTo>
                  <a:pt x="4440557" y="99417"/>
                </a:lnTo>
                <a:lnTo>
                  <a:pt x="4626202" y="128031"/>
                </a:lnTo>
                <a:lnTo>
                  <a:pt x="4801297" y="159736"/>
                </a:lnTo>
                <a:lnTo>
                  <a:pt x="4965092" y="194361"/>
                </a:lnTo>
                <a:lnTo>
                  <a:pt x="5116839" y="231735"/>
                </a:lnTo>
                <a:lnTo>
                  <a:pt x="5255789" y="271689"/>
                </a:lnTo>
                <a:lnTo>
                  <a:pt x="5381196" y="314050"/>
                </a:lnTo>
                <a:lnTo>
                  <a:pt x="5492309" y="358650"/>
                </a:lnTo>
                <a:lnTo>
                  <a:pt x="5588381" y="405316"/>
                </a:lnTo>
                <a:lnTo>
                  <a:pt x="5668664" y="453879"/>
                </a:lnTo>
                <a:lnTo>
                  <a:pt x="5732409" y="504167"/>
                </a:lnTo>
                <a:lnTo>
                  <a:pt x="5778867" y="556010"/>
                </a:lnTo>
                <a:lnTo>
                  <a:pt x="5807291" y="609238"/>
                </a:lnTo>
                <a:lnTo>
                  <a:pt x="5816932" y="663679"/>
                </a:lnTo>
                <a:lnTo>
                  <a:pt x="5807291" y="718121"/>
                </a:lnTo>
                <a:lnTo>
                  <a:pt x="5778867" y="771348"/>
                </a:lnTo>
                <a:lnTo>
                  <a:pt x="5732409" y="823191"/>
                </a:lnTo>
                <a:lnTo>
                  <a:pt x="5668664" y="873480"/>
                </a:lnTo>
                <a:lnTo>
                  <a:pt x="5588381" y="922042"/>
                </a:lnTo>
                <a:lnTo>
                  <a:pt x="5492309" y="968709"/>
                </a:lnTo>
                <a:lnTo>
                  <a:pt x="5381196" y="1013308"/>
                </a:lnTo>
                <a:lnTo>
                  <a:pt x="5255789" y="1055670"/>
                </a:lnTo>
                <a:lnTo>
                  <a:pt x="5116839" y="1095623"/>
                </a:lnTo>
                <a:lnTo>
                  <a:pt x="4965092" y="1132997"/>
                </a:lnTo>
                <a:lnTo>
                  <a:pt x="4801297" y="1167622"/>
                </a:lnTo>
                <a:lnTo>
                  <a:pt x="4626202" y="1199327"/>
                </a:lnTo>
                <a:lnTo>
                  <a:pt x="4440557" y="1227941"/>
                </a:lnTo>
                <a:lnTo>
                  <a:pt x="4245108" y="1253293"/>
                </a:lnTo>
                <a:lnTo>
                  <a:pt x="4040605" y="1275213"/>
                </a:lnTo>
                <a:lnTo>
                  <a:pt x="3827796" y="1293531"/>
                </a:lnTo>
                <a:lnTo>
                  <a:pt x="3607430" y="1308074"/>
                </a:lnTo>
                <a:lnTo>
                  <a:pt x="3380253" y="1318674"/>
                </a:lnTo>
                <a:lnTo>
                  <a:pt x="3147016" y="1325159"/>
                </a:lnTo>
                <a:lnTo>
                  <a:pt x="2908466" y="1327359"/>
                </a:lnTo>
                <a:lnTo>
                  <a:pt x="2669916" y="1325159"/>
                </a:lnTo>
                <a:lnTo>
                  <a:pt x="2436678" y="1318674"/>
                </a:lnTo>
                <a:lnTo>
                  <a:pt x="2209502" y="1308074"/>
                </a:lnTo>
                <a:lnTo>
                  <a:pt x="1989135" y="1293531"/>
                </a:lnTo>
                <a:lnTo>
                  <a:pt x="1776326" y="1275213"/>
                </a:lnTo>
                <a:lnTo>
                  <a:pt x="1571823" y="1253293"/>
                </a:lnTo>
                <a:lnTo>
                  <a:pt x="1376375" y="1227941"/>
                </a:lnTo>
                <a:lnTo>
                  <a:pt x="1190729" y="1199327"/>
                </a:lnTo>
                <a:lnTo>
                  <a:pt x="1015635" y="1167622"/>
                </a:lnTo>
                <a:lnTo>
                  <a:pt x="851840" y="1132997"/>
                </a:lnTo>
                <a:lnTo>
                  <a:pt x="700093" y="1095623"/>
                </a:lnTo>
                <a:lnTo>
                  <a:pt x="561142" y="1055670"/>
                </a:lnTo>
                <a:lnTo>
                  <a:pt x="435736" y="1013308"/>
                </a:lnTo>
                <a:lnTo>
                  <a:pt x="324622" y="968709"/>
                </a:lnTo>
                <a:lnTo>
                  <a:pt x="228550" y="922042"/>
                </a:lnTo>
                <a:lnTo>
                  <a:pt x="148267" y="873480"/>
                </a:lnTo>
                <a:lnTo>
                  <a:pt x="84523" y="823191"/>
                </a:lnTo>
                <a:lnTo>
                  <a:pt x="38064" y="771348"/>
                </a:lnTo>
                <a:lnTo>
                  <a:pt x="9640" y="718121"/>
                </a:lnTo>
                <a:lnTo>
                  <a:pt x="0" y="663679"/>
                </a:lnTo>
                <a:close/>
              </a:path>
            </a:pathLst>
          </a:custGeom>
          <a:ln w="54047">
            <a:solidFill>
              <a:srgbClr val="A500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27450" y="3347308"/>
            <a:ext cx="5410835" cy="713740"/>
          </a:xfrm>
          <a:custGeom>
            <a:avLst/>
            <a:gdLst/>
            <a:ahLst/>
            <a:cxnLst/>
            <a:rect l="l" t="t" r="r" b="b"/>
            <a:pathLst>
              <a:path w="5410835" h="713739">
                <a:moveTo>
                  <a:pt x="0" y="356700"/>
                </a:moveTo>
                <a:lnTo>
                  <a:pt x="35405" y="298821"/>
                </a:lnTo>
                <a:lnTo>
                  <a:pt x="78617" y="270953"/>
                </a:lnTo>
                <a:lnTo>
                  <a:pt x="137908" y="243922"/>
                </a:lnTo>
                <a:lnTo>
                  <a:pt x="212581" y="217820"/>
                </a:lnTo>
                <a:lnTo>
                  <a:pt x="301940" y="192738"/>
                </a:lnTo>
                <a:lnTo>
                  <a:pt x="405288" y="168767"/>
                </a:lnTo>
                <a:lnTo>
                  <a:pt x="521930" y="146000"/>
                </a:lnTo>
                <a:lnTo>
                  <a:pt x="651170" y="124528"/>
                </a:lnTo>
                <a:lnTo>
                  <a:pt x="792310" y="104443"/>
                </a:lnTo>
                <a:lnTo>
                  <a:pt x="944656" y="85835"/>
                </a:lnTo>
                <a:lnTo>
                  <a:pt x="1107511" y="68797"/>
                </a:lnTo>
                <a:lnTo>
                  <a:pt x="1280178" y="53421"/>
                </a:lnTo>
                <a:lnTo>
                  <a:pt x="1461961" y="39798"/>
                </a:lnTo>
                <a:lnTo>
                  <a:pt x="1652165" y="28019"/>
                </a:lnTo>
                <a:lnTo>
                  <a:pt x="1850093" y="18176"/>
                </a:lnTo>
                <a:lnTo>
                  <a:pt x="2055049" y="10361"/>
                </a:lnTo>
                <a:lnTo>
                  <a:pt x="2266336" y="4666"/>
                </a:lnTo>
                <a:lnTo>
                  <a:pt x="2483259" y="1181"/>
                </a:lnTo>
                <a:lnTo>
                  <a:pt x="2705122" y="0"/>
                </a:lnTo>
                <a:lnTo>
                  <a:pt x="2926994" y="1181"/>
                </a:lnTo>
                <a:lnTo>
                  <a:pt x="3143925" y="4666"/>
                </a:lnTo>
                <a:lnTo>
                  <a:pt x="3355218" y="10361"/>
                </a:lnTo>
                <a:lnTo>
                  <a:pt x="3560178" y="18176"/>
                </a:lnTo>
                <a:lnTo>
                  <a:pt x="3758109" y="28019"/>
                </a:lnTo>
                <a:lnTo>
                  <a:pt x="3948314" y="39798"/>
                </a:lnTo>
                <a:lnTo>
                  <a:pt x="4130098" y="53421"/>
                </a:lnTo>
                <a:lnTo>
                  <a:pt x="4302764" y="68797"/>
                </a:lnTo>
                <a:lnTo>
                  <a:pt x="4465617" y="85835"/>
                </a:lnTo>
                <a:lnTo>
                  <a:pt x="4617960" y="104443"/>
                </a:lnTo>
                <a:lnTo>
                  <a:pt x="4759098" y="124528"/>
                </a:lnTo>
                <a:lnTo>
                  <a:pt x="4888334" y="146000"/>
                </a:lnTo>
                <a:lnTo>
                  <a:pt x="5004973" y="168767"/>
                </a:lnTo>
                <a:lnTo>
                  <a:pt x="5108318" y="192738"/>
                </a:lnTo>
                <a:lnTo>
                  <a:pt x="5197673" y="217820"/>
                </a:lnTo>
                <a:lnTo>
                  <a:pt x="5272342" y="243922"/>
                </a:lnTo>
                <a:lnTo>
                  <a:pt x="5331630" y="270953"/>
                </a:lnTo>
                <a:lnTo>
                  <a:pt x="5374841" y="298821"/>
                </a:lnTo>
                <a:lnTo>
                  <a:pt x="5401277" y="327434"/>
                </a:lnTo>
                <a:lnTo>
                  <a:pt x="5410244" y="356700"/>
                </a:lnTo>
                <a:lnTo>
                  <a:pt x="5401277" y="385967"/>
                </a:lnTo>
                <a:lnTo>
                  <a:pt x="5374841" y="414580"/>
                </a:lnTo>
                <a:lnTo>
                  <a:pt x="5331630" y="442448"/>
                </a:lnTo>
                <a:lnTo>
                  <a:pt x="5272342" y="469478"/>
                </a:lnTo>
                <a:lnTo>
                  <a:pt x="5197673" y="495581"/>
                </a:lnTo>
                <a:lnTo>
                  <a:pt x="5108318" y="520663"/>
                </a:lnTo>
                <a:lnTo>
                  <a:pt x="5004973" y="544633"/>
                </a:lnTo>
                <a:lnTo>
                  <a:pt x="4888334" y="567400"/>
                </a:lnTo>
                <a:lnTo>
                  <a:pt x="4759098" y="588872"/>
                </a:lnTo>
                <a:lnTo>
                  <a:pt x="4617960" y="608958"/>
                </a:lnTo>
                <a:lnTo>
                  <a:pt x="4465617" y="627565"/>
                </a:lnTo>
                <a:lnTo>
                  <a:pt x="4302764" y="644603"/>
                </a:lnTo>
                <a:lnTo>
                  <a:pt x="4130098" y="659980"/>
                </a:lnTo>
                <a:lnTo>
                  <a:pt x="3948314" y="673603"/>
                </a:lnTo>
                <a:lnTo>
                  <a:pt x="3758109" y="685382"/>
                </a:lnTo>
                <a:lnTo>
                  <a:pt x="3560178" y="695224"/>
                </a:lnTo>
                <a:lnTo>
                  <a:pt x="3355218" y="703039"/>
                </a:lnTo>
                <a:lnTo>
                  <a:pt x="3143925" y="708735"/>
                </a:lnTo>
                <a:lnTo>
                  <a:pt x="2926994" y="712219"/>
                </a:lnTo>
                <a:lnTo>
                  <a:pt x="2705122" y="713401"/>
                </a:lnTo>
                <a:lnTo>
                  <a:pt x="2483259" y="712219"/>
                </a:lnTo>
                <a:lnTo>
                  <a:pt x="2266336" y="708735"/>
                </a:lnTo>
                <a:lnTo>
                  <a:pt x="2055049" y="703039"/>
                </a:lnTo>
                <a:lnTo>
                  <a:pt x="1850093" y="695224"/>
                </a:lnTo>
                <a:lnTo>
                  <a:pt x="1652165" y="685382"/>
                </a:lnTo>
                <a:lnTo>
                  <a:pt x="1461961" y="673603"/>
                </a:lnTo>
                <a:lnTo>
                  <a:pt x="1280178" y="659980"/>
                </a:lnTo>
                <a:lnTo>
                  <a:pt x="1107511" y="644603"/>
                </a:lnTo>
                <a:lnTo>
                  <a:pt x="944656" y="627565"/>
                </a:lnTo>
                <a:lnTo>
                  <a:pt x="792310" y="608958"/>
                </a:lnTo>
                <a:lnTo>
                  <a:pt x="651170" y="588872"/>
                </a:lnTo>
                <a:lnTo>
                  <a:pt x="521930" y="567400"/>
                </a:lnTo>
                <a:lnTo>
                  <a:pt x="405288" y="544633"/>
                </a:lnTo>
                <a:lnTo>
                  <a:pt x="301940" y="520663"/>
                </a:lnTo>
                <a:lnTo>
                  <a:pt x="212581" y="495581"/>
                </a:lnTo>
                <a:lnTo>
                  <a:pt x="137908" y="469478"/>
                </a:lnTo>
                <a:lnTo>
                  <a:pt x="78617" y="442448"/>
                </a:lnTo>
                <a:lnTo>
                  <a:pt x="35405" y="414580"/>
                </a:lnTo>
                <a:lnTo>
                  <a:pt x="8967" y="385967"/>
                </a:lnTo>
                <a:lnTo>
                  <a:pt x="0" y="356700"/>
                </a:lnTo>
                <a:close/>
              </a:path>
            </a:pathLst>
          </a:custGeom>
          <a:ln w="54046">
            <a:solidFill>
              <a:srgbClr val="A500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27450" y="2731188"/>
            <a:ext cx="2905760" cy="614045"/>
          </a:xfrm>
          <a:custGeom>
            <a:avLst/>
            <a:gdLst/>
            <a:ahLst/>
            <a:cxnLst/>
            <a:rect l="l" t="t" r="r" b="b"/>
            <a:pathLst>
              <a:path w="2905760" h="614045">
                <a:moveTo>
                  <a:pt x="0" y="306978"/>
                </a:moveTo>
                <a:lnTo>
                  <a:pt x="19012" y="257189"/>
                </a:lnTo>
                <a:lnTo>
                  <a:pt x="74055" y="209956"/>
                </a:lnTo>
                <a:lnTo>
                  <a:pt x="114153" y="187495"/>
                </a:lnTo>
                <a:lnTo>
                  <a:pt x="162138" y="165911"/>
                </a:lnTo>
                <a:lnTo>
                  <a:pt x="217634" y="145282"/>
                </a:lnTo>
                <a:lnTo>
                  <a:pt x="280270" y="125688"/>
                </a:lnTo>
                <a:lnTo>
                  <a:pt x="349669" y="107207"/>
                </a:lnTo>
                <a:lnTo>
                  <a:pt x="425460" y="89918"/>
                </a:lnTo>
                <a:lnTo>
                  <a:pt x="507267" y="73900"/>
                </a:lnTo>
                <a:lnTo>
                  <a:pt x="594718" y="59233"/>
                </a:lnTo>
                <a:lnTo>
                  <a:pt x="687438" y="45996"/>
                </a:lnTo>
                <a:lnTo>
                  <a:pt x="785053" y="34267"/>
                </a:lnTo>
                <a:lnTo>
                  <a:pt x="887189" y="24126"/>
                </a:lnTo>
                <a:lnTo>
                  <a:pt x="993474" y="15651"/>
                </a:lnTo>
                <a:lnTo>
                  <a:pt x="1103532" y="8922"/>
                </a:lnTo>
                <a:lnTo>
                  <a:pt x="1216990" y="4018"/>
                </a:lnTo>
                <a:lnTo>
                  <a:pt x="1333474" y="1017"/>
                </a:lnTo>
                <a:lnTo>
                  <a:pt x="1452610" y="0"/>
                </a:lnTo>
                <a:lnTo>
                  <a:pt x="1571739" y="1017"/>
                </a:lnTo>
                <a:lnTo>
                  <a:pt x="1688218" y="4018"/>
                </a:lnTo>
                <a:lnTo>
                  <a:pt x="1801671" y="8922"/>
                </a:lnTo>
                <a:lnTo>
                  <a:pt x="1911726" y="15651"/>
                </a:lnTo>
                <a:lnTo>
                  <a:pt x="2018008" y="24126"/>
                </a:lnTo>
                <a:lnTo>
                  <a:pt x="2120144" y="34267"/>
                </a:lnTo>
                <a:lnTo>
                  <a:pt x="2217759" y="45996"/>
                </a:lnTo>
                <a:lnTo>
                  <a:pt x="2310479" y="59233"/>
                </a:lnTo>
                <a:lnTo>
                  <a:pt x="2397931" y="73900"/>
                </a:lnTo>
                <a:lnTo>
                  <a:pt x="2479740" y="89918"/>
                </a:lnTo>
                <a:lnTo>
                  <a:pt x="2555533" y="107207"/>
                </a:lnTo>
                <a:lnTo>
                  <a:pt x="2624935" y="125688"/>
                </a:lnTo>
                <a:lnTo>
                  <a:pt x="2687573" y="145282"/>
                </a:lnTo>
                <a:lnTo>
                  <a:pt x="2743073" y="165911"/>
                </a:lnTo>
                <a:lnTo>
                  <a:pt x="2791060" y="187495"/>
                </a:lnTo>
                <a:lnTo>
                  <a:pt x="2831160" y="209956"/>
                </a:lnTo>
                <a:lnTo>
                  <a:pt x="2863001" y="233213"/>
                </a:lnTo>
                <a:lnTo>
                  <a:pt x="2900405" y="281804"/>
                </a:lnTo>
                <a:lnTo>
                  <a:pt x="2905221" y="306978"/>
                </a:lnTo>
                <a:lnTo>
                  <a:pt x="2900405" y="332153"/>
                </a:lnTo>
                <a:lnTo>
                  <a:pt x="2863001" y="380743"/>
                </a:lnTo>
                <a:lnTo>
                  <a:pt x="2831160" y="404001"/>
                </a:lnTo>
                <a:lnTo>
                  <a:pt x="2791060" y="426461"/>
                </a:lnTo>
                <a:lnTo>
                  <a:pt x="2743073" y="448045"/>
                </a:lnTo>
                <a:lnTo>
                  <a:pt x="2687573" y="468674"/>
                </a:lnTo>
                <a:lnTo>
                  <a:pt x="2624935" y="488269"/>
                </a:lnTo>
                <a:lnTo>
                  <a:pt x="2555533" y="506750"/>
                </a:lnTo>
                <a:lnTo>
                  <a:pt x="2479740" y="524039"/>
                </a:lnTo>
                <a:lnTo>
                  <a:pt x="2397931" y="540056"/>
                </a:lnTo>
                <a:lnTo>
                  <a:pt x="2310479" y="554723"/>
                </a:lnTo>
                <a:lnTo>
                  <a:pt x="2217759" y="567961"/>
                </a:lnTo>
                <a:lnTo>
                  <a:pt x="2120144" y="579690"/>
                </a:lnTo>
                <a:lnTo>
                  <a:pt x="2018008" y="589831"/>
                </a:lnTo>
                <a:lnTo>
                  <a:pt x="1911726" y="598306"/>
                </a:lnTo>
                <a:lnTo>
                  <a:pt x="1801671" y="605035"/>
                </a:lnTo>
                <a:lnTo>
                  <a:pt x="1688218" y="609939"/>
                </a:lnTo>
                <a:lnTo>
                  <a:pt x="1571739" y="612939"/>
                </a:lnTo>
                <a:lnTo>
                  <a:pt x="1452610" y="613957"/>
                </a:lnTo>
                <a:lnTo>
                  <a:pt x="1333474" y="612939"/>
                </a:lnTo>
                <a:lnTo>
                  <a:pt x="1216990" y="609939"/>
                </a:lnTo>
                <a:lnTo>
                  <a:pt x="1103532" y="605035"/>
                </a:lnTo>
                <a:lnTo>
                  <a:pt x="993474" y="598306"/>
                </a:lnTo>
                <a:lnTo>
                  <a:pt x="887189" y="589831"/>
                </a:lnTo>
                <a:lnTo>
                  <a:pt x="785053" y="579690"/>
                </a:lnTo>
                <a:lnTo>
                  <a:pt x="687438" y="567961"/>
                </a:lnTo>
                <a:lnTo>
                  <a:pt x="594718" y="554723"/>
                </a:lnTo>
                <a:lnTo>
                  <a:pt x="507267" y="540056"/>
                </a:lnTo>
                <a:lnTo>
                  <a:pt x="425460" y="524039"/>
                </a:lnTo>
                <a:lnTo>
                  <a:pt x="349669" y="506750"/>
                </a:lnTo>
                <a:lnTo>
                  <a:pt x="280270" y="488269"/>
                </a:lnTo>
                <a:lnTo>
                  <a:pt x="217634" y="468674"/>
                </a:lnTo>
                <a:lnTo>
                  <a:pt x="162138" y="448045"/>
                </a:lnTo>
                <a:lnTo>
                  <a:pt x="114153" y="426461"/>
                </a:lnTo>
                <a:lnTo>
                  <a:pt x="74055" y="404001"/>
                </a:lnTo>
                <a:lnTo>
                  <a:pt x="42216" y="380743"/>
                </a:lnTo>
                <a:lnTo>
                  <a:pt x="4815" y="332153"/>
                </a:lnTo>
                <a:lnTo>
                  <a:pt x="0" y="306978"/>
                </a:lnTo>
                <a:close/>
              </a:path>
            </a:pathLst>
          </a:custGeom>
          <a:ln w="54047">
            <a:solidFill>
              <a:srgbClr val="A500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29793" y="9042180"/>
            <a:ext cx="11541125" cy="6597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3693795" algn="l"/>
              </a:tabLst>
            </a:pPr>
            <a:r>
              <a:rPr sz="2250" spc="-5" dirty="0">
                <a:solidFill>
                  <a:srgbClr val="FFFFFF"/>
                </a:solidFill>
                <a:latin typeface="Arial"/>
                <a:cs typeface="Arial"/>
              </a:rPr>
              <a:t>Donova</a:t>
            </a:r>
            <a:r>
              <a:rPr sz="225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25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50" spc="-5" dirty="0">
                <a:solidFill>
                  <a:srgbClr val="FFFFFF"/>
                </a:solidFill>
                <a:latin typeface="Arial"/>
                <a:cs typeface="Arial"/>
              </a:rPr>
              <a:t>DS</a:t>
            </a:r>
            <a:r>
              <a:rPr sz="225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225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50" dirty="0">
                <a:solidFill>
                  <a:srgbClr val="FFFFFF"/>
                </a:solidFill>
                <a:latin typeface="Arial"/>
                <a:cs typeface="Arial"/>
              </a:rPr>
              <a:t>Epidem</a:t>
            </a:r>
            <a:r>
              <a:rPr sz="2250" spc="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250" spc="-5" dirty="0">
                <a:solidFill>
                  <a:srgbClr val="FFFFFF"/>
                </a:solidFill>
                <a:latin typeface="Arial"/>
                <a:cs typeface="Arial"/>
              </a:rPr>
              <a:t>olog</a:t>
            </a:r>
            <a:r>
              <a:rPr sz="2250" dirty="0">
                <a:solidFill>
                  <a:srgbClr val="FFFFFF"/>
                </a:solidFill>
                <a:latin typeface="Arial"/>
                <a:cs typeface="Arial"/>
              </a:rPr>
              <a:t>y	</a:t>
            </a:r>
            <a:r>
              <a:rPr sz="2250" spc="-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250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225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50" spc="-5" dirty="0">
                <a:solidFill>
                  <a:srgbClr val="FFFFFF"/>
                </a:solidFill>
                <a:latin typeface="Arial"/>
                <a:cs typeface="Arial"/>
              </a:rPr>
              <a:t>diabete</a:t>
            </a:r>
            <a:r>
              <a:rPr sz="225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25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50" spc="-5" dirty="0">
                <a:solidFill>
                  <a:srgbClr val="FFFFFF"/>
                </a:solidFill>
                <a:latin typeface="Arial"/>
                <a:cs typeface="Arial"/>
              </a:rPr>
              <a:t>an</a:t>
            </a:r>
            <a:r>
              <a:rPr sz="225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225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50" spc="-5" dirty="0">
                <a:solidFill>
                  <a:srgbClr val="FFFFFF"/>
                </a:solidFill>
                <a:latin typeface="Arial"/>
                <a:cs typeface="Arial"/>
              </a:rPr>
              <a:t>it</a:t>
            </a:r>
            <a:r>
              <a:rPr sz="225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25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50" spc="-5" dirty="0">
                <a:solidFill>
                  <a:srgbClr val="FFFFFF"/>
                </a:solidFill>
                <a:latin typeface="Arial"/>
                <a:cs typeface="Arial"/>
              </a:rPr>
              <a:t>bu</a:t>
            </a:r>
            <a:r>
              <a:rPr sz="2250" spc="-1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250" spc="-5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225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25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50" dirty="0">
                <a:solidFill>
                  <a:srgbClr val="FFFFFF"/>
                </a:solidFill>
                <a:latin typeface="Arial"/>
                <a:cs typeface="Arial"/>
              </a:rPr>
              <a:t>in the</a:t>
            </a:r>
            <a:r>
              <a:rPr sz="225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50" spc="-25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2250" spc="-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250" spc="-1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250" dirty="0">
                <a:solidFill>
                  <a:srgbClr val="FFFFFF"/>
                </a:solidFill>
                <a:latin typeface="Arial"/>
                <a:cs typeface="Arial"/>
              </a:rPr>
              <a:t>ld</a:t>
            </a:r>
            <a:r>
              <a:rPr sz="225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50" spc="-5" dirty="0">
                <a:solidFill>
                  <a:srgbClr val="FFFFFF"/>
                </a:solidFill>
                <a:latin typeface="Arial"/>
                <a:cs typeface="Arial"/>
              </a:rPr>
              <a:t>an</a:t>
            </a:r>
            <a:r>
              <a:rPr sz="225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225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50" spc="-5" dirty="0">
                <a:solidFill>
                  <a:srgbClr val="FFFFFF"/>
                </a:solidFill>
                <a:latin typeface="Arial"/>
                <a:cs typeface="Arial"/>
              </a:rPr>
              <a:t>USA</a:t>
            </a:r>
            <a:r>
              <a:rPr sz="225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225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50" dirty="0">
                <a:solidFill>
                  <a:srgbClr val="FFFFFF"/>
                </a:solidFill>
                <a:latin typeface="Arial"/>
                <a:cs typeface="Arial"/>
              </a:rPr>
              <a:t>Princi</a:t>
            </a:r>
            <a:r>
              <a:rPr sz="2250" spc="-5" dirty="0">
                <a:solidFill>
                  <a:srgbClr val="FFFFFF"/>
                </a:solidFill>
                <a:latin typeface="Arial"/>
                <a:cs typeface="Arial"/>
              </a:rPr>
              <a:t>ple</a:t>
            </a:r>
            <a:r>
              <a:rPr sz="225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25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50" spc="-5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endParaRPr sz="2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2250" spc="-5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2250" spc="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250" spc="-5" dirty="0">
                <a:solidFill>
                  <a:srgbClr val="FFFFFF"/>
                </a:solidFill>
                <a:latin typeface="Arial"/>
                <a:cs typeface="Arial"/>
              </a:rPr>
              <a:t>abete</a:t>
            </a:r>
            <a:r>
              <a:rPr sz="225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25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50" dirty="0">
                <a:solidFill>
                  <a:srgbClr val="FFFFFF"/>
                </a:solidFill>
                <a:latin typeface="Arial"/>
                <a:cs typeface="Arial"/>
              </a:rPr>
              <a:t>me</a:t>
            </a:r>
            <a:r>
              <a:rPr sz="2250" spc="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2250" spc="5" dirty="0">
                <a:solidFill>
                  <a:srgbClr val="FFFFFF"/>
                </a:solidFill>
                <a:latin typeface="Arial"/>
                <a:cs typeface="Arial"/>
              </a:rPr>
              <a:t>li</a:t>
            </a:r>
            <a:r>
              <a:rPr sz="2250" dirty="0">
                <a:solidFill>
                  <a:srgbClr val="FFFFFF"/>
                </a:solidFill>
                <a:latin typeface="Arial"/>
                <a:cs typeface="Arial"/>
              </a:rPr>
              <a:t>tu</a:t>
            </a:r>
            <a:r>
              <a:rPr sz="2250" spc="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25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225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50" dirty="0">
                <a:solidFill>
                  <a:srgbClr val="FFFFFF"/>
                </a:solidFill>
                <a:latin typeface="Arial"/>
                <a:cs typeface="Arial"/>
              </a:rPr>
              <a:t>Ed: L.</a:t>
            </a:r>
            <a:r>
              <a:rPr sz="225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50" dirty="0">
                <a:solidFill>
                  <a:srgbClr val="FFFFFF"/>
                </a:solidFill>
                <a:latin typeface="Arial"/>
                <a:cs typeface="Arial"/>
              </a:rPr>
              <a:t>Poret</a:t>
            </a:r>
            <a:r>
              <a:rPr sz="2250" spc="5" dirty="0">
                <a:solidFill>
                  <a:srgbClr val="FFFFFF"/>
                </a:solidFill>
                <a:latin typeface="Arial"/>
                <a:cs typeface="Arial"/>
              </a:rPr>
              <a:t>sk</a:t>
            </a:r>
            <a:r>
              <a:rPr sz="2250" spc="-19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225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225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50" spc="-5" dirty="0">
                <a:solidFill>
                  <a:srgbClr val="FFFFFF"/>
                </a:solidFill>
                <a:latin typeface="Arial"/>
                <a:cs typeface="Arial"/>
              </a:rPr>
              <a:t>2002</a:t>
            </a:r>
            <a:r>
              <a:rPr sz="225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225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50" spc="-5" dirty="0">
                <a:solidFill>
                  <a:srgbClr val="FFFFFF"/>
                </a:solidFill>
                <a:latin typeface="Arial"/>
                <a:cs typeface="Arial"/>
              </a:rPr>
              <a:t>10</a:t>
            </a:r>
            <a:r>
              <a:rPr sz="2250" spc="30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2250" spc="-5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2250" dirty="0">
                <a:solidFill>
                  <a:srgbClr val="FFFFFF"/>
                </a:solidFill>
                <a:latin typeface="Arial"/>
                <a:cs typeface="Arial"/>
              </a:rPr>
              <a:t>121</a:t>
            </a:r>
            <a:endParaRPr sz="225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0" y="0"/>
            <a:ext cx="1816100" cy="18161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00" y="0"/>
            <a:ext cx="12979400" cy="9753600"/>
          </a:xfrm>
          <a:custGeom>
            <a:avLst/>
            <a:gdLst/>
            <a:ahLst/>
            <a:cxnLst/>
            <a:rect l="l" t="t" r="r" b="b"/>
            <a:pathLst>
              <a:path w="12979400" h="9753600">
                <a:moveTo>
                  <a:pt x="0" y="9753600"/>
                </a:moveTo>
                <a:lnTo>
                  <a:pt x="12979400" y="9753600"/>
                </a:lnTo>
                <a:lnTo>
                  <a:pt x="12979400" y="1"/>
                </a:lnTo>
                <a:lnTo>
                  <a:pt x="0" y="1"/>
                </a:lnTo>
                <a:lnTo>
                  <a:pt x="0" y="9753600"/>
                </a:lnTo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97479" y="4602728"/>
            <a:ext cx="3911600" cy="73025"/>
          </a:xfrm>
          <a:custGeom>
            <a:avLst/>
            <a:gdLst/>
            <a:ahLst/>
            <a:cxnLst/>
            <a:rect l="l" t="t" r="r" b="b"/>
            <a:pathLst>
              <a:path w="3911600" h="73025">
                <a:moveTo>
                  <a:pt x="3911148" y="0"/>
                </a:moveTo>
                <a:lnTo>
                  <a:pt x="77801" y="0"/>
                </a:lnTo>
                <a:lnTo>
                  <a:pt x="0" y="72997"/>
                </a:lnTo>
                <a:lnTo>
                  <a:pt x="3833175" y="72997"/>
                </a:lnTo>
                <a:lnTo>
                  <a:pt x="3911148" y="0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99640" y="4605529"/>
            <a:ext cx="3911600" cy="73025"/>
          </a:xfrm>
          <a:custGeom>
            <a:avLst/>
            <a:gdLst/>
            <a:ahLst/>
            <a:cxnLst/>
            <a:rect l="l" t="t" r="r" b="b"/>
            <a:pathLst>
              <a:path w="3911600" h="73025">
                <a:moveTo>
                  <a:pt x="3911119" y="0"/>
                </a:moveTo>
                <a:lnTo>
                  <a:pt x="3833203" y="72995"/>
                </a:lnTo>
                <a:lnTo>
                  <a:pt x="0" y="72995"/>
                </a:lnTo>
                <a:lnTo>
                  <a:pt x="77801" y="0"/>
                </a:lnTo>
                <a:lnTo>
                  <a:pt x="3911119" y="0"/>
                </a:lnTo>
                <a:close/>
              </a:path>
            </a:pathLst>
          </a:custGeom>
          <a:ln w="56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422537" y="3000577"/>
            <a:ext cx="78105" cy="1678305"/>
          </a:xfrm>
          <a:custGeom>
            <a:avLst/>
            <a:gdLst/>
            <a:ahLst/>
            <a:cxnLst/>
            <a:rect l="l" t="t" r="r" b="b"/>
            <a:pathLst>
              <a:path w="78105" h="1678304">
                <a:moveTo>
                  <a:pt x="77801" y="0"/>
                </a:moveTo>
                <a:lnTo>
                  <a:pt x="0" y="72958"/>
                </a:lnTo>
                <a:lnTo>
                  <a:pt x="0" y="1677947"/>
                </a:lnTo>
                <a:lnTo>
                  <a:pt x="77801" y="1604951"/>
                </a:lnTo>
                <a:lnTo>
                  <a:pt x="77801" y="0"/>
                </a:lnTo>
                <a:close/>
              </a:path>
            </a:pathLst>
          </a:custGeom>
          <a:solidFill>
            <a:srgbClr val="800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422537" y="3000577"/>
            <a:ext cx="78105" cy="1678305"/>
          </a:xfrm>
          <a:custGeom>
            <a:avLst/>
            <a:gdLst/>
            <a:ahLst/>
            <a:cxnLst/>
            <a:rect l="l" t="t" r="r" b="b"/>
            <a:pathLst>
              <a:path w="78105" h="1678304">
                <a:moveTo>
                  <a:pt x="0" y="1677947"/>
                </a:moveTo>
                <a:lnTo>
                  <a:pt x="0" y="72958"/>
                </a:lnTo>
                <a:lnTo>
                  <a:pt x="77801" y="0"/>
                </a:lnTo>
                <a:lnTo>
                  <a:pt x="77801" y="1604951"/>
                </a:lnTo>
                <a:lnTo>
                  <a:pt x="0" y="1677947"/>
                </a:lnTo>
                <a:close/>
              </a:path>
            </a:pathLst>
          </a:custGeom>
          <a:ln w="43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93259" y="3073513"/>
            <a:ext cx="1129665" cy="1605280"/>
          </a:xfrm>
          <a:custGeom>
            <a:avLst/>
            <a:gdLst/>
            <a:ahLst/>
            <a:cxnLst/>
            <a:rect l="l" t="t" r="r" b="b"/>
            <a:pathLst>
              <a:path w="1129664" h="1605279">
                <a:moveTo>
                  <a:pt x="0" y="1605011"/>
                </a:moveTo>
                <a:lnTo>
                  <a:pt x="1129277" y="1605011"/>
                </a:lnTo>
                <a:lnTo>
                  <a:pt x="1129277" y="0"/>
                </a:lnTo>
                <a:lnTo>
                  <a:pt x="0" y="0"/>
                </a:lnTo>
                <a:lnTo>
                  <a:pt x="0" y="1605011"/>
                </a:lnTo>
                <a:close/>
              </a:path>
            </a:pathLst>
          </a:custGeom>
          <a:solidFill>
            <a:srgbClr val="FF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293259" y="3073513"/>
            <a:ext cx="1129665" cy="1605280"/>
          </a:xfrm>
          <a:custGeom>
            <a:avLst/>
            <a:gdLst/>
            <a:ahLst/>
            <a:cxnLst/>
            <a:rect l="l" t="t" r="r" b="b"/>
            <a:pathLst>
              <a:path w="1129664" h="1605279">
                <a:moveTo>
                  <a:pt x="0" y="1605011"/>
                </a:moveTo>
                <a:lnTo>
                  <a:pt x="1129277" y="1605011"/>
                </a:lnTo>
                <a:lnTo>
                  <a:pt x="1129277" y="0"/>
                </a:lnTo>
                <a:lnTo>
                  <a:pt x="0" y="0"/>
                </a:lnTo>
                <a:lnTo>
                  <a:pt x="0" y="1605011"/>
                </a:lnTo>
                <a:close/>
              </a:path>
            </a:pathLst>
          </a:custGeom>
          <a:ln w="474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293259" y="3000577"/>
            <a:ext cx="1207135" cy="73025"/>
          </a:xfrm>
          <a:custGeom>
            <a:avLst/>
            <a:gdLst/>
            <a:ahLst/>
            <a:cxnLst/>
            <a:rect l="l" t="t" r="r" b="b"/>
            <a:pathLst>
              <a:path w="1207135" h="73025">
                <a:moveTo>
                  <a:pt x="1207078" y="0"/>
                </a:moveTo>
                <a:lnTo>
                  <a:pt x="77974" y="0"/>
                </a:lnTo>
                <a:lnTo>
                  <a:pt x="0" y="72958"/>
                </a:lnTo>
                <a:lnTo>
                  <a:pt x="1129277" y="72958"/>
                </a:lnTo>
                <a:lnTo>
                  <a:pt x="1207078" y="0"/>
                </a:lnTo>
                <a:close/>
              </a:path>
            </a:pathLst>
          </a:custGeom>
          <a:solidFill>
            <a:srgbClr val="BF00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93259" y="3000577"/>
            <a:ext cx="1207135" cy="73025"/>
          </a:xfrm>
          <a:custGeom>
            <a:avLst/>
            <a:gdLst/>
            <a:ahLst/>
            <a:cxnLst/>
            <a:rect l="l" t="t" r="r" b="b"/>
            <a:pathLst>
              <a:path w="1207135" h="73025">
                <a:moveTo>
                  <a:pt x="1129277" y="72958"/>
                </a:moveTo>
                <a:lnTo>
                  <a:pt x="1207078" y="0"/>
                </a:lnTo>
                <a:lnTo>
                  <a:pt x="77974" y="0"/>
                </a:lnTo>
                <a:lnTo>
                  <a:pt x="0" y="72958"/>
                </a:lnTo>
                <a:lnTo>
                  <a:pt x="1129277" y="72958"/>
                </a:lnTo>
                <a:close/>
              </a:path>
            </a:pathLst>
          </a:custGeom>
          <a:ln w="559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706740" y="2696304"/>
            <a:ext cx="374650" cy="2051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spc="-225" dirty="0">
                <a:solidFill>
                  <a:srgbClr val="000080"/>
                </a:solidFill>
                <a:latin typeface="Verdana"/>
                <a:cs typeface="Verdana"/>
              </a:rPr>
              <a:t>20</a:t>
            </a:r>
            <a:r>
              <a:rPr sz="1400" b="1" spc="-110" dirty="0">
                <a:solidFill>
                  <a:srgbClr val="000080"/>
                </a:solidFill>
                <a:latin typeface="Verdana"/>
                <a:cs typeface="Verdana"/>
              </a:rPr>
              <a:t>,</a:t>
            </a:r>
            <a:r>
              <a:rPr sz="1400" b="1" spc="-229" dirty="0">
                <a:solidFill>
                  <a:srgbClr val="000080"/>
                </a:solidFill>
                <a:latin typeface="Verdana"/>
                <a:cs typeface="Verdana"/>
              </a:rPr>
              <a:t>6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339225" y="4010720"/>
            <a:ext cx="78105" cy="668020"/>
          </a:xfrm>
          <a:custGeom>
            <a:avLst/>
            <a:gdLst/>
            <a:ahLst/>
            <a:cxnLst/>
            <a:rect l="l" t="t" r="r" b="b"/>
            <a:pathLst>
              <a:path w="78104" h="668020">
                <a:moveTo>
                  <a:pt x="77801" y="0"/>
                </a:moveTo>
                <a:lnTo>
                  <a:pt x="0" y="73033"/>
                </a:lnTo>
                <a:lnTo>
                  <a:pt x="0" y="667805"/>
                </a:lnTo>
                <a:lnTo>
                  <a:pt x="77801" y="594809"/>
                </a:lnTo>
                <a:lnTo>
                  <a:pt x="77801" y="0"/>
                </a:lnTo>
                <a:close/>
              </a:path>
            </a:pathLst>
          </a:custGeom>
          <a:solidFill>
            <a:srgbClr val="808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339225" y="4010720"/>
            <a:ext cx="78105" cy="668020"/>
          </a:xfrm>
          <a:custGeom>
            <a:avLst/>
            <a:gdLst/>
            <a:ahLst/>
            <a:cxnLst/>
            <a:rect l="l" t="t" r="r" b="b"/>
            <a:pathLst>
              <a:path w="78104" h="668020">
                <a:moveTo>
                  <a:pt x="0" y="667805"/>
                </a:moveTo>
                <a:lnTo>
                  <a:pt x="0" y="73033"/>
                </a:lnTo>
                <a:lnTo>
                  <a:pt x="77801" y="0"/>
                </a:lnTo>
                <a:lnTo>
                  <a:pt x="77801" y="594809"/>
                </a:lnTo>
                <a:lnTo>
                  <a:pt x="0" y="667805"/>
                </a:lnTo>
                <a:close/>
              </a:path>
            </a:pathLst>
          </a:custGeom>
          <a:ln w="433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209947" y="4083730"/>
            <a:ext cx="1129665" cy="594995"/>
          </a:xfrm>
          <a:custGeom>
            <a:avLst/>
            <a:gdLst/>
            <a:ahLst/>
            <a:cxnLst/>
            <a:rect l="l" t="t" r="r" b="b"/>
            <a:pathLst>
              <a:path w="1129664" h="594995">
                <a:moveTo>
                  <a:pt x="0" y="594794"/>
                </a:moveTo>
                <a:lnTo>
                  <a:pt x="1129277" y="594794"/>
                </a:lnTo>
                <a:lnTo>
                  <a:pt x="1129277" y="0"/>
                </a:lnTo>
                <a:lnTo>
                  <a:pt x="0" y="0"/>
                </a:lnTo>
                <a:lnTo>
                  <a:pt x="0" y="594794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209947" y="4083730"/>
            <a:ext cx="1129665" cy="594995"/>
          </a:xfrm>
          <a:custGeom>
            <a:avLst/>
            <a:gdLst/>
            <a:ahLst/>
            <a:cxnLst/>
            <a:rect l="l" t="t" r="r" b="b"/>
            <a:pathLst>
              <a:path w="1129664" h="594995">
                <a:moveTo>
                  <a:pt x="0" y="594794"/>
                </a:moveTo>
                <a:lnTo>
                  <a:pt x="1129277" y="594794"/>
                </a:lnTo>
                <a:lnTo>
                  <a:pt x="1129277" y="0"/>
                </a:lnTo>
                <a:lnTo>
                  <a:pt x="0" y="0"/>
                </a:lnTo>
                <a:lnTo>
                  <a:pt x="0" y="594794"/>
                </a:lnTo>
                <a:close/>
              </a:path>
            </a:pathLst>
          </a:custGeom>
          <a:ln w="532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209947" y="4010720"/>
            <a:ext cx="1207135" cy="73025"/>
          </a:xfrm>
          <a:custGeom>
            <a:avLst/>
            <a:gdLst/>
            <a:ahLst/>
            <a:cxnLst/>
            <a:rect l="l" t="t" r="r" b="b"/>
            <a:pathLst>
              <a:path w="1207135" h="73025">
                <a:moveTo>
                  <a:pt x="1207078" y="0"/>
                </a:moveTo>
                <a:lnTo>
                  <a:pt x="77916" y="0"/>
                </a:lnTo>
                <a:lnTo>
                  <a:pt x="0" y="73033"/>
                </a:lnTo>
                <a:lnTo>
                  <a:pt x="1129277" y="73033"/>
                </a:lnTo>
                <a:lnTo>
                  <a:pt x="1207078" y="0"/>
                </a:lnTo>
                <a:close/>
              </a:path>
            </a:pathLst>
          </a:custGeom>
          <a:solidFill>
            <a:srgbClr val="BFB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209947" y="4010720"/>
            <a:ext cx="1207135" cy="73025"/>
          </a:xfrm>
          <a:custGeom>
            <a:avLst/>
            <a:gdLst/>
            <a:ahLst/>
            <a:cxnLst/>
            <a:rect l="l" t="t" r="r" b="b"/>
            <a:pathLst>
              <a:path w="1207135" h="73025">
                <a:moveTo>
                  <a:pt x="1129277" y="73033"/>
                </a:moveTo>
                <a:lnTo>
                  <a:pt x="1207078" y="0"/>
                </a:lnTo>
                <a:lnTo>
                  <a:pt x="77916" y="0"/>
                </a:lnTo>
                <a:lnTo>
                  <a:pt x="0" y="73033"/>
                </a:lnTo>
                <a:lnTo>
                  <a:pt x="1129277" y="73033"/>
                </a:lnTo>
                <a:close/>
              </a:path>
            </a:pathLst>
          </a:custGeom>
          <a:ln w="559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3679560" y="3734450"/>
            <a:ext cx="275590" cy="2051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spc="-225" dirty="0">
                <a:solidFill>
                  <a:srgbClr val="000080"/>
                </a:solidFill>
                <a:latin typeface="Verdana"/>
                <a:cs typeface="Verdana"/>
              </a:rPr>
              <a:t>7</a:t>
            </a:r>
            <a:r>
              <a:rPr sz="1400" b="1" spc="-110" dirty="0">
                <a:solidFill>
                  <a:srgbClr val="000080"/>
                </a:solidFill>
                <a:latin typeface="Verdana"/>
                <a:cs typeface="Verdana"/>
              </a:rPr>
              <a:t>,</a:t>
            </a:r>
            <a:r>
              <a:rPr sz="1400" b="1" spc="-229" dirty="0">
                <a:solidFill>
                  <a:srgbClr val="000080"/>
                </a:solidFill>
                <a:latin typeface="Verdana"/>
                <a:cs typeface="Verdana"/>
              </a:rPr>
              <a:t>6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899640" y="2343951"/>
            <a:ext cx="0" cy="2362835"/>
          </a:xfrm>
          <a:custGeom>
            <a:avLst/>
            <a:gdLst/>
            <a:ahLst/>
            <a:cxnLst/>
            <a:rect l="l" t="t" r="r" b="b"/>
            <a:pathLst>
              <a:path h="2362835">
                <a:moveTo>
                  <a:pt x="0" y="0"/>
                </a:moveTo>
                <a:lnTo>
                  <a:pt x="0" y="2362576"/>
                </a:lnTo>
              </a:path>
            </a:pathLst>
          </a:custGeom>
          <a:ln w="4322">
            <a:solidFill>
              <a:srgbClr val="000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78029" y="4678525"/>
            <a:ext cx="3850640" cy="0"/>
          </a:xfrm>
          <a:custGeom>
            <a:avLst/>
            <a:gdLst/>
            <a:ahLst/>
            <a:cxnLst/>
            <a:rect l="l" t="t" r="r" b="b"/>
            <a:pathLst>
              <a:path w="3850640">
                <a:moveTo>
                  <a:pt x="0" y="0"/>
                </a:moveTo>
                <a:lnTo>
                  <a:pt x="3850492" y="0"/>
                </a:lnTo>
              </a:path>
            </a:pathLst>
          </a:custGeom>
          <a:ln w="5600">
            <a:solidFill>
              <a:srgbClr val="000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78029" y="4291330"/>
            <a:ext cx="22225" cy="0"/>
          </a:xfrm>
          <a:custGeom>
            <a:avLst/>
            <a:gdLst/>
            <a:ahLst/>
            <a:cxnLst/>
            <a:rect l="l" t="t" r="r" b="b"/>
            <a:pathLst>
              <a:path w="22225">
                <a:moveTo>
                  <a:pt x="21611" y="0"/>
                </a:moveTo>
                <a:lnTo>
                  <a:pt x="0" y="0"/>
                </a:lnTo>
              </a:path>
            </a:pathLst>
          </a:custGeom>
          <a:ln w="5600">
            <a:solidFill>
              <a:srgbClr val="000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78029" y="3898556"/>
            <a:ext cx="22225" cy="0"/>
          </a:xfrm>
          <a:custGeom>
            <a:avLst/>
            <a:gdLst/>
            <a:ahLst/>
            <a:cxnLst/>
            <a:rect l="l" t="t" r="r" b="b"/>
            <a:pathLst>
              <a:path w="22225">
                <a:moveTo>
                  <a:pt x="21611" y="0"/>
                </a:moveTo>
                <a:lnTo>
                  <a:pt x="0" y="0"/>
                </a:lnTo>
              </a:path>
            </a:pathLst>
          </a:custGeom>
          <a:ln w="5600">
            <a:solidFill>
              <a:srgbClr val="000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78029" y="3511361"/>
            <a:ext cx="22225" cy="0"/>
          </a:xfrm>
          <a:custGeom>
            <a:avLst/>
            <a:gdLst/>
            <a:ahLst/>
            <a:cxnLst/>
            <a:rect l="l" t="t" r="r" b="b"/>
            <a:pathLst>
              <a:path w="22225">
                <a:moveTo>
                  <a:pt x="21611" y="0"/>
                </a:moveTo>
                <a:lnTo>
                  <a:pt x="0" y="0"/>
                </a:lnTo>
              </a:path>
            </a:pathLst>
          </a:custGeom>
          <a:ln w="5600">
            <a:solidFill>
              <a:srgbClr val="000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78029" y="3118566"/>
            <a:ext cx="22225" cy="0"/>
          </a:xfrm>
          <a:custGeom>
            <a:avLst/>
            <a:gdLst/>
            <a:ahLst/>
            <a:cxnLst/>
            <a:rect l="l" t="t" r="r" b="b"/>
            <a:pathLst>
              <a:path w="22225">
                <a:moveTo>
                  <a:pt x="21611" y="0"/>
                </a:moveTo>
                <a:lnTo>
                  <a:pt x="0" y="0"/>
                </a:lnTo>
              </a:path>
            </a:pathLst>
          </a:custGeom>
          <a:ln w="5600">
            <a:solidFill>
              <a:srgbClr val="000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78029" y="2731370"/>
            <a:ext cx="22225" cy="0"/>
          </a:xfrm>
          <a:custGeom>
            <a:avLst/>
            <a:gdLst/>
            <a:ahLst/>
            <a:cxnLst/>
            <a:rect l="l" t="t" r="r" b="b"/>
            <a:pathLst>
              <a:path w="22225">
                <a:moveTo>
                  <a:pt x="21611" y="0"/>
                </a:moveTo>
                <a:lnTo>
                  <a:pt x="0" y="0"/>
                </a:lnTo>
              </a:path>
            </a:pathLst>
          </a:custGeom>
          <a:ln w="5600">
            <a:solidFill>
              <a:srgbClr val="000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78029" y="2338351"/>
            <a:ext cx="22225" cy="0"/>
          </a:xfrm>
          <a:custGeom>
            <a:avLst/>
            <a:gdLst/>
            <a:ahLst/>
            <a:cxnLst/>
            <a:rect l="l" t="t" r="r" b="b"/>
            <a:pathLst>
              <a:path w="22225">
                <a:moveTo>
                  <a:pt x="21611" y="0"/>
                </a:moveTo>
                <a:lnTo>
                  <a:pt x="0" y="0"/>
                </a:lnTo>
              </a:path>
            </a:pathLst>
          </a:custGeom>
          <a:ln w="5600">
            <a:solidFill>
              <a:srgbClr val="000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741999" y="4590150"/>
            <a:ext cx="114935" cy="1885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50" b="1" spc="-190" dirty="0">
                <a:solidFill>
                  <a:srgbClr val="000080"/>
                </a:solidFill>
                <a:latin typeface="Verdana"/>
                <a:cs typeface="Verdana"/>
              </a:rPr>
              <a:t>0</a:t>
            </a:r>
            <a:endParaRPr sz="1250">
              <a:latin typeface="Verdana"/>
              <a:cs typeface="Verdan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741999" y="4202954"/>
            <a:ext cx="114935" cy="1885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50" b="1" spc="-190" dirty="0">
                <a:solidFill>
                  <a:srgbClr val="000080"/>
                </a:solidFill>
                <a:latin typeface="Verdana"/>
                <a:cs typeface="Verdana"/>
              </a:rPr>
              <a:t>5</a:t>
            </a:r>
            <a:endParaRPr sz="1250">
              <a:latin typeface="Verdana"/>
              <a:cs typeface="Verdan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51086" y="3810181"/>
            <a:ext cx="207645" cy="1885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50" b="1" spc="-180" dirty="0">
                <a:solidFill>
                  <a:srgbClr val="000080"/>
                </a:solidFill>
                <a:latin typeface="Verdana"/>
                <a:cs typeface="Verdana"/>
              </a:rPr>
              <a:t>10</a:t>
            </a:r>
            <a:endParaRPr sz="1250">
              <a:latin typeface="Verdana"/>
              <a:cs typeface="Verdan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51086" y="3422762"/>
            <a:ext cx="207645" cy="1885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50" b="1" spc="-180" dirty="0">
                <a:solidFill>
                  <a:srgbClr val="000080"/>
                </a:solidFill>
                <a:latin typeface="Verdana"/>
                <a:cs typeface="Verdana"/>
              </a:rPr>
              <a:t>15</a:t>
            </a:r>
            <a:endParaRPr sz="1250">
              <a:latin typeface="Verdana"/>
              <a:cs typeface="Verdan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651086" y="3029966"/>
            <a:ext cx="207645" cy="1885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50" b="1" spc="-180" dirty="0">
                <a:solidFill>
                  <a:srgbClr val="000080"/>
                </a:solidFill>
                <a:latin typeface="Verdana"/>
                <a:cs typeface="Verdana"/>
              </a:rPr>
              <a:t>20</a:t>
            </a:r>
            <a:endParaRPr sz="1250">
              <a:latin typeface="Verdana"/>
              <a:cs typeface="Verdan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651086" y="2642771"/>
            <a:ext cx="207645" cy="1885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50" b="1" spc="-180" dirty="0">
                <a:solidFill>
                  <a:srgbClr val="000080"/>
                </a:solidFill>
                <a:latin typeface="Verdana"/>
                <a:cs typeface="Verdana"/>
              </a:rPr>
              <a:t>25</a:t>
            </a:r>
            <a:endParaRPr sz="1250">
              <a:latin typeface="Verdana"/>
              <a:cs typeface="Verdana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51086" y="2249975"/>
            <a:ext cx="207645" cy="1885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50" b="1" spc="-180" dirty="0">
                <a:solidFill>
                  <a:srgbClr val="000080"/>
                </a:solidFill>
                <a:latin typeface="Verdana"/>
                <a:cs typeface="Verdana"/>
              </a:rPr>
              <a:t>30</a:t>
            </a:r>
            <a:endParaRPr sz="1250">
              <a:latin typeface="Verdana"/>
              <a:cs typeface="Verdana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2816271" y="4678525"/>
            <a:ext cx="0" cy="28575"/>
          </a:xfrm>
          <a:custGeom>
            <a:avLst/>
            <a:gdLst/>
            <a:ahLst/>
            <a:cxnLst/>
            <a:rect l="l" t="t" r="r" b="b"/>
            <a:pathLst>
              <a:path h="28575">
                <a:moveTo>
                  <a:pt x="0" y="0"/>
                </a:moveTo>
                <a:lnTo>
                  <a:pt x="0" y="28003"/>
                </a:lnTo>
              </a:path>
            </a:pathLst>
          </a:custGeom>
          <a:ln w="4322">
            <a:solidFill>
              <a:srgbClr val="000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732843" y="4678525"/>
            <a:ext cx="0" cy="28575"/>
          </a:xfrm>
          <a:custGeom>
            <a:avLst/>
            <a:gdLst/>
            <a:ahLst/>
            <a:cxnLst/>
            <a:rect l="l" t="t" r="r" b="b"/>
            <a:pathLst>
              <a:path h="28575">
                <a:moveTo>
                  <a:pt x="0" y="0"/>
                </a:moveTo>
                <a:lnTo>
                  <a:pt x="0" y="28003"/>
                </a:lnTo>
              </a:path>
            </a:pathLst>
          </a:custGeom>
          <a:ln w="4322">
            <a:solidFill>
              <a:srgbClr val="000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1763045" y="4737634"/>
            <a:ext cx="189865" cy="1320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b="1" spc="-125" dirty="0">
                <a:solidFill>
                  <a:srgbClr val="003366"/>
                </a:solidFill>
                <a:latin typeface="Verdana"/>
                <a:cs typeface="Verdana"/>
              </a:rPr>
              <a:t>IG</a:t>
            </a:r>
            <a:r>
              <a:rPr sz="800" b="1" spc="-110" dirty="0">
                <a:solidFill>
                  <a:srgbClr val="003366"/>
                </a:solidFill>
                <a:latin typeface="Verdana"/>
                <a:cs typeface="Verdana"/>
              </a:rPr>
              <a:t>T</a:t>
            </a:r>
            <a:endParaRPr sz="800">
              <a:latin typeface="Verdana"/>
              <a:cs typeface="Verdana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3688262" y="4737634"/>
            <a:ext cx="173990" cy="1320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b="1" spc="-140" dirty="0">
                <a:solidFill>
                  <a:srgbClr val="003366"/>
                </a:solidFill>
                <a:latin typeface="Verdana"/>
                <a:cs typeface="Verdana"/>
              </a:rPr>
              <a:t>DM</a:t>
            </a:r>
            <a:endParaRPr sz="800">
              <a:latin typeface="Verdana"/>
              <a:cs typeface="Verdana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7507460" y="7125024"/>
            <a:ext cx="4417060" cy="127635"/>
          </a:xfrm>
          <a:custGeom>
            <a:avLst/>
            <a:gdLst/>
            <a:ahLst/>
            <a:cxnLst/>
            <a:rect l="l" t="t" r="r" b="b"/>
            <a:pathLst>
              <a:path w="4417059" h="127634">
                <a:moveTo>
                  <a:pt x="4416452" y="0"/>
                </a:moveTo>
                <a:lnTo>
                  <a:pt x="88046" y="0"/>
                </a:lnTo>
                <a:lnTo>
                  <a:pt x="0" y="127563"/>
                </a:lnTo>
                <a:lnTo>
                  <a:pt x="4328210" y="127562"/>
                </a:lnTo>
                <a:lnTo>
                  <a:pt x="4416452" y="0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7509905" y="7129570"/>
            <a:ext cx="4416425" cy="127635"/>
          </a:xfrm>
          <a:custGeom>
            <a:avLst/>
            <a:gdLst/>
            <a:ahLst/>
            <a:cxnLst/>
            <a:rect l="l" t="t" r="r" b="b"/>
            <a:pathLst>
              <a:path w="4416425" h="127634">
                <a:moveTo>
                  <a:pt x="4416423" y="0"/>
                </a:moveTo>
                <a:lnTo>
                  <a:pt x="4328244" y="127563"/>
                </a:lnTo>
                <a:lnTo>
                  <a:pt x="0" y="127563"/>
                </a:lnTo>
                <a:lnTo>
                  <a:pt x="88048" y="0"/>
                </a:lnTo>
                <a:lnTo>
                  <a:pt x="4416423" y="0"/>
                </a:lnTo>
                <a:close/>
              </a:path>
            </a:pathLst>
          </a:custGeom>
          <a:ln w="908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9228472" y="4115016"/>
            <a:ext cx="88265" cy="3142615"/>
          </a:xfrm>
          <a:custGeom>
            <a:avLst/>
            <a:gdLst/>
            <a:ahLst/>
            <a:cxnLst/>
            <a:rect l="l" t="t" r="r" b="b"/>
            <a:pathLst>
              <a:path w="88265" h="3142615">
                <a:moveTo>
                  <a:pt x="88243" y="0"/>
                </a:moveTo>
                <a:lnTo>
                  <a:pt x="0" y="118170"/>
                </a:lnTo>
                <a:lnTo>
                  <a:pt x="0" y="3142117"/>
                </a:lnTo>
                <a:lnTo>
                  <a:pt x="88243" y="3014553"/>
                </a:lnTo>
                <a:lnTo>
                  <a:pt x="88243" y="0"/>
                </a:lnTo>
                <a:close/>
              </a:path>
            </a:pathLst>
          </a:custGeom>
          <a:solidFill>
            <a:srgbClr val="800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9228472" y="4115016"/>
            <a:ext cx="88265" cy="3142615"/>
          </a:xfrm>
          <a:custGeom>
            <a:avLst/>
            <a:gdLst/>
            <a:ahLst/>
            <a:cxnLst/>
            <a:rect l="l" t="t" r="r" b="b"/>
            <a:pathLst>
              <a:path w="88265" h="3142615">
                <a:moveTo>
                  <a:pt x="0" y="3142117"/>
                </a:moveTo>
                <a:lnTo>
                  <a:pt x="0" y="118170"/>
                </a:lnTo>
                <a:lnTo>
                  <a:pt x="88243" y="0"/>
                </a:lnTo>
                <a:lnTo>
                  <a:pt x="88243" y="3014553"/>
                </a:lnTo>
                <a:lnTo>
                  <a:pt x="0" y="3142117"/>
                </a:lnTo>
                <a:close/>
              </a:path>
            </a:pathLst>
          </a:custGeom>
          <a:ln w="489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7955559" y="4233186"/>
            <a:ext cx="1273175" cy="3024505"/>
          </a:xfrm>
          <a:custGeom>
            <a:avLst/>
            <a:gdLst/>
            <a:ahLst/>
            <a:cxnLst/>
            <a:rect l="l" t="t" r="r" b="b"/>
            <a:pathLst>
              <a:path w="1273175" h="3024504">
                <a:moveTo>
                  <a:pt x="0" y="3023946"/>
                </a:moveTo>
                <a:lnTo>
                  <a:pt x="1272978" y="3023946"/>
                </a:lnTo>
                <a:lnTo>
                  <a:pt x="1272978" y="0"/>
                </a:lnTo>
                <a:lnTo>
                  <a:pt x="0" y="0"/>
                </a:lnTo>
                <a:lnTo>
                  <a:pt x="0" y="3023946"/>
                </a:lnTo>
                <a:close/>
              </a:path>
            </a:pathLst>
          </a:custGeom>
          <a:solidFill>
            <a:srgbClr val="FF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7955559" y="4233186"/>
            <a:ext cx="1273175" cy="3024505"/>
          </a:xfrm>
          <a:custGeom>
            <a:avLst/>
            <a:gdLst/>
            <a:ahLst/>
            <a:cxnLst/>
            <a:rect l="l" t="t" r="r" b="b"/>
            <a:pathLst>
              <a:path w="1273175" h="3024504">
                <a:moveTo>
                  <a:pt x="0" y="3023946"/>
                </a:moveTo>
                <a:lnTo>
                  <a:pt x="1272978" y="3023946"/>
                </a:lnTo>
                <a:lnTo>
                  <a:pt x="1272978" y="0"/>
                </a:lnTo>
                <a:lnTo>
                  <a:pt x="0" y="0"/>
                </a:lnTo>
                <a:lnTo>
                  <a:pt x="0" y="3023946"/>
                </a:lnTo>
                <a:close/>
              </a:path>
            </a:pathLst>
          </a:custGeom>
          <a:ln w="552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7955559" y="4115016"/>
            <a:ext cx="1361440" cy="118745"/>
          </a:xfrm>
          <a:custGeom>
            <a:avLst/>
            <a:gdLst/>
            <a:ahLst/>
            <a:cxnLst/>
            <a:rect l="l" t="t" r="r" b="b"/>
            <a:pathLst>
              <a:path w="1361440" h="118745">
                <a:moveTo>
                  <a:pt x="1361157" y="0"/>
                </a:moveTo>
                <a:lnTo>
                  <a:pt x="88048" y="0"/>
                </a:lnTo>
                <a:lnTo>
                  <a:pt x="0" y="118170"/>
                </a:lnTo>
                <a:lnTo>
                  <a:pt x="1272913" y="118170"/>
                </a:lnTo>
                <a:lnTo>
                  <a:pt x="1361157" y="0"/>
                </a:lnTo>
                <a:close/>
              </a:path>
            </a:pathLst>
          </a:custGeom>
          <a:solidFill>
            <a:srgbClr val="BF00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7955559" y="4115016"/>
            <a:ext cx="1361440" cy="118745"/>
          </a:xfrm>
          <a:custGeom>
            <a:avLst/>
            <a:gdLst/>
            <a:ahLst/>
            <a:cxnLst/>
            <a:rect l="l" t="t" r="r" b="b"/>
            <a:pathLst>
              <a:path w="1361440" h="118745">
                <a:moveTo>
                  <a:pt x="1272913" y="118170"/>
                </a:moveTo>
                <a:lnTo>
                  <a:pt x="1361157" y="0"/>
                </a:lnTo>
                <a:lnTo>
                  <a:pt x="88048" y="0"/>
                </a:lnTo>
                <a:lnTo>
                  <a:pt x="0" y="118170"/>
                </a:lnTo>
                <a:lnTo>
                  <a:pt x="1272913" y="118170"/>
                </a:lnTo>
                <a:close/>
              </a:path>
            </a:pathLst>
          </a:custGeom>
          <a:ln w="90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/>
          <p:nvPr/>
        </p:nvSpPr>
        <p:spPr>
          <a:xfrm>
            <a:off x="8424971" y="3628845"/>
            <a:ext cx="420370" cy="317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300" b="1" spc="-765" dirty="0">
                <a:solidFill>
                  <a:srgbClr val="000080"/>
                </a:solidFill>
                <a:latin typeface="Verdana"/>
                <a:cs typeface="Verdana"/>
              </a:rPr>
              <a:t>23</a:t>
            </a:r>
            <a:r>
              <a:rPr sz="2300" b="1" spc="-385" dirty="0">
                <a:solidFill>
                  <a:srgbClr val="000080"/>
                </a:solidFill>
                <a:latin typeface="Verdana"/>
                <a:cs typeface="Verdana"/>
              </a:rPr>
              <a:t>,</a:t>
            </a:r>
            <a:r>
              <a:rPr sz="2300" b="1" spc="-770" dirty="0">
                <a:solidFill>
                  <a:srgbClr val="000080"/>
                </a:solidFill>
                <a:latin typeface="Verdana"/>
                <a:cs typeface="Verdana"/>
              </a:rPr>
              <a:t>9</a:t>
            </a:r>
            <a:endParaRPr sz="2300">
              <a:latin typeface="Verdana"/>
              <a:cs typeface="Verdana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11392692" y="5617657"/>
            <a:ext cx="88265" cy="1639570"/>
          </a:xfrm>
          <a:custGeom>
            <a:avLst/>
            <a:gdLst/>
            <a:ahLst/>
            <a:cxnLst/>
            <a:rect l="l" t="t" r="r" b="b"/>
            <a:pathLst>
              <a:path w="88265" h="1639570">
                <a:moveTo>
                  <a:pt x="88048" y="0"/>
                </a:moveTo>
                <a:lnTo>
                  <a:pt x="0" y="118412"/>
                </a:lnTo>
                <a:lnTo>
                  <a:pt x="0" y="1639476"/>
                </a:lnTo>
                <a:lnTo>
                  <a:pt x="88048" y="1511912"/>
                </a:lnTo>
                <a:lnTo>
                  <a:pt x="88048" y="0"/>
                </a:lnTo>
                <a:close/>
              </a:path>
            </a:pathLst>
          </a:custGeom>
          <a:solidFill>
            <a:srgbClr val="808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1392692" y="5617657"/>
            <a:ext cx="88265" cy="1639570"/>
          </a:xfrm>
          <a:custGeom>
            <a:avLst/>
            <a:gdLst/>
            <a:ahLst/>
            <a:cxnLst/>
            <a:rect l="l" t="t" r="r" b="b"/>
            <a:pathLst>
              <a:path w="88265" h="1639570">
                <a:moveTo>
                  <a:pt x="0" y="1639476"/>
                </a:moveTo>
                <a:lnTo>
                  <a:pt x="0" y="118412"/>
                </a:lnTo>
                <a:lnTo>
                  <a:pt x="88048" y="0"/>
                </a:lnTo>
                <a:lnTo>
                  <a:pt x="88048" y="1511912"/>
                </a:lnTo>
                <a:lnTo>
                  <a:pt x="0" y="1639476"/>
                </a:lnTo>
                <a:close/>
              </a:path>
            </a:pathLst>
          </a:custGeom>
          <a:ln w="490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0119583" y="5736069"/>
            <a:ext cx="1273175" cy="1521460"/>
          </a:xfrm>
          <a:custGeom>
            <a:avLst/>
            <a:gdLst/>
            <a:ahLst/>
            <a:cxnLst/>
            <a:rect l="l" t="t" r="r" b="b"/>
            <a:pathLst>
              <a:path w="1273175" h="1521459">
                <a:moveTo>
                  <a:pt x="0" y="1521063"/>
                </a:moveTo>
                <a:lnTo>
                  <a:pt x="1273109" y="1521063"/>
                </a:lnTo>
                <a:lnTo>
                  <a:pt x="1273109" y="0"/>
                </a:lnTo>
                <a:lnTo>
                  <a:pt x="0" y="0"/>
                </a:lnTo>
                <a:lnTo>
                  <a:pt x="0" y="1521063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0119583" y="5736069"/>
            <a:ext cx="1273175" cy="1521460"/>
          </a:xfrm>
          <a:custGeom>
            <a:avLst/>
            <a:gdLst/>
            <a:ahLst/>
            <a:cxnLst/>
            <a:rect l="l" t="t" r="r" b="b"/>
            <a:pathLst>
              <a:path w="1273175" h="1521459">
                <a:moveTo>
                  <a:pt x="0" y="1521063"/>
                </a:moveTo>
                <a:lnTo>
                  <a:pt x="1273109" y="1521063"/>
                </a:lnTo>
                <a:lnTo>
                  <a:pt x="1273109" y="0"/>
                </a:lnTo>
                <a:lnTo>
                  <a:pt x="0" y="0"/>
                </a:lnTo>
                <a:lnTo>
                  <a:pt x="0" y="1521063"/>
                </a:lnTo>
                <a:close/>
              </a:path>
            </a:pathLst>
          </a:custGeom>
          <a:ln w="662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0119583" y="5617657"/>
            <a:ext cx="1361440" cy="118745"/>
          </a:xfrm>
          <a:custGeom>
            <a:avLst/>
            <a:gdLst/>
            <a:ahLst/>
            <a:cxnLst/>
            <a:rect l="l" t="t" r="r" b="b"/>
            <a:pathLst>
              <a:path w="1361440" h="118745">
                <a:moveTo>
                  <a:pt x="1361157" y="0"/>
                </a:moveTo>
                <a:lnTo>
                  <a:pt x="88178" y="0"/>
                </a:lnTo>
                <a:lnTo>
                  <a:pt x="0" y="118412"/>
                </a:lnTo>
                <a:lnTo>
                  <a:pt x="1273109" y="118412"/>
                </a:lnTo>
                <a:lnTo>
                  <a:pt x="1361157" y="0"/>
                </a:lnTo>
                <a:close/>
              </a:path>
            </a:pathLst>
          </a:custGeom>
          <a:solidFill>
            <a:srgbClr val="BFB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0119583" y="5617657"/>
            <a:ext cx="1361440" cy="118745"/>
          </a:xfrm>
          <a:custGeom>
            <a:avLst/>
            <a:gdLst/>
            <a:ahLst/>
            <a:cxnLst/>
            <a:rect l="l" t="t" r="r" b="b"/>
            <a:pathLst>
              <a:path w="1361440" h="118745">
                <a:moveTo>
                  <a:pt x="1273109" y="118412"/>
                </a:moveTo>
                <a:lnTo>
                  <a:pt x="1361157" y="0"/>
                </a:lnTo>
                <a:lnTo>
                  <a:pt x="88178" y="0"/>
                </a:lnTo>
                <a:lnTo>
                  <a:pt x="0" y="118412"/>
                </a:lnTo>
                <a:lnTo>
                  <a:pt x="1273109" y="118412"/>
                </a:lnTo>
                <a:close/>
              </a:path>
            </a:pathLst>
          </a:custGeom>
          <a:ln w="905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 txBox="1"/>
          <p:nvPr/>
        </p:nvSpPr>
        <p:spPr>
          <a:xfrm>
            <a:off x="10682261" y="5177179"/>
            <a:ext cx="250825" cy="317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300" b="1" spc="-765" dirty="0">
                <a:solidFill>
                  <a:srgbClr val="000080"/>
                </a:solidFill>
                <a:latin typeface="Verdana"/>
                <a:cs typeface="Verdana"/>
              </a:rPr>
              <a:t>12</a:t>
            </a:r>
            <a:endParaRPr sz="2300">
              <a:latin typeface="Verdana"/>
              <a:cs typeface="Verdana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7509905" y="3477260"/>
            <a:ext cx="0" cy="3825875"/>
          </a:xfrm>
          <a:custGeom>
            <a:avLst/>
            <a:gdLst/>
            <a:ahLst/>
            <a:cxnLst/>
            <a:rect l="l" t="t" r="r" b="b"/>
            <a:pathLst>
              <a:path h="3825875">
                <a:moveTo>
                  <a:pt x="0" y="0"/>
                </a:moveTo>
                <a:lnTo>
                  <a:pt x="0" y="3825323"/>
                </a:lnTo>
              </a:path>
            </a:pathLst>
          </a:custGeom>
          <a:ln w="4891">
            <a:solidFill>
              <a:srgbClr val="000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7485447" y="7257133"/>
            <a:ext cx="4347845" cy="0"/>
          </a:xfrm>
          <a:custGeom>
            <a:avLst/>
            <a:gdLst/>
            <a:ahLst/>
            <a:cxnLst/>
            <a:rect l="l" t="t" r="r" b="b"/>
            <a:pathLst>
              <a:path w="4347845">
                <a:moveTo>
                  <a:pt x="0" y="0"/>
                </a:moveTo>
                <a:lnTo>
                  <a:pt x="4347810" y="0"/>
                </a:lnTo>
              </a:path>
            </a:pathLst>
          </a:custGeom>
          <a:ln w="9090">
            <a:solidFill>
              <a:srgbClr val="000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7485447" y="6619619"/>
            <a:ext cx="24765" cy="0"/>
          </a:xfrm>
          <a:custGeom>
            <a:avLst/>
            <a:gdLst/>
            <a:ahLst/>
            <a:cxnLst/>
            <a:rect l="l" t="t" r="r" b="b"/>
            <a:pathLst>
              <a:path w="24765">
                <a:moveTo>
                  <a:pt x="24457" y="0"/>
                </a:moveTo>
                <a:lnTo>
                  <a:pt x="0" y="0"/>
                </a:lnTo>
              </a:path>
            </a:pathLst>
          </a:custGeom>
          <a:ln w="9090">
            <a:solidFill>
              <a:srgbClr val="000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7485447" y="5991196"/>
            <a:ext cx="24765" cy="0"/>
          </a:xfrm>
          <a:custGeom>
            <a:avLst/>
            <a:gdLst/>
            <a:ahLst/>
            <a:cxnLst/>
            <a:rect l="l" t="t" r="r" b="b"/>
            <a:pathLst>
              <a:path w="24765">
                <a:moveTo>
                  <a:pt x="24457" y="0"/>
                </a:moveTo>
                <a:lnTo>
                  <a:pt x="0" y="0"/>
                </a:lnTo>
              </a:path>
            </a:pathLst>
          </a:custGeom>
          <a:ln w="9090">
            <a:solidFill>
              <a:srgbClr val="000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7485447" y="5362773"/>
            <a:ext cx="24765" cy="0"/>
          </a:xfrm>
          <a:custGeom>
            <a:avLst/>
            <a:gdLst/>
            <a:ahLst/>
            <a:cxnLst/>
            <a:rect l="l" t="t" r="r" b="b"/>
            <a:pathLst>
              <a:path w="24765">
                <a:moveTo>
                  <a:pt x="24457" y="0"/>
                </a:moveTo>
                <a:lnTo>
                  <a:pt x="0" y="0"/>
                </a:lnTo>
              </a:path>
            </a:pathLst>
          </a:custGeom>
          <a:ln w="9090">
            <a:solidFill>
              <a:srgbClr val="000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7485447" y="4725259"/>
            <a:ext cx="24765" cy="0"/>
          </a:xfrm>
          <a:custGeom>
            <a:avLst/>
            <a:gdLst/>
            <a:ahLst/>
            <a:cxnLst/>
            <a:rect l="l" t="t" r="r" b="b"/>
            <a:pathLst>
              <a:path w="24765">
                <a:moveTo>
                  <a:pt x="24457" y="0"/>
                </a:moveTo>
                <a:lnTo>
                  <a:pt x="0" y="0"/>
                </a:lnTo>
              </a:path>
            </a:pathLst>
          </a:custGeom>
          <a:ln w="9090">
            <a:solidFill>
              <a:srgbClr val="000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7485447" y="4096593"/>
            <a:ext cx="24765" cy="0"/>
          </a:xfrm>
          <a:custGeom>
            <a:avLst/>
            <a:gdLst/>
            <a:ahLst/>
            <a:cxnLst/>
            <a:rect l="l" t="t" r="r" b="b"/>
            <a:pathLst>
              <a:path w="24765">
                <a:moveTo>
                  <a:pt x="24457" y="0"/>
                </a:moveTo>
                <a:lnTo>
                  <a:pt x="0" y="0"/>
                </a:lnTo>
              </a:path>
            </a:pathLst>
          </a:custGeom>
          <a:ln w="9090">
            <a:solidFill>
              <a:srgbClr val="000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7485447" y="3468170"/>
            <a:ext cx="24765" cy="0"/>
          </a:xfrm>
          <a:custGeom>
            <a:avLst/>
            <a:gdLst/>
            <a:ahLst/>
            <a:cxnLst/>
            <a:rect l="l" t="t" r="r" b="b"/>
            <a:pathLst>
              <a:path w="24765">
                <a:moveTo>
                  <a:pt x="24457" y="0"/>
                </a:moveTo>
                <a:lnTo>
                  <a:pt x="0" y="0"/>
                </a:lnTo>
              </a:path>
            </a:pathLst>
          </a:custGeom>
          <a:ln w="9090">
            <a:solidFill>
              <a:srgbClr val="000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 txBox="1"/>
          <p:nvPr/>
        </p:nvSpPr>
        <p:spPr>
          <a:xfrm>
            <a:off x="7333175" y="7121611"/>
            <a:ext cx="127000" cy="2901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50" b="1" spc="-675" dirty="0">
                <a:solidFill>
                  <a:srgbClr val="000080"/>
                </a:solidFill>
                <a:latin typeface="Verdana"/>
                <a:cs typeface="Verdana"/>
              </a:rPr>
              <a:t>0</a:t>
            </a:r>
            <a:endParaRPr sz="2050">
              <a:latin typeface="Verdana"/>
              <a:cs typeface="Verdana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7333175" y="6483794"/>
            <a:ext cx="127000" cy="2901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50" b="1" spc="-675" dirty="0">
                <a:solidFill>
                  <a:srgbClr val="000080"/>
                </a:solidFill>
                <a:latin typeface="Verdana"/>
                <a:cs typeface="Verdana"/>
              </a:rPr>
              <a:t>5</a:t>
            </a:r>
            <a:endParaRPr sz="2050">
              <a:latin typeface="Verdana"/>
              <a:cs typeface="Verdana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7230289" y="5855431"/>
            <a:ext cx="231775" cy="2901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50" b="1" spc="-665" dirty="0">
                <a:solidFill>
                  <a:srgbClr val="000080"/>
                </a:solidFill>
                <a:latin typeface="Verdana"/>
                <a:cs typeface="Verdana"/>
              </a:rPr>
              <a:t>10</a:t>
            </a:r>
            <a:endParaRPr sz="2050">
              <a:latin typeface="Verdana"/>
              <a:cs typeface="Verdana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7230289" y="5227008"/>
            <a:ext cx="231775" cy="2901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50" b="1" spc="-665" dirty="0">
                <a:solidFill>
                  <a:srgbClr val="000080"/>
                </a:solidFill>
                <a:latin typeface="Verdana"/>
                <a:cs typeface="Verdana"/>
              </a:rPr>
              <a:t>15</a:t>
            </a:r>
            <a:endParaRPr sz="2050">
              <a:latin typeface="Verdana"/>
              <a:cs typeface="Verdana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7230289" y="4589494"/>
            <a:ext cx="231775" cy="2901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50" b="1" spc="-665" dirty="0">
                <a:solidFill>
                  <a:srgbClr val="000080"/>
                </a:solidFill>
                <a:latin typeface="Verdana"/>
                <a:cs typeface="Verdana"/>
              </a:rPr>
              <a:t>20</a:t>
            </a:r>
            <a:endParaRPr sz="2050">
              <a:latin typeface="Verdana"/>
              <a:cs typeface="Verdana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7230289" y="3961071"/>
            <a:ext cx="231775" cy="2901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50" b="1" spc="-665" dirty="0">
                <a:solidFill>
                  <a:srgbClr val="000080"/>
                </a:solidFill>
                <a:latin typeface="Verdana"/>
                <a:cs typeface="Verdana"/>
              </a:rPr>
              <a:t>25</a:t>
            </a:r>
            <a:endParaRPr sz="2050">
              <a:latin typeface="Verdana"/>
              <a:cs typeface="Verdana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7230289" y="3332647"/>
            <a:ext cx="231775" cy="2901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50" b="1" spc="-665" dirty="0">
                <a:solidFill>
                  <a:srgbClr val="000080"/>
                </a:solidFill>
                <a:latin typeface="Verdana"/>
                <a:cs typeface="Verdana"/>
              </a:rPr>
              <a:t>30</a:t>
            </a:r>
            <a:endParaRPr sz="2050">
              <a:latin typeface="Verdana"/>
              <a:cs typeface="Verdana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9674060" y="7257133"/>
            <a:ext cx="0" cy="45720"/>
          </a:xfrm>
          <a:custGeom>
            <a:avLst/>
            <a:gdLst/>
            <a:ahLst/>
            <a:cxnLst/>
            <a:rect l="l" t="t" r="r" b="b"/>
            <a:pathLst>
              <a:path h="45720">
                <a:moveTo>
                  <a:pt x="0" y="0"/>
                </a:moveTo>
                <a:lnTo>
                  <a:pt x="0" y="45450"/>
                </a:lnTo>
              </a:path>
            </a:pathLst>
          </a:custGeom>
          <a:ln w="4891">
            <a:solidFill>
              <a:srgbClr val="000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11838150" y="7257133"/>
            <a:ext cx="0" cy="45720"/>
          </a:xfrm>
          <a:custGeom>
            <a:avLst/>
            <a:gdLst/>
            <a:ahLst/>
            <a:cxnLst/>
            <a:rect l="l" t="t" r="r" b="b"/>
            <a:pathLst>
              <a:path h="45720">
                <a:moveTo>
                  <a:pt x="0" y="0"/>
                </a:moveTo>
                <a:lnTo>
                  <a:pt x="0" y="45450"/>
                </a:lnTo>
              </a:path>
            </a:pathLst>
          </a:custGeom>
          <a:ln w="4891">
            <a:solidFill>
              <a:srgbClr val="000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 txBox="1"/>
          <p:nvPr/>
        </p:nvSpPr>
        <p:spPr>
          <a:xfrm>
            <a:off x="8483799" y="7360980"/>
            <a:ext cx="211454" cy="198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50" b="1" spc="-445" dirty="0">
                <a:solidFill>
                  <a:srgbClr val="003366"/>
                </a:solidFill>
                <a:latin typeface="Verdana"/>
                <a:cs typeface="Verdana"/>
              </a:rPr>
              <a:t>IG</a:t>
            </a:r>
            <a:r>
              <a:rPr sz="1350" b="1" spc="-425" dirty="0">
                <a:solidFill>
                  <a:srgbClr val="003366"/>
                </a:solidFill>
                <a:latin typeface="Verdana"/>
                <a:cs typeface="Verdana"/>
              </a:rPr>
              <a:t>T</a:t>
            </a:r>
            <a:endParaRPr sz="1350">
              <a:latin typeface="Verdana"/>
              <a:cs typeface="Verdana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10657672" y="7360980"/>
            <a:ext cx="193040" cy="198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50" b="1" spc="-550" dirty="0">
                <a:solidFill>
                  <a:srgbClr val="003366"/>
                </a:solidFill>
                <a:latin typeface="Verdana"/>
                <a:cs typeface="Verdana"/>
              </a:rPr>
              <a:t>DM</a:t>
            </a:r>
            <a:endParaRPr sz="1350">
              <a:latin typeface="Verdana"/>
              <a:cs typeface="Verdana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6354676" y="3243010"/>
            <a:ext cx="438150" cy="3505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50" b="1" dirty="0">
                <a:solidFill>
                  <a:srgbClr val="000066"/>
                </a:solidFill>
                <a:latin typeface="Verdana"/>
                <a:cs typeface="Verdana"/>
              </a:rPr>
              <a:t>%</a:t>
            </a:r>
            <a:endParaRPr sz="2550">
              <a:latin typeface="Verdana"/>
              <a:cs typeface="Verdana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326368" y="268766"/>
            <a:ext cx="12352655" cy="1740535"/>
          </a:xfrm>
          <a:custGeom>
            <a:avLst/>
            <a:gdLst/>
            <a:ahLst/>
            <a:cxnLst/>
            <a:rect l="l" t="t" r="r" b="b"/>
            <a:pathLst>
              <a:path w="12352655" h="1740535">
                <a:moveTo>
                  <a:pt x="0" y="1740475"/>
                </a:moveTo>
                <a:lnTo>
                  <a:pt x="12352061" y="1740475"/>
                </a:lnTo>
                <a:lnTo>
                  <a:pt x="12352061" y="0"/>
                </a:lnTo>
                <a:lnTo>
                  <a:pt x="0" y="0"/>
                </a:lnTo>
                <a:lnTo>
                  <a:pt x="0" y="174047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70273" rIns="0" bIns="0" rtlCol="0">
            <a:spAutoFit/>
          </a:bodyPr>
          <a:lstStyle/>
          <a:p>
            <a:pPr marL="635" algn="ctr">
              <a:lnSpc>
                <a:spcPct val="100000"/>
              </a:lnSpc>
            </a:pPr>
            <a:r>
              <a:rPr sz="2850" spc="-20" dirty="0">
                <a:solidFill>
                  <a:srgbClr val="FFFFFF"/>
                </a:solidFill>
                <a:latin typeface="Tahoma"/>
                <a:cs typeface="Tahoma"/>
              </a:rPr>
              <a:t>ADA</a:t>
            </a:r>
            <a:r>
              <a:rPr sz="2850" spc="-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50" spc="-20" dirty="0">
                <a:solidFill>
                  <a:srgbClr val="FFFFFF"/>
                </a:solidFill>
                <a:latin typeface="Tahoma"/>
                <a:cs typeface="Tahoma"/>
              </a:rPr>
              <a:t>KRİT</a:t>
            </a:r>
            <a:r>
              <a:rPr sz="2850" spc="-15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2850" spc="-20" dirty="0">
                <a:solidFill>
                  <a:srgbClr val="FFFFFF"/>
                </a:solidFill>
                <a:latin typeface="Tahoma"/>
                <a:cs typeface="Tahoma"/>
              </a:rPr>
              <a:t>RLER</a:t>
            </a:r>
            <a:r>
              <a:rPr sz="2850" spc="-25" dirty="0">
                <a:solidFill>
                  <a:srgbClr val="FFFFFF"/>
                </a:solidFill>
                <a:latin typeface="Tahoma"/>
                <a:cs typeface="Tahoma"/>
              </a:rPr>
              <a:t>İ</a:t>
            </a:r>
            <a:r>
              <a:rPr sz="2850" spc="-20" dirty="0">
                <a:solidFill>
                  <a:srgbClr val="FFFFFF"/>
                </a:solidFill>
                <a:latin typeface="Tahoma"/>
                <a:cs typeface="Tahoma"/>
              </a:rPr>
              <a:t>NE</a:t>
            </a:r>
            <a:r>
              <a:rPr sz="2850" spc="-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50" spc="-20" dirty="0">
                <a:solidFill>
                  <a:srgbClr val="FFFFFF"/>
                </a:solidFill>
                <a:latin typeface="Tahoma"/>
                <a:cs typeface="Tahoma"/>
              </a:rPr>
              <a:t>G</a:t>
            </a:r>
            <a:r>
              <a:rPr sz="2850" spc="-40" dirty="0">
                <a:solidFill>
                  <a:srgbClr val="FFFFFF"/>
                </a:solidFill>
                <a:latin typeface="Tahoma"/>
                <a:cs typeface="Tahoma"/>
              </a:rPr>
              <a:t>Ö</a:t>
            </a:r>
            <a:r>
              <a:rPr sz="2850" spc="-20" dirty="0">
                <a:solidFill>
                  <a:srgbClr val="FFFFFF"/>
                </a:solidFill>
                <a:latin typeface="Tahoma"/>
                <a:cs typeface="Tahoma"/>
              </a:rPr>
              <a:t>RE D</a:t>
            </a:r>
            <a:r>
              <a:rPr sz="2850" spc="-25" dirty="0">
                <a:solidFill>
                  <a:srgbClr val="FFFFFF"/>
                </a:solidFill>
                <a:latin typeface="Tahoma"/>
                <a:cs typeface="Tahoma"/>
              </a:rPr>
              <a:t>İ</a:t>
            </a:r>
            <a:r>
              <a:rPr sz="2850" spc="-130" dirty="0">
                <a:solidFill>
                  <a:srgbClr val="FFFFFF"/>
                </a:solidFill>
                <a:latin typeface="Tahoma"/>
                <a:cs typeface="Tahoma"/>
              </a:rPr>
              <a:t>Y</a:t>
            </a:r>
            <a:r>
              <a:rPr sz="2850" spc="-2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2850" spc="-30" dirty="0">
                <a:solidFill>
                  <a:srgbClr val="FFFFFF"/>
                </a:solidFill>
                <a:latin typeface="Tahoma"/>
                <a:cs typeface="Tahoma"/>
              </a:rPr>
              <a:t>B</a:t>
            </a:r>
            <a:r>
              <a:rPr sz="2850" spc="-20" dirty="0">
                <a:solidFill>
                  <a:srgbClr val="FFFFFF"/>
                </a:solidFill>
                <a:latin typeface="Tahoma"/>
                <a:cs typeface="Tahoma"/>
              </a:rPr>
              <a:t>ET</a:t>
            </a:r>
            <a:r>
              <a:rPr sz="2850" spc="-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50" spc="-2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2850" spc="-30" dirty="0">
                <a:solidFill>
                  <a:srgbClr val="FFFFFF"/>
                </a:solidFill>
                <a:latin typeface="Tahoma"/>
                <a:cs typeface="Tahoma"/>
              </a:rPr>
              <a:t>Ç</a:t>
            </a:r>
            <a:r>
              <a:rPr sz="2850" spc="-15" dirty="0">
                <a:solidFill>
                  <a:srgbClr val="FFFFFF"/>
                </a:solidFill>
                <a:latin typeface="Tahoma"/>
                <a:cs typeface="Tahoma"/>
              </a:rPr>
              <a:t>IS</a:t>
            </a:r>
            <a:r>
              <a:rPr sz="2850" spc="-30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2850" spc="-20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2850" spc="-35" dirty="0">
                <a:solidFill>
                  <a:srgbClr val="FFFFFF"/>
                </a:solidFill>
                <a:latin typeface="Tahoma"/>
                <a:cs typeface="Tahoma"/>
              </a:rPr>
              <a:t>D</a:t>
            </a:r>
            <a:r>
              <a:rPr sz="2850" spc="-20" dirty="0">
                <a:solidFill>
                  <a:srgbClr val="FFFFFF"/>
                </a:solidFill>
                <a:latin typeface="Tahoma"/>
                <a:cs typeface="Tahoma"/>
              </a:rPr>
              <a:t>AN</a:t>
            </a:r>
            <a:r>
              <a:rPr sz="2850" spc="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50" spc="-20" dirty="0">
                <a:solidFill>
                  <a:srgbClr val="FFFFFF"/>
                </a:solidFill>
                <a:latin typeface="Tahoma"/>
                <a:cs typeface="Tahoma"/>
              </a:rPr>
              <a:t>RİSK</a:t>
            </a:r>
            <a:r>
              <a:rPr sz="2850" spc="-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50" spc="-2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2850" spc="-245" dirty="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sz="2850" spc="-20" dirty="0">
                <a:solidFill>
                  <a:srgbClr val="FFFFFF"/>
                </a:solidFill>
                <a:latin typeface="Tahoma"/>
                <a:cs typeface="Tahoma"/>
              </a:rPr>
              <a:t>TIND</a:t>
            </a:r>
            <a:r>
              <a:rPr sz="2850" spc="-35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2850" spc="-15" dirty="0">
                <a:solidFill>
                  <a:srgbClr val="FFFFFF"/>
                </a:solidFill>
                <a:latin typeface="Tahoma"/>
                <a:cs typeface="Tahoma"/>
              </a:rPr>
              <a:t>Kİ</a:t>
            </a:r>
            <a:endParaRPr sz="2850">
              <a:latin typeface="Tahoma"/>
              <a:cs typeface="Tahoma"/>
            </a:endParaRPr>
          </a:p>
          <a:p>
            <a:pPr marL="12065" algn="ctr">
              <a:lnSpc>
                <a:spcPct val="100000"/>
              </a:lnSpc>
              <a:spcBef>
                <a:spcPts val="334"/>
              </a:spcBef>
            </a:pPr>
            <a:r>
              <a:rPr sz="2850" spc="-20" dirty="0">
                <a:solidFill>
                  <a:srgbClr val="FFFFFF"/>
                </a:solidFill>
                <a:latin typeface="Tahoma"/>
                <a:cs typeface="Tahoma"/>
              </a:rPr>
              <a:t>POPU</a:t>
            </a:r>
            <a:r>
              <a:rPr sz="2850" spc="-60" dirty="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sz="2850" spc="-20" dirty="0">
                <a:solidFill>
                  <a:srgbClr val="FFFFFF"/>
                </a:solidFill>
                <a:latin typeface="Tahoma"/>
                <a:cs typeface="Tahoma"/>
              </a:rPr>
              <a:t>AS</a:t>
            </a:r>
            <a:r>
              <a:rPr sz="2850" spc="-40" dirty="0">
                <a:solidFill>
                  <a:srgbClr val="FFFFFF"/>
                </a:solidFill>
                <a:latin typeface="Tahoma"/>
                <a:cs typeface="Tahoma"/>
              </a:rPr>
              <a:t>Y</a:t>
            </a:r>
            <a:r>
              <a:rPr sz="2850" spc="-20" dirty="0">
                <a:solidFill>
                  <a:srgbClr val="FFFFFF"/>
                </a:solidFill>
                <a:latin typeface="Tahoma"/>
                <a:cs typeface="Tahoma"/>
              </a:rPr>
              <a:t>ONUN</a:t>
            </a:r>
            <a:r>
              <a:rPr sz="2850" spc="-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50" spc="-20" dirty="0">
                <a:solidFill>
                  <a:srgbClr val="FFFFFF"/>
                </a:solidFill>
                <a:latin typeface="Tahoma"/>
                <a:cs typeface="Tahoma"/>
              </a:rPr>
              <a:t>OG</a:t>
            </a:r>
            <a:r>
              <a:rPr sz="2850" spc="-160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2850" spc="-20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2850" spc="-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50" spc="-20" dirty="0">
                <a:solidFill>
                  <a:srgbClr val="FFFFFF"/>
                </a:solidFill>
                <a:latin typeface="Tahoma"/>
                <a:cs typeface="Tahoma"/>
              </a:rPr>
              <a:t>SONUÇ</a:t>
            </a:r>
            <a:r>
              <a:rPr sz="2850" spc="-75" dirty="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sz="2850" spc="-20" dirty="0">
                <a:solidFill>
                  <a:srgbClr val="FFFFFF"/>
                </a:solidFill>
                <a:latin typeface="Tahoma"/>
                <a:cs typeface="Tahoma"/>
              </a:rPr>
              <a:t>ARI</a:t>
            </a:r>
            <a:endParaRPr sz="2850">
              <a:latin typeface="Tahoma"/>
              <a:cs typeface="Tahoma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11590325" y="8156175"/>
            <a:ext cx="1401775" cy="15974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922692" y="8169616"/>
            <a:ext cx="4231640" cy="73025"/>
          </a:xfrm>
          <a:custGeom>
            <a:avLst/>
            <a:gdLst/>
            <a:ahLst/>
            <a:cxnLst/>
            <a:rect l="l" t="t" r="r" b="b"/>
            <a:pathLst>
              <a:path w="4231640" h="73025">
                <a:moveTo>
                  <a:pt x="4231023" y="0"/>
                </a:moveTo>
                <a:lnTo>
                  <a:pt x="85838" y="0"/>
                </a:lnTo>
                <a:lnTo>
                  <a:pt x="0" y="72464"/>
                </a:lnTo>
                <a:lnTo>
                  <a:pt x="4145345" y="72464"/>
                </a:lnTo>
                <a:lnTo>
                  <a:pt x="4231023" y="0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925072" y="8172395"/>
            <a:ext cx="4231005" cy="73025"/>
          </a:xfrm>
          <a:custGeom>
            <a:avLst/>
            <a:gdLst/>
            <a:ahLst/>
            <a:cxnLst/>
            <a:rect l="l" t="t" r="r" b="b"/>
            <a:pathLst>
              <a:path w="4231005" h="73025">
                <a:moveTo>
                  <a:pt x="4230992" y="0"/>
                </a:moveTo>
                <a:lnTo>
                  <a:pt x="4145312" y="72465"/>
                </a:lnTo>
                <a:lnTo>
                  <a:pt x="0" y="72465"/>
                </a:lnTo>
                <a:lnTo>
                  <a:pt x="85838" y="0"/>
                </a:lnTo>
                <a:lnTo>
                  <a:pt x="4230992" y="0"/>
                </a:lnTo>
                <a:close/>
              </a:path>
            </a:pathLst>
          </a:custGeom>
          <a:ln w="555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2573614" y="6094457"/>
            <a:ext cx="81280" cy="2150745"/>
          </a:xfrm>
          <a:custGeom>
            <a:avLst/>
            <a:gdLst/>
            <a:ahLst/>
            <a:cxnLst/>
            <a:rect l="l" t="t" r="r" b="b"/>
            <a:pathLst>
              <a:path w="81280" h="2150745">
                <a:moveTo>
                  <a:pt x="81110" y="0"/>
                </a:moveTo>
                <a:lnTo>
                  <a:pt x="0" y="72428"/>
                </a:lnTo>
                <a:lnTo>
                  <a:pt x="0" y="2150403"/>
                </a:lnTo>
                <a:lnTo>
                  <a:pt x="81110" y="2077938"/>
                </a:lnTo>
                <a:lnTo>
                  <a:pt x="81110" y="0"/>
                </a:lnTo>
                <a:close/>
              </a:path>
            </a:pathLst>
          </a:custGeom>
          <a:solidFill>
            <a:srgbClr val="800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2573614" y="6094457"/>
            <a:ext cx="81280" cy="2150745"/>
          </a:xfrm>
          <a:custGeom>
            <a:avLst/>
            <a:gdLst/>
            <a:ahLst/>
            <a:cxnLst/>
            <a:rect l="l" t="t" r="r" b="b"/>
            <a:pathLst>
              <a:path w="81280" h="2150745">
                <a:moveTo>
                  <a:pt x="0" y="2150403"/>
                </a:moveTo>
                <a:lnTo>
                  <a:pt x="0" y="72428"/>
                </a:lnTo>
                <a:lnTo>
                  <a:pt x="81110" y="0"/>
                </a:lnTo>
                <a:lnTo>
                  <a:pt x="81110" y="2077938"/>
                </a:lnTo>
                <a:lnTo>
                  <a:pt x="0" y="2150403"/>
                </a:lnTo>
                <a:close/>
              </a:path>
            </a:pathLst>
          </a:custGeom>
          <a:ln w="476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1353979" y="6166908"/>
            <a:ext cx="1219835" cy="2078355"/>
          </a:xfrm>
          <a:custGeom>
            <a:avLst/>
            <a:gdLst/>
            <a:ahLst/>
            <a:cxnLst/>
            <a:rect l="l" t="t" r="r" b="b"/>
            <a:pathLst>
              <a:path w="1219835" h="2078354">
                <a:moveTo>
                  <a:pt x="0" y="2077952"/>
                </a:moveTo>
                <a:lnTo>
                  <a:pt x="1219698" y="2077952"/>
                </a:lnTo>
                <a:lnTo>
                  <a:pt x="1219698" y="0"/>
                </a:lnTo>
                <a:lnTo>
                  <a:pt x="0" y="0"/>
                </a:lnTo>
                <a:lnTo>
                  <a:pt x="0" y="2077952"/>
                </a:lnTo>
                <a:close/>
              </a:path>
            </a:pathLst>
          </a:custGeom>
          <a:solidFill>
            <a:srgbClr val="FF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1353979" y="6166908"/>
            <a:ext cx="1219835" cy="2078355"/>
          </a:xfrm>
          <a:custGeom>
            <a:avLst/>
            <a:gdLst/>
            <a:ahLst/>
            <a:cxnLst/>
            <a:rect l="l" t="t" r="r" b="b"/>
            <a:pathLst>
              <a:path w="1219835" h="2078354">
                <a:moveTo>
                  <a:pt x="0" y="2077952"/>
                </a:moveTo>
                <a:lnTo>
                  <a:pt x="1219698" y="2077952"/>
                </a:lnTo>
                <a:lnTo>
                  <a:pt x="1219698" y="0"/>
                </a:lnTo>
                <a:lnTo>
                  <a:pt x="0" y="0"/>
                </a:lnTo>
                <a:lnTo>
                  <a:pt x="0" y="2077952"/>
                </a:lnTo>
                <a:close/>
              </a:path>
            </a:pathLst>
          </a:custGeom>
          <a:ln w="496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1353979" y="6094457"/>
            <a:ext cx="1301115" cy="73025"/>
          </a:xfrm>
          <a:custGeom>
            <a:avLst/>
            <a:gdLst/>
            <a:ahLst/>
            <a:cxnLst/>
            <a:rect l="l" t="t" r="r" b="b"/>
            <a:pathLst>
              <a:path w="1301114" h="73025">
                <a:moveTo>
                  <a:pt x="1300745" y="0"/>
                </a:moveTo>
                <a:lnTo>
                  <a:pt x="80919" y="0"/>
                </a:lnTo>
                <a:lnTo>
                  <a:pt x="0" y="72428"/>
                </a:lnTo>
                <a:lnTo>
                  <a:pt x="1219635" y="72428"/>
                </a:lnTo>
                <a:lnTo>
                  <a:pt x="1300745" y="0"/>
                </a:lnTo>
                <a:close/>
              </a:path>
            </a:pathLst>
          </a:custGeom>
          <a:solidFill>
            <a:srgbClr val="BF00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1353979" y="6094457"/>
            <a:ext cx="1301115" cy="73025"/>
          </a:xfrm>
          <a:custGeom>
            <a:avLst/>
            <a:gdLst/>
            <a:ahLst/>
            <a:cxnLst/>
            <a:rect l="l" t="t" r="r" b="b"/>
            <a:pathLst>
              <a:path w="1301114" h="73025">
                <a:moveTo>
                  <a:pt x="1219635" y="72428"/>
                </a:moveTo>
                <a:lnTo>
                  <a:pt x="1300745" y="0"/>
                </a:lnTo>
                <a:lnTo>
                  <a:pt x="80919" y="0"/>
                </a:lnTo>
                <a:lnTo>
                  <a:pt x="0" y="72428"/>
                </a:lnTo>
                <a:lnTo>
                  <a:pt x="1219635" y="72428"/>
                </a:lnTo>
                <a:close/>
              </a:path>
            </a:pathLst>
          </a:custGeom>
          <a:ln w="555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4646302" y="7097257"/>
            <a:ext cx="81280" cy="1148080"/>
          </a:xfrm>
          <a:custGeom>
            <a:avLst/>
            <a:gdLst/>
            <a:ahLst/>
            <a:cxnLst/>
            <a:rect l="l" t="t" r="r" b="b"/>
            <a:pathLst>
              <a:path w="81279" h="1148079">
                <a:moveTo>
                  <a:pt x="80919" y="0"/>
                </a:moveTo>
                <a:lnTo>
                  <a:pt x="0" y="72279"/>
                </a:lnTo>
                <a:lnTo>
                  <a:pt x="0" y="1147603"/>
                </a:lnTo>
                <a:lnTo>
                  <a:pt x="80919" y="1075138"/>
                </a:lnTo>
                <a:lnTo>
                  <a:pt x="80919" y="0"/>
                </a:lnTo>
                <a:close/>
              </a:path>
            </a:pathLst>
          </a:custGeom>
          <a:solidFill>
            <a:srgbClr val="808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4646302" y="7097257"/>
            <a:ext cx="81280" cy="1148080"/>
          </a:xfrm>
          <a:custGeom>
            <a:avLst/>
            <a:gdLst/>
            <a:ahLst/>
            <a:cxnLst/>
            <a:rect l="l" t="t" r="r" b="b"/>
            <a:pathLst>
              <a:path w="81279" h="1148079">
                <a:moveTo>
                  <a:pt x="0" y="1147603"/>
                </a:moveTo>
                <a:lnTo>
                  <a:pt x="0" y="72279"/>
                </a:lnTo>
                <a:lnTo>
                  <a:pt x="80919" y="0"/>
                </a:lnTo>
                <a:lnTo>
                  <a:pt x="80919" y="1075138"/>
                </a:lnTo>
                <a:lnTo>
                  <a:pt x="0" y="1147603"/>
                </a:lnTo>
                <a:close/>
              </a:path>
            </a:pathLst>
          </a:custGeom>
          <a:ln w="476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3426476" y="7169559"/>
            <a:ext cx="1219835" cy="1075690"/>
          </a:xfrm>
          <a:custGeom>
            <a:avLst/>
            <a:gdLst/>
            <a:ahLst/>
            <a:cxnLst/>
            <a:rect l="l" t="t" r="r" b="b"/>
            <a:pathLst>
              <a:path w="1219835" h="1075690">
                <a:moveTo>
                  <a:pt x="0" y="1075301"/>
                </a:moveTo>
                <a:lnTo>
                  <a:pt x="1219825" y="1075301"/>
                </a:lnTo>
                <a:lnTo>
                  <a:pt x="1219825" y="0"/>
                </a:lnTo>
                <a:lnTo>
                  <a:pt x="0" y="0"/>
                </a:lnTo>
                <a:lnTo>
                  <a:pt x="0" y="1075301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3426476" y="7169559"/>
            <a:ext cx="1219835" cy="1075690"/>
          </a:xfrm>
          <a:custGeom>
            <a:avLst/>
            <a:gdLst/>
            <a:ahLst/>
            <a:cxnLst/>
            <a:rect l="l" t="t" r="r" b="b"/>
            <a:pathLst>
              <a:path w="1219835" h="1075690">
                <a:moveTo>
                  <a:pt x="0" y="1075301"/>
                </a:moveTo>
                <a:lnTo>
                  <a:pt x="1219825" y="1075301"/>
                </a:lnTo>
                <a:lnTo>
                  <a:pt x="1219825" y="0"/>
                </a:lnTo>
                <a:lnTo>
                  <a:pt x="0" y="0"/>
                </a:lnTo>
                <a:lnTo>
                  <a:pt x="0" y="1075301"/>
                </a:lnTo>
                <a:close/>
              </a:path>
            </a:pathLst>
          </a:custGeom>
          <a:ln w="521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3426476" y="7097257"/>
            <a:ext cx="1301115" cy="72390"/>
          </a:xfrm>
          <a:custGeom>
            <a:avLst/>
            <a:gdLst/>
            <a:ahLst/>
            <a:cxnLst/>
            <a:rect l="l" t="t" r="r" b="b"/>
            <a:pathLst>
              <a:path w="1301114" h="72390">
                <a:moveTo>
                  <a:pt x="1300745" y="0"/>
                </a:moveTo>
                <a:lnTo>
                  <a:pt x="81046" y="0"/>
                </a:lnTo>
                <a:lnTo>
                  <a:pt x="0" y="72279"/>
                </a:lnTo>
                <a:lnTo>
                  <a:pt x="1219825" y="72279"/>
                </a:lnTo>
                <a:lnTo>
                  <a:pt x="1300745" y="0"/>
                </a:lnTo>
                <a:close/>
              </a:path>
            </a:pathLst>
          </a:custGeom>
          <a:solidFill>
            <a:srgbClr val="BFB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3426476" y="7097257"/>
            <a:ext cx="1301115" cy="72390"/>
          </a:xfrm>
          <a:custGeom>
            <a:avLst/>
            <a:gdLst/>
            <a:ahLst/>
            <a:cxnLst/>
            <a:rect l="l" t="t" r="r" b="b"/>
            <a:pathLst>
              <a:path w="1301114" h="72390">
                <a:moveTo>
                  <a:pt x="1219825" y="72279"/>
                </a:moveTo>
                <a:lnTo>
                  <a:pt x="1300745" y="0"/>
                </a:lnTo>
                <a:lnTo>
                  <a:pt x="81046" y="0"/>
                </a:lnTo>
                <a:lnTo>
                  <a:pt x="0" y="72279"/>
                </a:lnTo>
                <a:lnTo>
                  <a:pt x="1219825" y="72279"/>
                </a:lnTo>
                <a:close/>
              </a:path>
            </a:pathLst>
          </a:custGeom>
          <a:ln w="555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925072" y="5927287"/>
            <a:ext cx="0" cy="2345690"/>
          </a:xfrm>
          <a:custGeom>
            <a:avLst/>
            <a:gdLst/>
            <a:ahLst/>
            <a:cxnLst/>
            <a:rect l="l" t="t" r="r" b="b"/>
            <a:pathLst>
              <a:path h="2345690">
                <a:moveTo>
                  <a:pt x="0" y="0"/>
                </a:moveTo>
                <a:lnTo>
                  <a:pt x="0" y="2345373"/>
                </a:lnTo>
              </a:path>
            </a:pathLst>
          </a:custGeom>
          <a:ln w="4759">
            <a:solidFill>
              <a:srgbClr val="000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901272" y="8244861"/>
            <a:ext cx="4164329" cy="0"/>
          </a:xfrm>
          <a:custGeom>
            <a:avLst/>
            <a:gdLst/>
            <a:ahLst/>
            <a:cxnLst/>
            <a:rect l="l" t="t" r="r" b="b"/>
            <a:pathLst>
              <a:path w="4164329">
                <a:moveTo>
                  <a:pt x="0" y="0"/>
                </a:moveTo>
                <a:lnTo>
                  <a:pt x="4164225" y="0"/>
                </a:lnTo>
              </a:path>
            </a:pathLst>
          </a:custGeom>
          <a:ln w="5559">
            <a:solidFill>
              <a:srgbClr val="000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901272" y="7860480"/>
            <a:ext cx="24130" cy="0"/>
          </a:xfrm>
          <a:custGeom>
            <a:avLst/>
            <a:gdLst/>
            <a:ahLst/>
            <a:cxnLst/>
            <a:rect l="l" t="t" r="r" b="b"/>
            <a:pathLst>
              <a:path w="24130">
                <a:moveTo>
                  <a:pt x="23799" y="0"/>
                </a:moveTo>
                <a:lnTo>
                  <a:pt x="0" y="0"/>
                </a:lnTo>
              </a:path>
            </a:pathLst>
          </a:custGeom>
          <a:ln w="5559">
            <a:solidFill>
              <a:srgbClr val="000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901272" y="7470369"/>
            <a:ext cx="24130" cy="0"/>
          </a:xfrm>
          <a:custGeom>
            <a:avLst/>
            <a:gdLst/>
            <a:ahLst/>
            <a:cxnLst/>
            <a:rect l="l" t="t" r="r" b="b"/>
            <a:pathLst>
              <a:path w="24130">
                <a:moveTo>
                  <a:pt x="23799" y="0"/>
                </a:moveTo>
                <a:lnTo>
                  <a:pt x="0" y="0"/>
                </a:lnTo>
              </a:path>
            </a:pathLst>
          </a:custGeom>
          <a:ln w="5559">
            <a:solidFill>
              <a:srgbClr val="000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901272" y="7085989"/>
            <a:ext cx="24130" cy="0"/>
          </a:xfrm>
          <a:custGeom>
            <a:avLst/>
            <a:gdLst/>
            <a:ahLst/>
            <a:cxnLst/>
            <a:rect l="l" t="t" r="r" b="b"/>
            <a:pathLst>
              <a:path w="24130">
                <a:moveTo>
                  <a:pt x="23799" y="0"/>
                </a:moveTo>
                <a:lnTo>
                  <a:pt x="0" y="0"/>
                </a:lnTo>
              </a:path>
            </a:pathLst>
          </a:custGeom>
          <a:ln w="5559">
            <a:solidFill>
              <a:srgbClr val="000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901272" y="6696048"/>
            <a:ext cx="24130" cy="0"/>
          </a:xfrm>
          <a:custGeom>
            <a:avLst/>
            <a:gdLst/>
            <a:ahLst/>
            <a:cxnLst/>
            <a:rect l="l" t="t" r="r" b="b"/>
            <a:pathLst>
              <a:path w="24130">
                <a:moveTo>
                  <a:pt x="23799" y="0"/>
                </a:moveTo>
                <a:lnTo>
                  <a:pt x="0" y="0"/>
                </a:lnTo>
              </a:path>
            </a:pathLst>
          </a:custGeom>
          <a:ln w="5559">
            <a:solidFill>
              <a:srgbClr val="000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901272" y="6306108"/>
            <a:ext cx="24130" cy="0"/>
          </a:xfrm>
          <a:custGeom>
            <a:avLst/>
            <a:gdLst/>
            <a:ahLst/>
            <a:cxnLst/>
            <a:rect l="l" t="t" r="r" b="b"/>
            <a:pathLst>
              <a:path w="24130">
                <a:moveTo>
                  <a:pt x="23799" y="0"/>
                </a:moveTo>
                <a:lnTo>
                  <a:pt x="0" y="0"/>
                </a:lnTo>
              </a:path>
            </a:pathLst>
          </a:custGeom>
          <a:ln w="5559">
            <a:solidFill>
              <a:srgbClr val="000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901272" y="5921727"/>
            <a:ext cx="24130" cy="0"/>
          </a:xfrm>
          <a:custGeom>
            <a:avLst/>
            <a:gdLst/>
            <a:ahLst/>
            <a:cxnLst/>
            <a:rect l="l" t="t" r="r" b="b"/>
            <a:pathLst>
              <a:path w="24130">
                <a:moveTo>
                  <a:pt x="23799" y="0"/>
                </a:moveTo>
                <a:lnTo>
                  <a:pt x="0" y="0"/>
                </a:lnTo>
              </a:path>
            </a:pathLst>
          </a:custGeom>
          <a:ln w="5559">
            <a:solidFill>
              <a:srgbClr val="000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2997697" y="8244861"/>
            <a:ext cx="0" cy="27940"/>
          </a:xfrm>
          <a:custGeom>
            <a:avLst/>
            <a:gdLst/>
            <a:ahLst/>
            <a:cxnLst/>
            <a:rect l="l" t="t" r="r" b="b"/>
            <a:pathLst>
              <a:path h="27940">
                <a:moveTo>
                  <a:pt x="0" y="0"/>
                </a:moveTo>
                <a:lnTo>
                  <a:pt x="0" y="27799"/>
                </a:lnTo>
              </a:path>
            </a:pathLst>
          </a:custGeom>
          <a:ln w="4759">
            <a:solidFill>
              <a:srgbClr val="000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5070385" y="8244861"/>
            <a:ext cx="0" cy="27940"/>
          </a:xfrm>
          <a:custGeom>
            <a:avLst/>
            <a:gdLst/>
            <a:ahLst/>
            <a:cxnLst/>
            <a:rect l="l" t="t" r="r" b="b"/>
            <a:pathLst>
              <a:path h="27940">
                <a:moveTo>
                  <a:pt x="0" y="0"/>
                </a:moveTo>
                <a:lnTo>
                  <a:pt x="0" y="27799"/>
                </a:lnTo>
              </a:path>
            </a:pathLst>
          </a:custGeom>
          <a:ln w="4759">
            <a:solidFill>
              <a:srgbClr val="000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 txBox="1"/>
          <p:nvPr/>
        </p:nvSpPr>
        <p:spPr>
          <a:xfrm>
            <a:off x="1796333" y="5281235"/>
            <a:ext cx="1134110" cy="7150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4290">
              <a:lnSpc>
                <a:spcPct val="100000"/>
              </a:lnSpc>
            </a:pPr>
            <a:r>
              <a:rPr sz="2550" b="1" dirty="0">
                <a:solidFill>
                  <a:srgbClr val="000099"/>
                </a:solidFill>
                <a:latin typeface="Arial"/>
                <a:cs typeface="Arial"/>
              </a:rPr>
              <a:t>&lt; </a:t>
            </a:r>
            <a:r>
              <a:rPr sz="2550" b="1" spc="-15" dirty="0">
                <a:solidFill>
                  <a:srgbClr val="000099"/>
                </a:solidFill>
                <a:latin typeface="Arial"/>
                <a:cs typeface="Arial"/>
              </a:rPr>
              <a:t>4</a:t>
            </a:r>
            <a:r>
              <a:rPr sz="2550" b="1" dirty="0">
                <a:solidFill>
                  <a:srgbClr val="000099"/>
                </a:solidFill>
                <a:latin typeface="Arial"/>
                <a:cs typeface="Arial"/>
              </a:rPr>
              <a:t>5 </a:t>
            </a:r>
            <a:r>
              <a:rPr sz="2550" b="1" spc="-30" dirty="0">
                <a:solidFill>
                  <a:srgbClr val="000099"/>
                </a:solidFill>
                <a:latin typeface="Arial"/>
                <a:cs typeface="Arial"/>
              </a:rPr>
              <a:t>y</a:t>
            </a:r>
            <a:r>
              <a:rPr sz="2550" b="1" dirty="0">
                <a:solidFill>
                  <a:srgbClr val="000099"/>
                </a:solidFill>
                <a:latin typeface="Arial"/>
                <a:cs typeface="Arial"/>
              </a:rPr>
              <a:t>ıl</a:t>
            </a:r>
            <a:endParaRPr sz="2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00"/>
              </a:spcBef>
            </a:pPr>
            <a:r>
              <a:rPr sz="1400" b="1" spc="-145" dirty="0">
                <a:solidFill>
                  <a:srgbClr val="000080"/>
                </a:solidFill>
                <a:latin typeface="Verdana"/>
                <a:cs typeface="Verdana"/>
              </a:rPr>
              <a:t>26</a:t>
            </a:r>
            <a:r>
              <a:rPr sz="1400" b="1" spc="-70" dirty="0">
                <a:solidFill>
                  <a:srgbClr val="000080"/>
                </a:solidFill>
                <a:latin typeface="Verdana"/>
                <a:cs typeface="Verdana"/>
              </a:rPr>
              <a:t>,</a:t>
            </a:r>
            <a:r>
              <a:rPr sz="1400" b="1" spc="-150" dirty="0">
                <a:solidFill>
                  <a:srgbClr val="000080"/>
                </a:solidFill>
                <a:latin typeface="Verdana"/>
                <a:cs typeface="Verdana"/>
              </a:rPr>
              <a:t>8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102" name="object 102"/>
          <p:cNvSpPr txBox="1"/>
          <p:nvPr/>
        </p:nvSpPr>
        <p:spPr>
          <a:xfrm>
            <a:off x="3878351" y="6822754"/>
            <a:ext cx="410209" cy="203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spc="-145" dirty="0">
                <a:solidFill>
                  <a:srgbClr val="000080"/>
                </a:solidFill>
                <a:latin typeface="Verdana"/>
                <a:cs typeface="Verdana"/>
              </a:rPr>
              <a:t>13</a:t>
            </a:r>
            <a:r>
              <a:rPr sz="1400" b="1" spc="-70" dirty="0">
                <a:solidFill>
                  <a:srgbClr val="000080"/>
                </a:solidFill>
                <a:latin typeface="Verdana"/>
                <a:cs typeface="Verdana"/>
              </a:rPr>
              <a:t>,</a:t>
            </a:r>
            <a:r>
              <a:rPr sz="1400" b="1" spc="-150" dirty="0">
                <a:solidFill>
                  <a:srgbClr val="000080"/>
                </a:solidFill>
                <a:latin typeface="Verdana"/>
                <a:cs typeface="Verdana"/>
              </a:rPr>
              <a:t>9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103" name="object 103"/>
          <p:cNvSpPr txBox="1"/>
          <p:nvPr/>
        </p:nvSpPr>
        <p:spPr>
          <a:xfrm>
            <a:off x="752754" y="8156850"/>
            <a:ext cx="123825" cy="1873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50" b="1" spc="-120" dirty="0">
                <a:solidFill>
                  <a:srgbClr val="000080"/>
                </a:solidFill>
                <a:latin typeface="Verdana"/>
                <a:cs typeface="Verdana"/>
              </a:rPr>
              <a:t>0</a:t>
            </a:r>
            <a:endParaRPr sz="1250">
              <a:latin typeface="Verdana"/>
              <a:cs typeface="Verdana"/>
            </a:endParaRPr>
          </a:p>
        </p:txBody>
      </p:sp>
      <p:sp>
        <p:nvSpPr>
          <p:cNvPr id="104" name="object 104"/>
          <p:cNvSpPr txBox="1"/>
          <p:nvPr/>
        </p:nvSpPr>
        <p:spPr>
          <a:xfrm>
            <a:off x="752754" y="7772469"/>
            <a:ext cx="123825" cy="1873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50" b="1" spc="-120" dirty="0">
                <a:solidFill>
                  <a:srgbClr val="000080"/>
                </a:solidFill>
                <a:latin typeface="Verdana"/>
                <a:cs typeface="Verdana"/>
              </a:rPr>
              <a:t>5</a:t>
            </a:r>
            <a:endParaRPr sz="1250">
              <a:latin typeface="Verdana"/>
              <a:cs typeface="Verdana"/>
            </a:endParaRPr>
          </a:p>
        </p:txBody>
      </p:sp>
      <p:sp>
        <p:nvSpPr>
          <p:cNvPr id="105" name="object 105"/>
          <p:cNvSpPr txBox="1"/>
          <p:nvPr/>
        </p:nvSpPr>
        <p:spPr>
          <a:xfrm>
            <a:off x="652794" y="7382544"/>
            <a:ext cx="226060" cy="1873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50" b="1" spc="-110" dirty="0">
                <a:solidFill>
                  <a:srgbClr val="000080"/>
                </a:solidFill>
                <a:latin typeface="Verdana"/>
                <a:cs typeface="Verdana"/>
              </a:rPr>
              <a:t>10</a:t>
            </a:r>
            <a:endParaRPr sz="1250">
              <a:latin typeface="Verdana"/>
              <a:cs typeface="Verdana"/>
            </a:endParaRPr>
          </a:p>
        </p:txBody>
      </p:sp>
      <p:sp>
        <p:nvSpPr>
          <p:cNvPr id="106" name="object 106"/>
          <p:cNvSpPr txBox="1"/>
          <p:nvPr/>
        </p:nvSpPr>
        <p:spPr>
          <a:xfrm>
            <a:off x="652794" y="6998163"/>
            <a:ext cx="226060" cy="1873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50" b="1" spc="-110" dirty="0">
                <a:solidFill>
                  <a:srgbClr val="000080"/>
                </a:solidFill>
                <a:latin typeface="Verdana"/>
                <a:cs typeface="Verdana"/>
              </a:rPr>
              <a:t>15</a:t>
            </a:r>
            <a:endParaRPr sz="1250">
              <a:latin typeface="Verdana"/>
              <a:cs typeface="Verdana"/>
            </a:endParaRPr>
          </a:p>
        </p:txBody>
      </p:sp>
      <p:sp>
        <p:nvSpPr>
          <p:cNvPr id="107" name="object 107"/>
          <p:cNvSpPr txBox="1"/>
          <p:nvPr/>
        </p:nvSpPr>
        <p:spPr>
          <a:xfrm>
            <a:off x="652794" y="6608222"/>
            <a:ext cx="226060" cy="1873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50" b="1" spc="-110" dirty="0">
                <a:solidFill>
                  <a:srgbClr val="000080"/>
                </a:solidFill>
                <a:latin typeface="Verdana"/>
                <a:cs typeface="Verdana"/>
              </a:rPr>
              <a:t>20</a:t>
            </a:r>
            <a:endParaRPr sz="1250">
              <a:latin typeface="Verdana"/>
              <a:cs typeface="Verdana"/>
            </a:endParaRPr>
          </a:p>
        </p:txBody>
      </p:sp>
      <p:sp>
        <p:nvSpPr>
          <p:cNvPr id="108" name="object 108"/>
          <p:cNvSpPr txBox="1"/>
          <p:nvPr/>
        </p:nvSpPr>
        <p:spPr>
          <a:xfrm>
            <a:off x="652794" y="6218282"/>
            <a:ext cx="226060" cy="1873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50" b="1" spc="-110" dirty="0">
                <a:solidFill>
                  <a:srgbClr val="000080"/>
                </a:solidFill>
                <a:latin typeface="Verdana"/>
                <a:cs typeface="Verdana"/>
              </a:rPr>
              <a:t>25</a:t>
            </a:r>
            <a:endParaRPr sz="1250">
              <a:latin typeface="Verdana"/>
              <a:cs typeface="Verdana"/>
            </a:endParaRPr>
          </a:p>
        </p:txBody>
      </p:sp>
      <p:sp>
        <p:nvSpPr>
          <p:cNvPr id="109" name="object 109"/>
          <p:cNvSpPr txBox="1"/>
          <p:nvPr/>
        </p:nvSpPr>
        <p:spPr>
          <a:xfrm>
            <a:off x="652794" y="5833902"/>
            <a:ext cx="226060" cy="1873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50" b="1" spc="-110" dirty="0">
                <a:solidFill>
                  <a:srgbClr val="000080"/>
                </a:solidFill>
                <a:latin typeface="Verdana"/>
                <a:cs typeface="Verdana"/>
              </a:rPr>
              <a:t>30</a:t>
            </a:r>
            <a:endParaRPr sz="1250">
              <a:latin typeface="Verdana"/>
              <a:cs typeface="Verdana"/>
            </a:endParaRPr>
          </a:p>
        </p:txBody>
      </p:sp>
      <p:sp>
        <p:nvSpPr>
          <p:cNvPr id="110" name="object 110"/>
          <p:cNvSpPr txBox="1"/>
          <p:nvPr/>
        </p:nvSpPr>
        <p:spPr>
          <a:xfrm>
            <a:off x="1858149" y="8303263"/>
            <a:ext cx="206375" cy="1314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b="1" spc="-65" dirty="0">
                <a:solidFill>
                  <a:srgbClr val="003366"/>
                </a:solidFill>
                <a:latin typeface="Verdana"/>
                <a:cs typeface="Verdana"/>
              </a:rPr>
              <a:t>I</a:t>
            </a:r>
            <a:r>
              <a:rPr sz="800" b="1" spc="-95" dirty="0">
                <a:solidFill>
                  <a:srgbClr val="003366"/>
                </a:solidFill>
                <a:latin typeface="Verdana"/>
                <a:cs typeface="Verdana"/>
              </a:rPr>
              <a:t>G</a:t>
            </a:r>
            <a:r>
              <a:rPr sz="800" b="1" spc="-60" dirty="0">
                <a:solidFill>
                  <a:srgbClr val="003366"/>
                </a:solidFill>
                <a:latin typeface="Verdana"/>
                <a:cs typeface="Verdana"/>
              </a:rPr>
              <a:t>T</a:t>
            </a:r>
            <a:endParaRPr sz="800">
              <a:latin typeface="Verdana"/>
              <a:cs typeface="Verdana"/>
            </a:endParaRPr>
          </a:p>
        </p:txBody>
      </p:sp>
      <p:sp>
        <p:nvSpPr>
          <p:cNvPr id="111" name="object 111"/>
          <p:cNvSpPr txBox="1"/>
          <p:nvPr/>
        </p:nvSpPr>
        <p:spPr>
          <a:xfrm>
            <a:off x="3940357" y="8303263"/>
            <a:ext cx="188595" cy="1314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b="1" spc="-75" dirty="0">
                <a:solidFill>
                  <a:srgbClr val="003366"/>
                </a:solidFill>
                <a:latin typeface="Verdana"/>
                <a:cs typeface="Verdana"/>
              </a:rPr>
              <a:t>DM</a:t>
            </a:r>
            <a:endParaRPr sz="800">
              <a:latin typeface="Verdana"/>
              <a:cs typeface="Verdana"/>
            </a:endParaRPr>
          </a:p>
        </p:txBody>
      </p:sp>
      <p:sp>
        <p:nvSpPr>
          <p:cNvPr id="112" name="object 112"/>
          <p:cNvSpPr txBox="1"/>
          <p:nvPr/>
        </p:nvSpPr>
        <p:spPr>
          <a:xfrm>
            <a:off x="9264224" y="7855414"/>
            <a:ext cx="1069340" cy="3505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50" b="1" spc="-50" dirty="0">
                <a:solidFill>
                  <a:srgbClr val="000099"/>
                </a:solidFill>
                <a:latin typeface="Arial"/>
                <a:cs typeface="Arial"/>
              </a:rPr>
              <a:t>T</a:t>
            </a:r>
            <a:r>
              <a:rPr sz="2550" b="1" dirty="0">
                <a:solidFill>
                  <a:srgbClr val="000099"/>
                </a:solidFill>
                <a:latin typeface="Arial"/>
                <a:cs typeface="Arial"/>
              </a:rPr>
              <a:t>O</a:t>
            </a:r>
            <a:r>
              <a:rPr sz="2550" b="1" spc="-180" dirty="0">
                <a:solidFill>
                  <a:srgbClr val="000099"/>
                </a:solidFill>
                <a:latin typeface="Arial"/>
                <a:cs typeface="Arial"/>
              </a:rPr>
              <a:t>T</a:t>
            </a:r>
            <a:r>
              <a:rPr sz="2550" b="1" spc="-75" dirty="0">
                <a:solidFill>
                  <a:srgbClr val="000099"/>
                </a:solidFill>
                <a:latin typeface="Arial"/>
                <a:cs typeface="Arial"/>
              </a:rPr>
              <a:t>A</a:t>
            </a:r>
            <a:r>
              <a:rPr sz="2550" b="1" dirty="0">
                <a:solidFill>
                  <a:srgbClr val="000099"/>
                </a:solidFill>
                <a:latin typeface="Arial"/>
                <a:cs typeface="Arial"/>
              </a:rPr>
              <a:t>L</a:t>
            </a:r>
            <a:endParaRPr sz="2550">
              <a:latin typeface="Arial"/>
              <a:cs typeface="Arial"/>
            </a:endParaRPr>
          </a:p>
        </p:txBody>
      </p:sp>
      <p:sp>
        <p:nvSpPr>
          <p:cNvPr id="113" name="object 113"/>
          <p:cNvSpPr txBox="1"/>
          <p:nvPr/>
        </p:nvSpPr>
        <p:spPr>
          <a:xfrm>
            <a:off x="772274" y="8772590"/>
            <a:ext cx="10428605" cy="8502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407160">
              <a:lnSpc>
                <a:spcPct val="100000"/>
              </a:lnSpc>
            </a:pPr>
            <a:r>
              <a:rPr sz="2550" b="1" dirty="0">
                <a:solidFill>
                  <a:srgbClr val="000099"/>
                </a:solidFill>
                <a:latin typeface="Arial"/>
                <a:cs typeface="Arial"/>
              </a:rPr>
              <a:t>≥ 45</a:t>
            </a:r>
            <a:r>
              <a:rPr sz="2550" b="1" spc="-15" dirty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r>
              <a:rPr sz="2550" b="1" spc="-20" dirty="0">
                <a:solidFill>
                  <a:srgbClr val="000099"/>
                </a:solidFill>
                <a:latin typeface="Arial"/>
                <a:cs typeface="Arial"/>
              </a:rPr>
              <a:t>y</a:t>
            </a:r>
            <a:r>
              <a:rPr sz="2550" b="1" dirty="0">
                <a:solidFill>
                  <a:srgbClr val="000099"/>
                </a:solidFill>
                <a:latin typeface="Arial"/>
                <a:cs typeface="Arial"/>
              </a:rPr>
              <a:t>ıl</a:t>
            </a:r>
            <a:endParaRPr sz="2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65"/>
              </a:spcBef>
            </a:pPr>
            <a:r>
              <a:rPr sz="2250" dirty="0">
                <a:solidFill>
                  <a:srgbClr val="000099"/>
                </a:solidFill>
                <a:latin typeface="Tahoma"/>
                <a:cs typeface="Tahoma"/>
              </a:rPr>
              <a:t>Yı</a:t>
            </a:r>
            <a:r>
              <a:rPr sz="2250" spc="-10" dirty="0">
                <a:solidFill>
                  <a:srgbClr val="000099"/>
                </a:solidFill>
                <a:latin typeface="Tahoma"/>
                <a:cs typeface="Tahoma"/>
              </a:rPr>
              <a:t>l</a:t>
            </a:r>
            <a:r>
              <a:rPr sz="2250" dirty="0">
                <a:solidFill>
                  <a:srgbClr val="000099"/>
                </a:solidFill>
                <a:latin typeface="Tahoma"/>
                <a:cs typeface="Tahoma"/>
              </a:rPr>
              <a:t>maz</a:t>
            </a:r>
            <a:r>
              <a:rPr sz="2250" spc="25" dirty="0">
                <a:solidFill>
                  <a:srgbClr val="000099"/>
                </a:solidFill>
                <a:latin typeface="Tahoma"/>
                <a:cs typeface="Tahoma"/>
              </a:rPr>
              <a:t> </a:t>
            </a:r>
            <a:r>
              <a:rPr sz="2250" spc="-305" dirty="0">
                <a:solidFill>
                  <a:srgbClr val="000099"/>
                </a:solidFill>
                <a:latin typeface="Tahoma"/>
                <a:cs typeface="Tahoma"/>
              </a:rPr>
              <a:t>T</a:t>
            </a:r>
            <a:r>
              <a:rPr sz="2250" dirty="0">
                <a:solidFill>
                  <a:srgbClr val="000099"/>
                </a:solidFill>
                <a:latin typeface="Tahoma"/>
                <a:cs typeface="Tahoma"/>
              </a:rPr>
              <a:t>, Sa</a:t>
            </a:r>
            <a:r>
              <a:rPr sz="2250" spc="-15" dirty="0">
                <a:solidFill>
                  <a:srgbClr val="000099"/>
                </a:solidFill>
                <a:latin typeface="Tahoma"/>
                <a:cs typeface="Tahoma"/>
              </a:rPr>
              <a:t>r</a:t>
            </a:r>
            <a:r>
              <a:rPr sz="2250" dirty="0">
                <a:solidFill>
                  <a:srgbClr val="000099"/>
                </a:solidFill>
                <a:latin typeface="Tahoma"/>
                <a:cs typeface="Tahoma"/>
              </a:rPr>
              <a:t>g</a:t>
            </a:r>
            <a:r>
              <a:rPr sz="2250" spc="-10" dirty="0">
                <a:solidFill>
                  <a:srgbClr val="000099"/>
                </a:solidFill>
                <a:latin typeface="Tahoma"/>
                <a:cs typeface="Tahoma"/>
              </a:rPr>
              <a:t>ı</a:t>
            </a:r>
            <a:r>
              <a:rPr sz="2250" dirty="0">
                <a:solidFill>
                  <a:srgbClr val="000099"/>
                </a:solidFill>
                <a:latin typeface="Tahoma"/>
                <a:cs typeface="Tahoma"/>
              </a:rPr>
              <a:t>n M,</a:t>
            </a:r>
            <a:r>
              <a:rPr sz="2250" spc="30" dirty="0">
                <a:solidFill>
                  <a:srgbClr val="000099"/>
                </a:solidFill>
                <a:latin typeface="Tahoma"/>
                <a:cs typeface="Tahoma"/>
              </a:rPr>
              <a:t> </a:t>
            </a:r>
            <a:r>
              <a:rPr sz="2250" dirty="0">
                <a:solidFill>
                  <a:srgbClr val="000099"/>
                </a:solidFill>
                <a:latin typeface="Tahoma"/>
                <a:cs typeface="Tahoma"/>
              </a:rPr>
              <a:t>et al.</a:t>
            </a:r>
            <a:r>
              <a:rPr sz="2250" spc="-5" dirty="0">
                <a:solidFill>
                  <a:srgbClr val="000099"/>
                </a:solidFill>
                <a:latin typeface="Tahoma"/>
                <a:cs typeface="Tahoma"/>
              </a:rPr>
              <a:t> </a:t>
            </a:r>
            <a:r>
              <a:rPr sz="2250" dirty="0">
                <a:solidFill>
                  <a:srgbClr val="000099"/>
                </a:solidFill>
                <a:latin typeface="Tahoma"/>
                <a:cs typeface="Tahoma"/>
              </a:rPr>
              <a:t>Diabe</a:t>
            </a:r>
            <a:r>
              <a:rPr sz="2250" spc="-10" dirty="0">
                <a:solidFill>
                  <a:srgbClr val="000099"/>
                </a:solidFill>
                <a:latin typeface="Tahoma"/>
                <a:cs typeface="Tahoma"/>
              </a:rPr>
              <a:t>t</a:t>
            </a:r>
            <a:r>
              <a:rPr sz="2250" dirty="0">
                <a:solidFill>
                  <a:srgbClr val="000099"/>
                </a:solidFill>
                <a:latin typeface="Tahoma"/>
                <a:cs typeface="Tahoma"/>
              </a:rPr>
              <a:t>e</a:t>
            </a:r>
            <a:r>
              <a:rPr sz="2250" spc="-10" dirty="0">
                <a:solidFill>
                  <a:srgbClr val="000099"/>
                </a:solidFill>
                <a:latin typeface="Tahoma"/>
                <a:cs typeface="Tahoma"/>
              </a:rPr>
              <a:t>l</a:t>
            </a:r>
            <a:r>
              <a:rPr sz="2250" dirty="0">
                <a:solidFill>
                  <a:srgbClr val="000099"/>
                </a:solidFill>
                <a:latin typeface="Tahoma"/>
                <a:cs typeface="Tahoma"/>
              </a:rPr>
              <a:t>ogia,</a:t>
            </a:r>
            <a:r>
              <a:rPr sz="2250" spc="35" dirty="0">
                <a:solidFill>
                  <a:srgbClr val="000099"/>
                </a:solidFill>
                <a:latin typeface="Tahoma"/>
                <a:cs typeface="Tahoma"/>
              </a:rPr>
              <a:t> </a:t>
            </a:r>
            <a:r>
              <a:rPr sz="2250" dirty="0">
                <a:solidFill>
                  <a:srgbClr val="000099"/>
                </a:solidFill>
                <a:latin typeface="Tahoma"/>
                <a:cs typeface="Tahoma"/>
              </a:rPr>
              <a:t>2</a:t>
            </a:r>
            <a:r>
              <a:rPr sz="2250" spc="10" dirty="0">
                <a:solidFill>
                  <a:srgbClr val="000099"/>
                </a:solidFill>
                <a:latin typeface="Tahoma"/>
                <a:cs typeface="Tahoma"/>
              </a:rPr>
              <a:t>0</a:t>
            </a:r>
            <a:r>
              <a:rPr sz="2250" dirty="0">
                <a:solidFill>
                  <a:srgbClr val="000099"/>
                </a:solidFill>
                <a:latin typeface="Tahoma"/>
                <a:cs typeface="Tahoma"/>
              </a:rPr>
              <a:t>0</a:t>
            </a:r>
            <a:r>
              <a:rPr sz="2250" spc="10" dirty="0">
                <a:solidFill>
                  <a:srgbClr val="000099"/>
                </a:solidFill>
                <a:latin typeface="Tahoma"/>
                <a:cs typeface="Tahoma"/>
              </a:rPr>
              <a:t>6</a:t>
            </a:r>
            <a:r>
              <a:rPr sz="2250" dirty="0">
                <a:solidFill>
                  <a:srgbClr val="000099"/>
                </a:solidFill>
                <a:latin typeface="Tahoma"/>
                <a:cs typeface="Tahoma"/>
              </a:rPr>
              <a:t>, 49</a:t>
            </a:r>
            <a:r>
              <a:rPr sz="2250" spc="15" dirty="0">
                <a:solidFill>
                  <a:srgbClr val="000099"/>
                </a:solidFill>
                <a:latin typeface="Tahoma"/>
                <a:cs typeface="Tahoma"/>
              </a:rPr>
              <a:t> </a:t>
            </a:r>
            <a:r>
              <a:rPr sz="2250" dirty="0">
                <a:solidFill>
                  <a:srgbClr val="000099"/>
                </a:solidFill>
                <a:latin typeface="Tahoma"/>
                <a:cs typeface="Tahoma"/>
              </a:rPr>
              <a:t>Sup</a:t>
            </a:r>
            <a:r>
              <a:rPr sz="2250" spc="5" dirty="0">
                <a:solidFill>
                  <a:srgbClr val="000099"/>
                </a:solidFill>
                <a:latin typeface="Tahoma"/>
                <a:cs typeface="Tahoma"/>
              </a:rPr>
              <a:t>p</a:t>
            </a:r>
            <a:r>
              <a:rPr sz="2250" dirty="0">
                <a:solidFill>
                  <a:srgbClr val="000099"/>
                </a:solidFill>
                <a:latin typeface="Tahoma"/>
                <a:cs typeface="Tahoma"/>
              </a:rPr>
              <a:t>l</a:t>
            </a:r>
            <a:r>
              <a:rPr sz="2250" spc="-5" dirty="0">
                <a:solidFill>
                  <a:srgbClr val="000099"/>
                </a:solidFill>
                <a:latin typeface="Tahoma"/>
                <a:cs typeface="Tahoma"/>
              </a:rPr>
              <a:t> </a:t>
            </a:r>
            <a:r>
              <a:rPr sz="2250" spc="10" dirty="0">
                <a:solidFill>
                  <a:srgbClr val="000099"/>
                </a:solidFill>
                <a:latin typeface="Tahoma"/>
                <a:cs typeface="Tahoma"/>
              </a:rPr>
              <a:t>1</a:t>
            </a:r>
            <a:r>
              <a:rPr sz="2250" dirty="0">
                <a:solidFill>
                  <a:srgbClr val="000099"/>
                </a:solidFill>
                <a:latin typeface="Tahoma"/>
                <a:cs typeface="Tahoma"/>
              </a:rPr>
              <a:t>:</a:t>
            </a:r>
            <a:r>
              <a:rPr sz="2250" spc="-10" dirty="0">
                <a:solidFill>
                  <a:srgbClr val="000099"/>
                </a:solidFill>
                <a:latin typeface="Tahoma"/>
                <a:cs typeface="Tahoma"/>
              </a:rPr>
              <a:t> </a:t>
            </a:r>
            <a:r>
              <a:rPr sz="2250" dirty="0">
                <a:solidFill>
                  <a:srgbClr val="000099"/>
                </a:solidFill>
                <a:latin typeface="Tahoma"/>
                <a:cs typeface="Tahoma"/>
              </a:rPr>
              <a:t>1</a:t>
            </a:r>
            <a:r>
              <a:rPr sz="2250" spc="10" dirty="0">
                <a:solidFill>
                  <a:srgbClr val="000099"/>
                </a:solidFill>
                <a:latin typeface="Tahoma"/>
                <a:cs typeface="Tahoma"/>
              </a:rPr>
              <a:t>3</a:t>
            </a:r>
            <a:r>
              <a:rPr sz="2250" spc="35" dirty="0">
                <a:solidFill>
                  <a:srgbClr val="000099"/>
                </a:solidFill>
                <a:latin typeface="Tahoma"/>
                <a:cs typeface="Tahoma"/>
              </a:rPr>
              <a:t>8</a:t>
            </a:r>
            <a:r>
              <a:rPr sz="2250" spc="-10" dirty="0">
                <a:solidFill>
                  <a:srgbClr val="000099"/>
                </a:solidFill>
                <a:latin typeface="Tahoma"/>
                <a:cs typeface="Tahoma"/>
              </a:rPr>
              <a:t>-</a:t>
            </a:r>
            <a:r>
              <a:rPr sz="2250" dirty="0">
                <a:solidFill>
                  <a:srgbClr val="000099"/>
                </a:solidFill>
                <a:latin typeface="Tahoma"/>
                <a:cs typeface="Tahoma"/>
              </a:rPr>
              <a:t>1</a:t>
            </a:r>
            <a:r>
              <a:rPr sz="2250" spc="10" dirty="0">
                <a:solidFill>
                  <a:srgbClr val="000099"/>
                </a:solidFill>
                <a:latin typeface="Tahoma"/>
                <a:cs typeface="Tahoma"/>
              </a:rPr>
              <a:t>3</a:t>
            </a:r>
            <a:r>
              <a:rPr sz="2250" dirty="0">
                <a:solidFill>
                  <a:srgbClr val="000099"/>
                </a:solidFill>
                <a:latin typeface="Tahoma"/>
                <a:cs typeface="Tahoma"/>
              </a:rPr>
              <a:t>9</a:t>
            </a:r>
            <a:r>
              <a:rPr sz="2250" spc="15" dirty="0">
                <a:solidFill>
                  <a:srgbClr val="000099"/>
                </a:solidFill>
                <a:latin typeface="Tahoma"/>
                <a:cs typeface="Tahoma"/>
              </a:rPr>
              <a:t> </a:t>
            </a:r>
            <a:r>
              <a:rPr sz="2250" dirty="0">
                <a:solidFill>
                  <a:srgbClr val="000099"/>
                </a:solidFill>
                <a:latin typeface="Tahoma"/>
                <a:cs typeface="Tahoma"/>
              </a:rPr>
              <a:t>(OP</a:t>
            </a:r>
            <a:r>
              <a:rPr sz="2250" spc="35" dirty="0">
                <a:solidFill>
                  <a:srgbClr val="000099"/>
                </a:solidFill>
                <a:latin typeface="Tahoma"/>
                <a:cs typeface="Tahoma"/>
              </a:rPr>
              <a:t> </a:t>
            </a:r>
            <a:r>
              <a:rPr sz="2250" dirty="0">
                <a:solidFill>
                  <a:srgbClr val="000099"/>
                </a:solidFill>
                <a:latin typeface="Tahoma"/>
                <a:cs typeface="Tahoma"/>
              </a:rPr>
              <a:t>38</a:t>
            </a:r>
            <a:r>
              <a:rPr sz="2250" spc="10" dirty="0">
                <a:solidFill>
                  <a:srgbClr val="000099"/>
                </a:solidFill>
                <a:latin typeface="Tahoma"/>
                <a:cs typeface="Tahoma"/>
              </a:rPr>
              <a:t> </a:t>
            </a:r>
            <a:r>
              <a:rPr sz="2250" dirty="0">
                <a:solidFill>
                  <a:srgbClr val="000099"/>
                </a:solidFill>
                <a:latin typeface="Tahoma"/>
                <a:cs typeface="Tahoma"/>
              </a:rPr>
              <a:t>-</a:t>
            </a:r>
            <a:r>
              <a:rPr sz="2250" spc="20" dirty="0">
                <a:solidFill>
                  <a:srgbClr val="000099"/>
                </a:solidFill>
                <a:latin typeface="Tahoma"/>
                <a:cs typeface="Tahoma"/>
              </a:rPr>
              <a:t> </a:t>
            </a:r>
            <a:r>
              <a:rPr sz="2250" spc="5" dirty="0">
                <a:solidFill>
                  <a:srgbClr val="000099"/>
                </a:solidFill>
                <a:latin typeface="Tahoma"/>
                <a:cs typeface="Tahoma"/>
              </a:rPr>
              <a:t>0221)</a:t>
            </a:r>
            <a:endParaRPr sz="2250">
              <a:latin typeface="Tahoma"/>
              <a:cs typeface="Tahoma"/>
            </a:endParaRPr>
          </a:p>
        </p:txBody>
      </p:sp>
      <p:sp>
        <p:nvSpPr>
          <p:cNvPr id="114" name="object 114"/>
          <p:cNvSpPr/>
          <p:nvPr/>
        </p:nvSpPr>
        <p:spPr>
          <a:xfrm>
            <a:off x="25400" y="12700"/>
            <a:ext cx="1155700" cy="11557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00" y="12698"/>
            <a:ext cx="12979400" cy="9728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700" y="12701"/>
            <a:ext cx="12979400" cy="97281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010220" y="772941"/>
            <a:ext cx="1040765" cy="1042035"/>
          </a:xfrm>
          <a:custGeom>
            <a:avLst/>
            <a:gdLst/>
            <a:ahLst/>
            <a:cxnLst/>
            <a:rect l="l" t="t" r="r" b="b"/>
            <a:pathLst>
              <a:path w="1040764" h="1042035">
                <a:moveTo>
                  <a:pt x="906445" y="945986"/>
                </a:moveTo>
                <a:lnTo>
                  <a:pt x="868178" y="984168"/>
                </a:lnTo>
                <a:lnTo>
                  <a:pt x="1040155" y="1041637"/>
                </a:lnTo>
                <a:lnTo>
                  <a:pt x="1014723" y="965073"/>
                </a:lnTo>
                <a:lnTo>
                  <a:pt x="925503" y="965073"/>
                </a:lnTo>
                <a:lnTo>
                  <a:pt x="906445" y="945986"/>
                </a:lnTo>
                <a:close/>
              </a:path>
              <a:path w="1040764" h="1042035">
                <a:moveTo>
                  <a:pt x="944692" y="907824"/>
                </a:moveTo>
                <a:lnTo>
                  <a:pt x="906445" y="945986"/>
                </a:lnTo>
                <a:lnTo>
                  <a:pt x="925503" y="965073"/>
                </a:lnTo>
                <a:lnTo>
                  <a:pt x="963720" y="926881"/>
                </a:lnTo>
                <a:lnTo>
                  <a:pt x="944692" y="907824"/>
                </a:lnTo>
                <a:close/>
              </a:path>
              <a:path w="1040764" h="1042035">
                <a:moveTo>
                  <a:pt x="983009" y="869593"/>
                </a:moveTo>
                <a:lnTo>
                  <a:pt x="944692" y="907824"/>
                </a:lnTo>
                <a:lnTo>
                  <a:pt x="963720" y="926881"/>
                </a:lnTo>
                <a:lnTo>
                  <a:pt x="925503" y="965073"/>
                </a:lnTo>
                <a:lnTo>
                  <a:pt x="1014723" y="965073"/>
                </a:lnTo>
                <a:lnTo>
                  <a:pt x="983009" y="869593"/>
                </a:lnTo>
                <a:close/>
              </a:path>
              <a:path w="1040764" h="1042035">
                <a:moveTo>
                  <a:pt x="38216" y="0"/>
                </a:moveTo>
                <a:lnTo>
                  <a:pt x="0" y="38191"/>
                </a:lnTo>
                <a:lnTo>
                  <a:pt x="906445" y="945986"/>
                </a:lnTo>
                <a:lnTo>
                  <a:pt x="944692" y="907824"/>
                </a:lnTo>
                <a:lnTo>
                  <a:pt x="3821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392843" y="168350"/>
            <a:ext cx="4302671" cy="6550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509071" y="292325"/>
            <a:ext cx="4027170" cy="523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400" b="1" dirty="0">
                <a:solidFill>
                  <a:schemeClr val="bg1"/>
                </a:solidFill>
                <a:latin typeface="Tahoma"/>
                <a:cs typeface="Tahoma"/>
              </a:rPr>
              <a:t>İN</a:t>
            </a:r>
            <a:r>
              <a:rPr sz="3400" b="1" spc="5" dirty="0">
                <a:solidFill>
                  <a:schemeClr val="bg1"/>
                </a:solidFill>
                <a:latin typeface="Tahoma"/>
                <a:cs typeface="Tahoma"/>
              </a:rPr>
              <a:t>S</a:t>
            </a:r>
            <a:r>
              <a:rPr sz="3400" b="1" dirty="0">
                <a:solidFill>
                  <a:schemeClr val="bg1"/>
                </a:solidFill>
                <a:latin typeface="Tahoma"/>
                <a:cs typeface="Tahoma"/>
              </a:rPr>
              <a:t>ULİN DİRENCİ</a:t>
            </a:r>
            <a:endParaRPr sz="3400" dirty="0">
              <a:solidFill>
                <a:schemeClr val="bg1"/>
              </a:solidFill>
              <a:latin typeface="Tahoma"/>
              <a:cs typeface="Tahom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199141" y="1182786"/>
            <a:ext cx="1452880" cy="1652270"/>
          </a:xfrm>
          <a:custGeom>
            <a:avLst/>
            <a:gdLst/>
            <a:ahLst/>
            <a:cxnLst/>
            <a:rect l="l" t="t" r="r" b="b"/>
            <a:pathLst>
              <a:path w="1452879" h="1652270">
                <a:moveTo>
                  <a:pt x="1325158" y="1548031"/>
                </a:moveTo>
                <a:lnTo>
                  <a:pt x="1284599" y="1583535"/>
                </a:lnTo>
                <a:lnTo>
                  <a:pt x="1452431" y="1652172"/>
                </a:lnTo>
                <a:lnTo>
                  <a:pt x="1430571" y="1568401"/>
                </a:lnTo>
                <a:lnTo>
                  <a:pt x="1343007" y="1568401"/>
                </a:lnTo>
                <a:lnTo>
                  <a:pt x="1325158" y="1548031"/>
                </a:lnTo>
                <a:close/>
              </a:path>
              <a:path w="1452879" h="1652270">
                <a:moveTo>
                  <a:pt x="1365903" y="1512365"/>
                </a:moveTo>
                <a:lnTo>
                  <a:pt x="1325158" y="1548031"/>
                </a:lnTo>
                <a:lnTo>
                  <a:pt x="1343007" y="1568401"/>
                </a:lnTo>
                <a:lnTo>
                  <a:pt x="1383748" y="1532731"/>
                </a:lnTo>
                <a:lnTo>
                  <a:pt x="1365903" y="1512365"/>
                </a:lnTo>
                <a:close/>
              </a:path>
              <a:path w="1452879" h="1652270">
                <a:moveTo>
                  <a:pt x="1406643" y="1476703"/>
                </a:moveTo>
                <a:lnTo>
                  <a:pt x="1365903" y="1512365"/>
                </a:lnTo>
                <a:lnTo>
                  <a:pt x="1383748" y="1532731"/>
                </a:lnTo>
                <a:lnTo>
                  <a:pt x="1343007" y="1568401"/>
                </a:lnTo>
                <a:lnTo>
                  <a:pt x="1430571" y="1568401"/>
                </a:lnTo>
                <a:lnTo>
                  <a:pt x="1406643" y="1476703"/>
                </a:lnTo>
                <a:close/>
              </a:path>
              <a:path w="1452879" h="1652270">
                <a:moveTo>
                  <a:pt x="40741" y="0"/>
                </a:moveTo>
                <a:lnTo>
                  <a:pt x="0" y="35669"/>
                </a:lnTo>
                <a:lnTo>
                  <a:pt x="1325158" y="1548031"/>
                </a:lnTo>
                <a:lnTo>
                  <a:pt x="1365903" y="1512365"/>
                </a:lnTo>
                <a:lnTo>
                  <a:pt x="4074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1158939" y="4266084"/>
            <a:ext cx="383540" cy="1538605"/>
          </a:xfrm>
          <a:custGeom>
            <a:avLst/>
            <a:gdLst/>
            <a:ahLst/>
            <a:cxnLst/>
            <a:rect l="l" t="t" r="r" b="b"/>
            <a:pathLst>
              <a:path w="383540" h="1538604">
                <a:moveTo>
                  <a:pt x="105915" y="153566"/>
                </a:moveTo>
                <a:lnTo>
                  <a:pt x="52927" y="164253"/>
                </a:lnTo>
                <a:lnTo>
                  <a:pt x="330253" y="1538136"/>
                </a:lnTo>
                <a:lnTo>
                  <a:pt x="383252" y="1527327"/>
                </a:lnTo>
                <a:lnTo>
                  <a:pt x="105915" y="153566"/>
                </a:lnTo>
                <a:close/>
              </a:path>
              <a:path w="383540" h="1538604">
                <a:moveTo>
                  <a:pt x="47410" y="0"/>
                </a:moveTo>
                <a:lnTo>
                  <a:pt x="0" y="174927"/>
                </a:lnTo>
                <a:lnTo>
                  <a:pt x="52927" y="164253"/>
                </a:lnTo>
                <a:lnTo>
                  <a:pt x="47590" y="137816"/>
                </a:lnTo>
                <a:lnTo>
                  <a:pt x="100590" y="127187"/>
                </a:lnTo>
                <a:lnTo>
                  <a:pt x="146755" y="127187"/>
                </a:lnTo>
                <a:lnTo>
                  <a:pt x="47410" y="0"/>
                </a:lnTo>
                <a:close/>
              </a:path>
              <a:path w="383540" h="1538604">
                <a:moveTo>
                  <a:pt x="100590" y="127187"/>
                </a:moveTo>
                <a:lnTo>
                  <a:pt x="47590" y="137816"/>
                </a:lnTo>
                <a:lnTo>
                  <a:pt x="52927" y="164253"/>
                </a:lnTo>
                <a:lnTo>
                  <a:pt x="105915" y="153566"/>
                </a:lnTo>
                <a:lnTo>
                  <a:pt x="100590" y="127187"/>
                </a:lnTo>
                <a:close/>
              </a:path>
              <a:path w="383540" h="1538604">
                <a:moveTo>
                  <a:pt x="146755" y="127187"/>
                </a:moveTo>
                <a:lnTo>
                  <a:pt x="100590" y="127187"/>
                </a:lnTo>
                <a:lnTo>
                  <a:pt x="105915" y="153566"/>
                </a:lnTo>
                <a:lnTo>
                  <a:pt x="158997" y="142861"/>
                </a:lnTo>
                <a:lnTo>
                  <a:pt x="146755" y="12718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544626" y="1704865"/>
            <a:ext cx="276225" cy="927100"/>
          </a:xfrm>
          <a:custGeom>
            <a:avLst/>
            <a:gdLst/>
            <a:ahLst/>
            <a:cxnLst/>
            <a:rect l="l" t="t" r="r" b="b"/>
            <a:pathLst>
              <a:path w="276225" h="927100">
                <a:moveTo>
                  <a:pt x="170067" y="774604"/>
                </a:moveTo>
                <a:lnTo>
                  <a:pt x="117355" y="786363"/>
                </a:lnTo>
                <a:lnTo>
                  <a:pt x="231827" y="926881"/>
                </a:lnTo>
                <a:lnTo>
                  <a:pt x="263199" y="800955"/>
                </a:lnTo>
                <a:lnTo>
                  <a:pt x="175943" y="800955"/>
                </a:lnTo>
                <a:lnTo>
                  <a:pt x="170067" y="774604"/>
                </a:lnTo>
                <a:close/>
              </a:path>
              <a:path w="276225" h="927100">
                <a:moveTo>
                  <a:pt x="222903" y="762817"/>
                </a:moveTo>
                <a:lnTo>
                  <a:pt x="170067" y="774604"/>
                </a:lnTo>
                <a:lnTo>
                  <a:pt x="175943" y="800955"/>
                </a:lnTo>
                <a:lnTo>
                  <a:pt x="228762" y="789066"/>
                </a:lnTo>
                <a:lnTo>
                  <a:pt x="222903" y="762817"/>
                </a:lnTo>
                <a:close/>
              </a:path>
              <a:path w="276225" h="927100">
                <a:moveTo>
                  <a:pt x="275631" y="751053"/>
                </a:moveTo>
                <a:lnTo>
                  <a:pt x="222903" y="762817"/>
                </a:lnTo>
                <a:lnTo>
                  <a:pt x="228762" y="789066"/>
                </a:lnTo>
                <a:lnTo>
                  <a:pt x="175943" y="800955"/>
                </a:lnTo>
                <a:lnTo>
                  <a:pt x="263199" y="800955"/>
                </a:lnTo>
                <a:lnTo>
                  <a:pt x="275631" y="751053"/>
                </a:lnTo>
                <a:close/>
              </a:path>
              <a:path w="276225" h="927100">
                <a:moveTo>
                  <a:pt x="52638" y="0"/>
                </a:moveTo>
                <a:lnTo>
                  <a:pt x="0" y="11891"/>
                </a:lnTo>
                <a:lnTo>
                  <a:pt x="170067" y="774604"/>
                </a:lnTo>
                <a:lnTo>
                  <a:pt x="222903" y="762817"/>
                </a:lnTo>
                <a:lnTo>
                  <a:pt x="5263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588702" y="1398607"/>
            <a:ext cx="379730" cy="1537970"/>
          </a:xfrm>
          <a:custGeom>
            <a:avLst/>
            <a:gdLst/>
            <a:ahLst/>
            <a:cxnLst/>
            <a:rect l="l" t="t" r="r" b="b"/>
            <a:pathLst>
              <a:path w="379729" h="1537970">
                <a:moveTo>
                  <a:pt x="273411" y="1384214"/>
                </a:moveTo>
                <a:lnTo>
                  <a:pt x="220289" y="1394735"/>
                </a:lnTo>
                <a:lnTo>
                  <a:pt x="331514" y="1537957"/>
                </a:lnTo>
                <a:lnTo>
                  <a:pt x="366416" y="1410769"/>
                </a:lnTo>
                <a:lnTo>
                  <a:pt x="278696" y="1410769"/>
                </a:lnTo>
                <a:lnTo>
                  <a:pt x="273411" y="1384214"/>
                </a:lnTo>
                <a:close/>
              </a:path>
              <a:path w="379729" h="1537970">
                <a:moveTo>
                  <a:pt x="326434" y="1373712"/>
                </a:moveTo>
                <a:lnTo>
                  <a:pt x="273411" y="1384214"/>
                </a:lnTo>
                <a:lnTo>
                  <a:pt x="278696" y="1410769"/>
                </a:lnTo>
                <a:lnTo>
                  <a:pt x="331694" y="1400140"/>
                </a:lnTo>
                <a:lnTo>
                  <a:pt x="326434" y="1373712"/>
                </a:lnTo>
                <a:close/>
              </a:path>
              <a:path w="379729" h="1537970">
                <a:moveTo>
                  <a:pt x="379467" y="1363209"/>
                </a:moveTo>
                <a:lnTo>
                  <a:pt x="326434" y="1373712"/>
                </a:lnTo>
                <a:lnTo>
                  <a:pt x="331694" y="1400140"/>
                </a:lnTo>
                <a:lnTo>
                  <a:pt x="278696" y="1410769"/>
                </a:lnTo>
                <a:lnTo>
                  <a:pt x="366416" y="1410769"/>
                </a:lnTo>
                <a:lnTo>
                  <a:pt x="379467" y="1363209"/>
                </a:lnTo>
                <a:close/>
              </a:path>
              <a:path w="379729" h="1537970">
                <a:moveTo>
                  <a:pt x="52998" y="0"/>
                </a:moveTo>
                <a:lnTo>
                  <a:pt x="0" y="10449"/>
                </a:lnTo>
                <a:lnTo>
                  <a:pt x="273411" y="1384214"/>
                </a:lnTo>
                <a:lnTo>
                  <a:pt x="326434" y="1373712"/>
                </a:lnTo>
                <a:lnTo>
                  <a:pt x="5299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137804" y="1097934"/>
            <a:ext cx="3240523" cy="6550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137801" y="1097931"/>
            <a:ext cx="3241040" cy="655320"/>
          </a:xfrm>
          <a:custGeom>
            <a:avLst/>
            <a:gdLst/>
            <a:ahLst/>
            <a:cxnLst/>
            <a:rect l="l" t="t" r="r" b="b"/>
            <a:pathLst>
              <a:path w="3241040" h="655319">
                <a:moveTo>
                  <a:pt x="0" y="655032"/>
                </a:moveTo>
                <a:lnTo>
                  <a:pt x="3240522" y="655032"/>
                </a:lnTo>
                <a:lnTo>
                  <a:pt x="3240522" y="0"/>
                </a:lnTo>
                <a:lnTo>
                  <a:pt x="0" y="0"/>
                </a:lnTo>
                <a:lnTo>
                  <a:pt x="0" y="655032"/>
                </a:lnTo>
                <a:close/>
              </a:path>
            </a:pathLst>
          </a:custGeom>
          <a:ln w="129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8256698" y="1222269"/>
            <a:ext cx="2977515" cy="523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400" b="1" dirty="0">
                <a:solidFill>
                  <a:schemeClr val="bg1"/>
                </a:solidFill>
                <a:latin typeface="Tahoma"/>
                <a:cs typeface="Tahoma"/>
              </a:rPr>
              <a:t>Dİ</a:t>
            </a:r>
            <a:r>
              <a:rPr sz="3400" b="1" spc="10" dirty="0">
                <a:solidFill>
                  <a:schemeClr val="bg1"/>
                </a:solidFill>
                <a:latin typeface="Tahoma"/>
                <a:cs typeface="Tahoma"/>
              </a:rPr>
              <a:t>S</a:t>
            </a:r>
            <a:r>
              <a:rPr sz="3400" b="1" dirty="0">
                <a:solidFill>
                  <a:schemeClr val="bg1"/>
                </a:solidFill>
                <a:latin typeface="Tahoma"/>
                <a:cs typeface="Tahoma"/>
              </a:rPr>
              <a:t>LİPİDE</a:t>
            </a:r>
            <a:r>
              <a:rPr sz="3400" b="1" spc="10" dirty="0">
                <a:solidFill>
                  <a:schemeClr val="bg1"/>
                </a:solidFill>
                <a:latin typeface="Tahoma"/>
                <a:cs typeface="Tahoma"/>
              </a:rPr>
              <a:t>M</a:t>
            </a:r>
            <a:r>
              <a:rPr sz="3400" b="1" dirty="0">
                <a:solidFill>
                  <a:schemeClr val="bg1"/>
                </a:solidFill>
                <a:latin typeface="Tahoma"/>
                <a:cs typeface="Tahoma"/>
              </a:rPr>
              <a:t>İ</a:t>
            </a:r>
            <a:endParaRPr sz="3400" dirty="0">
              <a:solidFill>
                <a:schemeClr val="bg1"/>
              </a:solidFill>
              <a:latin typeface="Tahoma"/>
              <a:cs typeface="Tahoma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9671536" y="5899341"/>
            <a:ext cx="2905222" cy="56639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9671533" y="5899340"/>
            <a:ext cx="2905760" cy="438582"/>
          </a:xfrm>
          <a:prstGeom prst="rect">
            <a:avLst/>
          </a:prstGeom>
          <a:ln w="12971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23825">
              <a:lnSpc>
                <a:spcPct val="100000"/>
              </a:lnSpc>
            </a:pPr>
            <a:r>
              <a:rPr sz="2850" spc="-180" dirty="0">
                <a:solidFill>
                  <a:schemeClr val="bg1"/>
                </a:solidFill>
                <a:latin typeface="Tahoma"/>
                <a:cs typeface="Tahoma"/>
              </a:rPr>
              <a:t>A</a:t>
            </a:r>
            <a:r>
              <a:rPr sz="2850" spc="-20" dirty="0">
                <a:solidFill>
                  <a:schemeClr val="bg1"/>
                </a:solidFill>
                <a:latin typeface="Tahoma"/>
                <a:cs typeface="Tahoma"/>
              </a:rPr>
              <a:t>T</a:t>
            </a:r>
            <a:r>
              <a:rPr sz="2850" spc="-10" dirty="0">
                <a:solidFill>
                  <a:schemeClr val="bg1"/>
                </a:solidFill>
                <a:latin typeface="Tahoma"/>
                <a:cs typeface="Tahoma"/>
              </a:rPr>
              <a:t>E</a:t>
            </a:r>
            <a:r>
              <a:rPr sz="2850" spc="-20" dirty="0">
                <a:solidFill>
                  <a:schemeClr val="bg1"/>
                </a:solidFill>
                <a:latin typeface="Tahoma"/>
                <a:cs typeface="Tahoma"/>
              </a:rPr>
              <a:t>ROSKLE</a:t>
            </a:r>
            <a:r>
              <a:rPr sz="2850" spc="-35" dirty="0">
                <a:solidFill>
                  <a:schemeClr val="bg1"/>
                </a:solidFill>
                <a:latin typeface="Tahoma"/>
                <a:cs typeface="Tahoma"/>
              </a:rPr>
              <a:t>R</a:t>
            </a:r>
            <a:r>
              <a:rPr sz="2850" spc="-65" dirty="0">
                <a:solidFill>
                  <a:schemeClr val="bg1"/>
                </a:solidFill>
                <a:latin typeface="Tahoma"/>
                <a:cs typeface="Tahoma"/>
              </a:rPr>
              <a:t>O</a:t>
            </a:r>
            <a:r>
              <a:rPr sz="2850" spc="-20" dirty="0">
                <a:solidFill>
                  <a:schemeClr val="bg1"/>
                </a:solidFill>
                <a:latin typeface="Tahoma"/>
                <a:cs typeface="Tahoma"/>
              </a:rPr>
              <a:t>Z</a:t>
            </a:r>
            <a:endParaRPr sz="2850" dirty="0">
              <a:solidFill>
                <a:schemeClr val="bg1"/>
              </a:solidFill>
              <a:latin typeface="Tahoma"/>
              <a:cs typeface="Tahoma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0664460" y="665570"/>
            <a:ext cx="1691648" cy="56855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0664457" y="665567"/>
            <a:ext cx="1691639" cy="568960"/>
          </a:xfrm>
          <a:custGeom>
            <a:avLst/>
            <a:gdLst/>
            <a:ahLst/>
            <a:cxnLst/>
            <a:rect l="l" t="t" r="r" b="b"/>
            <a:pathLst>
              <a:path w="1691640" h="568960">
                <a:moveTo>
                  <a:pt x="0" y="568559"/>
                </a:moveTo>
                <a:lnTo>
                  <a:pt x="1691647" y="568559"/>
                </a:lnTo>
                <a:lnTo>
                  <a:pt x="1691647" y="0"/>
                </a:lnTo>
                <a:lnTo>
                  <a:pt x="0" y="0"/>
                </a:lnTo>
                <a:lnTo>
                  <a:pt x="0" y="568559"/>
                </a:lnTo>
                <a:close/>
              </a:path>
            </a:pathLst>
          </a:custGeom>
          <a:ln w="129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10783354" y="777697"/>
            <a:ext cx="1440815" cy="4385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50" spc="-20" dirty="0">
                <a:solidFill>
                  <a:schemeClr val="bg1"/>
                </a:solidFill>
                <a:latin typeface="Tahoma"/>
                <a:cs typeface="Tahoma"/>
              </a:rPr>
              <a:t>D</a:t>
            </a:r>
            <a:r>
              <a:rPr sz="2850" spc="-25" dirty="0">
                <a:solidFill>
                  <a:schemeClr val="bg1"/>
                </a:solidFill>
                <a:latin typeface="Tahoma"/>
                <a:cs typeface="Tahoma"/>
              </a:rPr>
              <a:t>İ</a:t>
            </a:r>
            <a:r>
              <a:rPr sz="2850" spc="-130" dirty="0">
                <a:solidFill>
                  <a:schemeClr val="bg1"/>
                </a:solidFill>
                <a:latin typeface="Tahoma"/>
                <a:cs typeface="Tahoma"/>
              </a:rPr>
              <a:t>Y</a:t>
            </a:r>
            <a:r>
              <a:rPr sz="2850" spc="-20" dirty="0">
                <a:solidFill>
                  <a:schemeClr val="bg1"/>
                </a:solidFill>
                <a:latin typeface="Tahoma"/>
                <a:cs typeface="Tahoma"/>
              </a:rPr>
              <a:t>A</a:t>
            </a:r>
            <a:r>
              <a:rPr sz="2850" spc="-30" dirty="0">
                <a:solidFill>
                  <a:schemeClr val="bg1"/>
                </a:solidFill>
                <a:latin typeface="Tahoma"/>
                <a:cs typeface="Tahoma"/>
              </a:rPr>
              <a:t>B</a:t>
            </a:r>
            <a:r>
              <a:rPr sz="2850" spc="-20" dirty="0">
                <a:solidFill>
                  <a:schemeClr val="bg1"/>
                </a:solidFill>
                <a:latin typeface="Tahoma"/>
                <a:cs typeface="Tahoma"/>
              </a:rPr>
              <a:t>ET</a:t>
            </a:r>
            <a:endParaRPr sz="2850" dirty="0">
              <a:solidFill>
                <a:schemeClr val="bg1"/>
              </a:solidFill>
              <a:latin typeface="Tahoma"/>
              <a:cs typeface="Tahoma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266607" y="576936"/>
            <a:ext cx="2189191" cy="65719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6384059" y="702171"/>
            <a:ext cx="1931035" cy="523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400" b="1" dirty="0">
                <a:solidFill>
                  <a:schemeClr val="bg1"/>
                </a:solidFill>
                <a:latin typeface="Tahoma"/>
                <a:cs typeface="Tahoma"/>
              </a:rPr>
              <a:t>OBEZİTE</a:t>
            </a:r>
            <a:endParaRPr sz="3400" dirty="0">
              <a:solidFill>
                <a:schemeClr val="bg1"/>
              </a:solidFill>
              <a:latin typeface="Tahoma"/>
              <a:cs typeface="Tahoma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1201400" y="7924800"/>
            <a:ext cx="1803400" cy="18161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800" cy="9753600"/>
          </a:xfrm>
          <a:custGeom>
            <a:avLst/>
            <a:gdLst/>
            <a:ahLst/>
            <a:cxnLst/>
            <a:rect l="l" t="t" r="r" b="b"/>
            <a:pathLst>
              <a:path w="13004800" h="9753600">
                <a:moveTo>
                  <a:pt x="0" y="9753600"/>
                </a:moveTo>
                <a:lnTo>
                  <a:pt x="13004800" y="9753600"/>
                </a:lnTo>
                <a:lnTo>
                  <a:pt x="13004800" y="1"/>
                </a:lnTo>
                <a:lnTo>
                  <a:pt x="0" y="1"/>
                </a:lnTo>
                <a:lnTo>
                  <a:pt x="0" y="9753600"/>
                </a:lnTo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834248" y="7362883"/>
            <a:ext cx="1001369" cy="6654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03903" y="7029094"/>
            <a:ext cx="1062058" cy="11834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901440" y="7397563"/>
            <a:ext cx="867410" cy="531495"/>
          </a:xfrm>
          <a:custGeom>
            <a:avLst/>
            <a:gdLst/>
            <a:ahLst/>
            <a:cxnLst/>
            <a:rect l="l" t="t" r="r" b="b"/>
            <a:pathLst>
              <a:path w="867410" h="531495">
                <a:moveTo>
                  <a:pt x="433492" y="0"/>
                </a:moveTo>
                <a:lnTo>
                  <a:pt x="363199" y="3474"/>
                </a:lnTo>
                <a:lnTo>
                  <a:pt x="296509" y="13533"/>
                </a:lnTo>
                <a:lnTo>
                  <a:pt x="234316" y="29631"/>
                </a:lnTo>
                <a:lnTo>
                  <a:pt x="177515" y="51221"/>
                </a:lnTo>
                <a:lnTo>
                  <a:pt x="126999" y="77758"/>
                </a:lnTo>
                <a:lnTo>
                  <a:pt x="83664" y="108694"/>
                </a:lnTo>
                <a:lnTo>
                  <a:pt x="48402" y="143484"/>
                </a:lnTo>
                <a:lnTo>
                  <a:pt x="22108" y="181582"/>
                </a:lnTo>
                <a:lnTo>
                  <a:pt x="5676" y="222441"/>
                </a:lnTo>
                <a:lnTo>
                  <a:pt x="0" y="265515"/>
                </a:lnTo>
                <a:lnTo>
                  <a:pt x="1437" y="287294"/>
                </a:lnTo>
                <a:lnTo>
                  <a:pt x="12603" y="329329"/>
                </a:lnTo>
                <a:lnTo>
                  <a:pt x="34078" y="368875"/>
                </a:lnTo>
                <a:lnTo>
                  <a:pt x="64968" y="405388"/>
                </a:lnTo>
                <a:lnTo>
                  <a:pt x="104378" y="438319"/>
                </a:lnTo>
                <a:lnTo>
                  <a:pt x="151416" y="467124"/>
                </a:lnTo>
                <a:lnTo>
                  <a:pt x="205186" y="491255"/>
                </a:lnTo>
                <a:lnTo>
                  <a:pt x="264794" y="510168"/>
                </a:lnTo>
                <a:lnTo>
                  <a:pt x="329348" y="523315"/>
                </a:lnTo>
                <a:lnTo>
                  <a:pt x="397951" y="530150"/>
                </a:lnTo>
                <a:lnTo>
                  <a:pt x="433492" y="531030"/>
                </a:lnTo>
                <a:lnTo>
                  <a:pt x="469034" y="530150"/>
                </a:lnTo>
                <a:lnTo>
                  <a:pt x="537638" y="523315"/>
                </a:lnTo>
                <a:lnTo>
                  <a:pt x="602191" y="510168"/>
                </a:lnTo>
                <a:lnTo>
                  <a:pt x="661800" y="491255"/>
                </a:lnTo>
                <a:lnTo>
                  <a:pt x="715570" y="467124"/>
                </a:lnTo>
                <a:lnTo>
                  <a:pt x="762608" y="438319"/>
                </a:lnTo>
                <a:lnTo>
                  <a:pt x="802018" y="405388"/>
                </a:lnTo>
                <a:lnTo>
                  <a:pt x="832908" y="368875"/>
                </a:lnTo>
                <a:lnTo>
                  <a:pt x="854383" y="329329"/>
                </a:lnTo>
                <a:lnTo>
                  <a:pt x="865549" y="287294"/>
                </a:lnTo>
                <a:lnTo>
                  <a:pt x="866987" y="265515"/>
                </a:lnTo>
                <a:lnTo>
                  <a:pt x="865549" y="243735"/>
                </a:lnTo>
                <a:lnTo>
                  <a:pt x="854383" y="201700"/>
                </a:lnTo>
                <a:lnTo>
                  <a:pt x="832908" y="162154"/>
                </a:lnTo>
                <a:lnTo>
                  <a:pt x="802018" y="125642"/>
                </a:lnTo>
                <a:lnTo>
                  <a:pt x="762608" y="92710"/>
                </a:lnTo>
                <a:lnTo>
                  <a:pt x="715570" y="63905"/>
                </a:lnTo>
                <a:lnTo>
                  <a:pt x="661800" y="39774"/>
                </a:lnTo>
                <a:lnTo>
                  <a:pt x="602191" y="20862"/>
                </a:lnTo>
                <a:lnTo>
                  <a:pt x="537638" y="7715"/>
                </a:lnTo>
                <a:lnTo>
                  <a:pt x="469034" y="879"/>
                </a:lnTo>
                <a:lnTo>
                  <a:pt x="433492" y="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901439" y="7397563"/>
            <a:ext cx="867410" cy="531495"/>
          </a:xfrm>
          <a:custGeom>
            <a:avLst/>
            <a:gdLst/>
            <a:ahLst/>
            <a:cxnLst/>
            <a:rect l="l" t="t" r="r" b="b"/>
            <a:pathLst>
              <a:path w="867410" h="531495">
                <a:moveTo>
                  <a:pt x="0" y="265514"/>
                </a:moveTo>
                <a:lnTo>
                  <a:pt x="5676" y="308588"/>
                </a:lnTo>
                <a:lnTo>
                  <a:pt x="22108" y="349447"/>
                </a:lnTo>
                <a:lnTo>
                  <a:pt x="48402" y="387545"/>
                </a:lnTo>
                <a:lnTo>
                  <a:pt x="83664" y="422335"/>
                </a:lnTo>
                <a:lnTo>
                  <a:pt x="126999" y="453271"/>
                </a:lnTo>
                <a:lnTo>
                  <a:pt x="177515" y="479807"/>
                </a:lnTo>
                <a:lnTo>
                  <a:pt x="234316" y="501397"/>
                </a:lnTo>
                <a:lnTo>
                  <a:pt x="296509" y="517495"/>
                </a:lnTo>
                <a:lnTo>
                  <a:pt x="363199" y="527554"/>
                </a:lnTo>
                <a:lnTo>
                  <a:pt x="433493" y="531029"/>
                </a:lnTo>
                <a:lnTo>
                  <a:pt x="469034" y="530149"/>
                </a:lnTo>
                <a:lnTo>
                  <a:pt x="537638" y="523314"/>
                </a:lnTo>
                <a:lnTo>
                  <a:pt x="602191" y="510167"/>
                </a:lnTo>
                <a:lnTo>
                  <a:pt x="661800" y="491255"/>
                </a:lnTo>
                <a:lnTo>
                  <a:pt x="715570" y="467123"/>
                </a:lnTo>
                <a:lnTo>
                  <a:pt x="762607" y="438319"/>
                </a:lnTo>
                <a:lnTo>
                  <a:pt x="802018" y="405387"/>
                </a:lnTo>
                <a:lnTo>
                  <a:pt x="832908" y="368875"/>
                </a:lnTo>
                <a:lnTo>
                  <a:pt x="854383" y="329329"/>
                </a:lnTo>
                <a:lnTo>
                  <a:pt x="865548" y="287294"/>
                </a:lnTo>
                <a:lnTo>
                  <a:pt x="866986" y="265514"/>
                </a:lnTo>
                <a:lnTo>
                  <a:pt x="865548" y="243734"/>
                </a:lnTo>
                <a:lnTo>
                  <a:pt x="854383" y="201700"/>
                </a:lnTo>
                <a:lnTo>
                  <a:pt x="832908" y="162153"/>
                </a:lnTo>
                <a:lnTo>
                  <a:pt x="802018" y="125641"/>
                </a:lnTo>
                <a:lnTo>
                  <a:pt x="762607" y="92710"/>
                </a:lnTo>
                <a:lnTo>
                  <a:pt x="715570" y="63905"/>
                </a:lnTo>
                <a:lnTo>
                  <a:pt x="661800" y="39774"/>
                </a:lnTo>
                <a:lnTo>
                  <a:pt x="602191" y="20861"/>
                </a:lnTo>
                <a:lnTo>
                  <a:pt x="537638" y="7715"/>
                </a:lnTo>
                <a:lnTo>
                  <a:pt x="469034" y="879"/>
                </a:lnTo>
                <a:lnTo>
                  <a:pt x="433493" y="0"/>
                </a:lnTo>
                <a:lnTo>
                  <a:pt x="397951" y="879"/>
                </a:lnTo>
                <a:lnTo>
                  <a:pt x="329348" y="7715"/>
                </a:lnTo>
                <a:lnTo>
                  <a:pt x="264794" y="20861"/>
                </a:lnTo>
                <a:lnTo>
                  <a:pt x="205186" y="39774"/>
                </a:lnTo>
                <a:lnTo>
                  <a:pt x="151416" y="63905"/>
                </a:lnTo>
                <a:lnTo>
                  <a:pt x="104378" y="92710"/>
                </a:lnTo>
                <a:lnTo>
                  <a:pt x="64968" y="125641"/>
                </a:lnTo>
                <a:lnTo>
                  <a:pt x="34078" y="162153"/>
                </a:lnTo>
                <a:lnTo>
                  <a:pt x="12603" y="201700"/>
                </a:lnTo>
                <a:lnTo>
                  <a:pt x="1437" y="243734"/>
                </a:lnTo>
                <a:lnTo>
                  <a:pt x="0" y="265514"/>
                </a:lnTo>
                <a:close/>
              </a:path>
            </a:pathLst>
          </a:custGeom>
          <a:ln w="13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 rot="10860000">
            <a:off x="3985580" y="7436616"/>
            <a:ext cx="699976" cy="501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3950" b="1" dirty="0">
                <a:latin typeface="Arial Black"/>
                <a:cs typeface="Arial Black"/>
              </a:rPr>
              <a:t>+</a:t>
            </a:r>
            <a:endParaRPr sz="3950">
              <a:latin typeface="Arial Black"/>
              <a:cs typeface="Arial Black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697697" y="3363908"/>
            <a:ext cx="4014148" cy="510871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93080" y="3559161"/>
            <a:ext cx="3557904" cy="4824730"/>
          </a:xfrm>
          <a:custGeom>
            <a:avLst/>
            <a:gdLst/>
            <a:ahLst/>
            <a:cxnLst/>
            <a:rect l="l" t="t" r="r" b="b"/>
            <a:pathLst>
              <a:path w="3557904" h="4824730">
                <a:moveTo>
                  <a:pt x="773605" y="149374"/>
                </a:moveTo>
                <a:lnTo>
                  <a:pt x="735312" y="187666"/>
                </a:lnTo>
                <a:lnTo>
                  <a:pt x="773605" y="225958"/>
                </a:lnTo>
                <a:lnTo>
                  <a:pt x="812077" y="187666"/>
                </a:lnTo>
                <a:lnTo>
                  <a:pt x="773605" y="149374"/>
                </a:lnTo>
                <a:close/>
              </a:path>
              <a:path w="3557904" h="4824730">
                <a:moveTo>
                  <a:pt x="941422" y="72790"/>
                </a:moveTo>
                <a:lnTo>
                  <a:pt x="850369" y="72790"/>
                </a:lnTo>
                <a:lnTo>
                  <a:pt x="888660" y="111083"/>
                </a:lnTo>
                <a:lnTo>
                  <a:pt x="868667" y="131076"/>
                </a:lnTo>
                <a:lnTo>
                  <a:pt x="904556" y="169965"/>
                </a:lnTo>
                <a:lnTo>
                  <a:pt x="941422" y="72790"/>
                </a:lnTo>
                <a:close/>
              </a:path>
              <a:path w="3557904" h="4824730">
                <a:moveTo>
                  <a:pt x="831870" y="91202"/>
                </a:moveTo>
                <a:lnTo>
                  <a:pt x="811897" y="111083"/>
                </a:lnTo>
                <a:lnTo>
                  <a:pt x="850369" y="149374"/>
                </a:lnTo>
                <a:lnTo>
                  <a:pt x="868667" y="131076"/>
                </a:lnTo>
                <a:lnTo>
                  <a:pt x="831870" y="91202"/>
                </a:lnTo>
                <a:close/>
              </a:path>
              <a:path w="3557904" h="4824730">
                <a:moveTo>
                  <a:pt x="850369" y="72790"/>
                </a:moveTo>
                <a:lnTo>
                  <a:pt x="831870" y="91202"/>
                </a:lnTo>
                <a:lnTo>
                  <a:pt x="868667" y="131076"/>
                </a:lnTo>
                <a:lnTo>
                  <a:pt x="888660" y="111083"/>
                </a:lnTo>
                <a:lnTo>
                  <a:pt x="850369" y="72790"/>
                </a:lnTo>
                <a:close/>
              </a:path>
              <a:path w="3557904" h="4824730">
                <a:moveTo>
                  <a:pt x="969037" y="0"/>
                </a:moveTo>
                <a:lnTo>
                  <a:pt x="794376" y="50573"/>
                </a:lnTo>
                <a:lnTo>
                  <a:pt x="831870" y="91202"/>
                </a:lnTo>
                <a:lnTo>
                  <a:pt x="850369" y="72790"/>
                </a:lnTo>
                <a:lnTo>
                  <a:pt x="941422" y="72790"/>
                </a:lnTo>
                <a:lnTo>
                  <a:pt x="969037" y="0"/>
                </a:lnTo>
                <a:close/>
              </a:path>
              <a:path w="3557904" h="4824730">
                <a:moveTo>
                  <a:pt x="697743" y="228847"/>
                </a:moveTo>
                <a:lnTo>
                  <a:pt x="661799" y="269487"/>
                </a:lnTo>
                <a:lnTo>
                  <a:pt x="702259" y="305432"/>
                </a:lnTo>
                <a:lnTo>
                  <a:pt x="738202" y="264792"/>
                </a:lnTo>
                <a:lnTo>
                  <a:pt x="697743" y="228847"/>
                </a:lnTo>
                <a:close/>
              </a:path>
              <a:path w="3557904" h="4824730">
                <a:moveTo>
                  <a:pt x="625855" y="309947"/>
                </a:moveTo>
                <a:lnTo>
                  <a:pt x="623868" y="312115"/>
                </a:lnTo>
                <a:lnTo>
                  <a:pt x="590995" y="353297"/>
                </a:lnTo>
                <a:lnTo>
                  <a:pt x="633441" y="387073"/>
                </a:lnTo>
                <a:lnTo>
                  <a:pt x="664508" y="348058"/>
                </a:lnTo>
                <a:lnTo>
                  <a:pt x="666315" y="345890"/>
                </a:lnTo>
                <a:lnTo>
                  <a:pt x="625855" y="309947"/>
                </a:lnTo>
                <a:close/>
              </a:path>
              <a:path w="3557904" h="4824730">
                <a:moveTo>
                  <a:pt x="557218" y="395743"/>
                </a:moveTo>
                <a:lnTo>
                  <a:pt x="529945" y="430061"/>
                </a:lnTo>
                <a:lnTo>
                  <a:pt x="523081" y="439634"/>
                </a:lnTo>
                <a:lnTo>
                  <a:pt x="567154" y="471062"/>
                </a:lnTo>
                <a:lnTo>
                  <a:pt x="572391" y="463656"/>
                </a:lnTo>
                <a:lnTo>
                  <a:pt x="599666" y="429519"/>
                </a:lnTo>
                <a:lnTo>
                  <a:pt x="557218" y="395743"/>
                </a:lnTo>
                <a:close/>
              </a:path>
              <a:path w="3557904" h="4824730">
                <a:moveTo>
                  <a:pt x="491653" y="483706"/>
                </a:moveTo>
                <a:lnTo>
                  <a:pt x="460044" y="527777"/>
                </a:lnTo>
                <a:lnTo>
                  <a:pt x="504296" y="559386"/>
                </a:lnTo>
                <a:lnTo>
                  <a:pt x="535725" y="515134"/>
                </a:lnTo>
                <a:lnTo>
                  <a:pt x="491653" y="483706"/>
                </a:lnTo>
                <a:close/>
              </a:path>
              <a:path w="3557904" h="4824730">
                <a:moveTo>
                  <a:pt x="428978" y="573836"/>
                </a:moveTo>
                <a:lnTo>
                  <a:pt x="399897" y="619533"/>
                </a:lnTo>
                <a:lnTo>
                  <a:pt x="445594" y="648794"/>
                </a:lnTo>
                <a:lnTo>
                  <a:pt x="474675" y="603097"/>
                </a:lnTo>
                <a:lnTo>
                  <a:pt x="428978" y="573836"/>
                </a:lnTo>
                <a:close/>
              </a:path>
              <a:path w="3557904" h="4824730">
                <a:moveTo>
                  <a:pt x="370817" y="665231"/>
                </a:moveTo>
                <a:lnTo>
                  <a:pt x="365037" y="674443"/>
                </a:lnTo>
                <a:lnTo>
                  <a:pt x="343001" y="713458"/>
                </a:lnTo>
                <a:lnTo>
                  <a:pt x="390143" y="740008"/>
                </a:lnTo>
                <a:lnTo>
                  <a:pt x="410734" y="703522"/>
                </a:lnTo>
                <a:lnTo>
                  <a:pt x="416514" y="694491"/>
                </a:lnTo>
                <a:lnTo>
                  <a:pt x="370817" y="665231"/>
                </a:lnTo>
                <a:close/>
              </a:path>
              <a:path w="3557904" h="4824730">
                <a:moveTo>
                  <a:pt x="316269" y="760600"/>
                </a:moveTo>
                <a:lnTo>
                  <a:pt x="294053" y="800337"/>
                </a:lnTo>
                <a:lnTo>
                  <a:pt x="289537" y="809368"/>
                </a:lnTo>
                <a:lnTo>
                  <a:pt x="338124" y="833390"/>
                </a:lnTo>
                <a:lnTo>
                  <a:pt x="341195" y="827068"/>
                </a:lnTo>
                <a:lnTo>
                  <a:pt x="363592" y="787332"/>
                </a:lnTo>
                <a:lnTo>
                  <a:pt x="316269" y="760600"/>
                </a:lnTo>
                <a:close/>
              </a:path>
              <a:path w="3557904" h="4824730">
                <a:moveTo>
                  <a:pt x="265513" y="858136"/>
                </a:moveTo>
                <a:lnTo>
                  <a:pt x="241672" y="906722"/>
                </a:lnTo>
                <a:lnTo>
                  <a:pt x="290259" y="930565"/>
                </a:lnTo>
                <a:lnTo>
                  <a:pt x="314101" y="881978"/>
                </a:lnTo>
                <a:lnTo>
                  <a:pt x="265513" y="858136"/>
                </a:lnTo>
                <a:close/>
              </a:path>
              <a:path w="3557904" h="4824730">
                <a:moveTo>
                  <a:pt x="218553" y="957298"/>
                </a:moveTo>
                <a:lnTo>
                  <a:pt x="197238" y="1007149"/>
                </a:lnTo>
                <a:lnTo>
                  <a:pt x="246910" y="1028462"/>
                </a:lnTo>
                <a:lnTo>
                  <a:pt x="268224" y="978611"/>
                </a:lnTo>
                <a:lnTo>
                  <a:pt x="218553" y="957298"/>
                </a:lnTo>
                <a:close/>
              </a:path>
              <a:path w="3557904" h="4824730">
                <a:moveTo>
                  <a:pt x="175745" y="1056820"/>
                </a:moveTo>
                <a:lnTo>
                  <a:pt x="175022" y="1058988"/>
                </a:lnTo>
                <a:lnTo>
                  <a:pt x="156598" y="1109201"/>
                </a:lnTo>
                <a:lnTo>
                  <a:pt x="207534" y="1127624"/>
                </a:lnTo>
                <a:lnTo>
                  <a:pt x="224693" y="1080301"/>
                </a:lnTo>
                <a:lnTo>
                  <a:pt x="225596" y="1078133"/>
                </a:lnTo>
                <a:lnTo>
                  <a:pt x="175745" y="1056820"/>
                </a:lnTo>
                <a:close/>
              </a:path>
              <a:path w="3557904" h="4824730">
                <a:moveTo>
                  <a:pt x="138175" y="1160136"/>
                </a:moveTo>
                <a:lnTo>
                  <a:pt x="126796" y="1190842"/>
                </a:lnTo>
                <a:lnTo>
                  <a:pt x="120294" y="1212877"/>
                </a:lnTo>
                <a:lnTo>
                  <a:pt x="172133" y="1228411"/>
                </a:lnTo>
                <a:lnTo>
                  <a:pt x="177731" y="1209446"/>
                </a:lnTo>
                <a:lnTo>
                  <a:pt x="188930" y="1178560"/>
                </a:lnTo>
                <a:lnTo>
                  <a:pt x="138175" y="1160136"/>
                </a:lnTo>
                <a:close/>
              </a:path>
              <a:path w="3557904" h="4824730">
                <a:moveTo>
                  <a:pt x="104579" y="1264716"/>
                </a:moveTo>
                <a:lnTo>
                  <a:pt x="88865" y="1316555"/>
                </a:lnTo>
                <a:lnTo>
                  <a:pt x="140884" y="1332269"/>
                </a:lnTo>
                <a:lnTo>
                  <a:pt x="156418" y="1280250"/>
                </a:lnTo>
                <a:lnTo>
                  <a:pt x="104579" y="1264716"/>
                </a:lnTo>
                <a:close/>
              </a:path>
              <a:path w="3557904" h="4824730">
                <a:moveTo>
                  <a:pt x="75318" y="1370561"/>
                </a:moveTo>
                <a:lnTo>
                  <a:pt x="62495" y="1423122"/>
                </a:lnTo>
                <a:lnTo>
                  <a:pt x="115237" y="1435947"/>
                </a:lnTo>
                <a:lnTo>
                  <a:pt x="127880" y="1383385"/>
                </a:lnTo>
                <a:lnTo>
                  <a:pt x="75318" y="1370561"/>
                </a:lnTo>
                <a:close/>
              </a:path>
              <a:path w="3557904" h="4824730">
                <a:moveTo>
                  <a:pt x="50393" y="1477490"/>
                </a:moveTo>
                <a:lnTo>
                  <a:pt x="40459" y="1530772"/>
                </a:lnTo>
                <a:lnTo>
                  <a:pt x="93742" y="1540706"/>
                </a:lnTo>
                <a:lnTo>
                  <a:pt x="103676" y="1487424"/>
                </a:lnTo>
                <a:lnTo>
                  <a:pt x="50393" y="1477490"/>
                </a:lnTo>
                <a:close/>
              </a:path>
              <a:path w="3557904" h="4824730">
                <a:moveTo>
                  <a:pt x="30706" y="1584057"/>
                </a:moveTo>
                <a:lnTo>
                  <a:pt x="28718" y="1594713"/>
                </a:lnTo>
                <a:lnTo>
                  <a:pt x="22938" y="1639147"/>
                </a:lnTo>
                <a:lnTo>
                  <a:pt x="76763" y="1646010"/>
                </a:lnTo>
                <a:lnTo>
                  <a:pt x="82002" y="1604647"/>
                </a:lnTo>
                <a:lnTo>
                  <a:pt x="83988" y="1593990"/>
                </a:lnTo>
                <a:lnTo>
                  <a:pt x="30706" y="1584057"/>
                </a:lnTo>
                <a:close/>
              </a:path>
              <a:path w="3557904" h="4824730">
                <a:moveTo>
                  <a:pt x="16075" y="1692972"/>
                </a:moveTo>
                <a:lnTo>
                  <a:pt x="11198" y="1731083"/>
                </a:lnTo>
                <a:lnTo>
                  <a:pt x="9933" y="1748242"/>
                </a:lnTo>
                <a:lnTo>
                  <a:pt x="63939" y="1752216"/>
                </a:lnTo>
                <a:lnTo>
                  <a:pt x="65024" y="1737946"/>
                </a:lnTo>
                <a:lnTo>
                  <a:pt x="69900" y="1699835"/>
                </a:lnTo>
                <a:lnTo>
                  <a:pt x="16075" y="1692972"/>
                </a:lnTo>
                <a:close/>
              </a:path>
              <a:path w="3557904" h="4824730">
                <a:moveTo>
                  <a:pt x="6140" y="1802428"/>
                </a:moveTo>
                <a:lnTo>
                  <a:pt x="2348" y="1856435"/>
                </a:lnTo>
                <a:lnTo>
                  <a:pt x="56353" y="1860228"/>
                </a:lnTo>
                <a:lnTo>
                  <a:pt x="60147" y="1806221"/>
                </a:lnTo>
                <a:lnTo>
                  <a:pt x="6140" y="1802428"/>
                </a:lnTo>
                <a:close/>
              </a:path>
              <a:path w="3557904" h="4824730">
                <a:moveTo>
                  <a:pt x="722" y="1912066"/>
                </a:moveTo>
                <a:lnTo>
                  <a:pt x="0" y="1966253"/>
                </a:lnTo>
                <a:lnTo>
                  <a:pt x="54185" y="1967156"/>
                </a:lnTo>
                <a:lnTo>
                  <a:pt x="54908" y="1912969"/>
                </a:lnTo>
                <a:lnTo>
                  <a:pt x="722" y="1912066"/>
                </a:lnTo>
                <a:close/>
              </a:path>
              <a:path w="3557904" h="4824730">
                <a:moveTo>
                  <a:pt x="54185" y="2019717"/>
                </a:moveTo>
                <a:lnTo>
                  <a:pt x="0" y="2021884"/>
                </a:lnTo>
                <a:lnTo>
                  <a:pt x="2166" y="2076071"/>
                </a:lnTo>
                <a:lnTo>
                  <a:pt x="56353" y="2073903"/>
                </a:lnTo>
                <a:lnTo>
                  <a:pt x="54185" y="2019717"/>
                </a:lnTo>
                <a:close/>
              </a:path>
              <a:path w="3557904" h="4824730">
                <a:moveTo>
                  <a:pt x="58701" y="2128090"/>
                </a:moveTo>
                <a:lnTo>
                  <a:pt x="4514" y="2130258"/>
                </a:lnTo>
                <a:lnTo>
                  <a:pt x="4876" y="2141637"/>
                </a:lnTo>
                <a:lnTo>
                  <a:pt x="9211" y="2185709"/>
                </a:lnTo>
                <a:lnTo>
                  <a:pt x="63036" y="2180471"/>
                </a:lnTo>
                <a:lnTo>
                  <a:pt x="59062" y="2139469"/>
                </a:lnTo>
                <a:lnTo>
                  <a:pt x="58701" y="2128090"/>
                </a:lnTo>
                <a:close/>
              </a:path>
              <a:path w="3557904" h="4824730">
                <a:moveTo>
                  <a:pt x="68275" y="2234477"/>
                </a:moveTo>
                <a:lnTo>
                  <a:pt x="14268" y="2239714"/>
                </a:lnTo>
                <a:lnTo>
                  <a:pt x="18061" y="2278188"/>
                </a:lnTo>
                <a:lnTo>
                  <a:pt x="20590" y="2294985"/>
                </a:lnTo>
                <a:lnTo>
                  <a:pt x="74054" y="2286857"/>
                </a:lnTo>
                <a:lnTo>
                  <a:pt x="72067" y="2273131"/>
                </a:lnTo>
                <a:lnTo>
                  <a:pt x="68275" y="2234477"/>
                </a:lnTo>
                <a:close/>
              </a:path>
              <a:path w="3557904" h="4824730">
                <a:moveTo>
                  <a:pt x="82363" y="2340321"/>
                </a:moveTo>
                <a:lnTo>
                  <a:pt x="28718" y="2348449"/>
                </a:lnTo>
                <a:lnTo>
                  <a:pt x="37026" y="2402094"/>
                </a:lnTo>
                <a:lnTo>
                  <a:pt x="90491" y="2393966"/>
                </a:lnTo>
                <a:lnTo>
                  <a:pt x="82363" y="2340321"/>
                </a:lnTo>
                <a:close/>
              </a:path>
              <a:path w="3557904" h="4824730">
                <a:moveTo>
                  <a:pt x="100787" y="2445625"/>
                </a:moveTo>
                <a:lnTo>
                  <a:pt x="47683" y="2456823"/>
                </a:lnTo>
                <a:lnTo>
                  <a:pt x="58882" y="2509746"/>
                </a:lnTo>
                <a:lnTo>
                  <a:pt x="111986" y="2498547"/>
                </a:lnTo>
                <a:lnTo>
                  <a:pt x="100787" y="2445625"/>
                </a:lnTo>
                <a:close/>
              </a:path>
              <a:path w="3557904" h="4824730">
                <a:moveTo>
                  <a:pt x="123545" y="2550024"/>
                </a:moveTo>
                <a:lnTo>
                  <a:pt x="71164" y="2564113"/>
                </a:lnTo>
                <a:lnTo>
                  <a:pt x="85253" y="2616313"/>
                </a:lnTo>
                <a:lnTo>
                  <a:pt x="137633" y="2602223"/>
                </a:lnTo>
                <a:lnTo>
                  <a:pt x="123545" y="2550024"/>
                </a:lnTo>
                <a:close/>
              </a:path>
              <a:path w="3557904" h="4824730">
                <a:moveTo>
                  <a:pt x="151721" y="2654604"/>
                </a:moveTo>
                <a:lnTo>
                  <a:pt x="99341" y="2668692"/>
                </a:lnTo>
                <a:lnTo>
                  <a:pt x="103315" y="2683503"/>
                </a:lnTo>
                <a:lnTo>
                  <a:pt x="115958" y="2721796"/>
                </a:lnTo>
                <a:lnTo>
                  <a:pt x="167436" y="2704818"/>
                </a:lnTo>
                <a:lnTo>
                  <a:pt x="155695" y="2669415"/>
                </a:lnTo>
                <a:lnTo>
                  <a:pt x="151721" y="2654604"/>
                </a:lnTo>
                <a:close/>
              </a:path>
              <a:path w="3557904" h="4824730">
                <a:moveTo>
                  <a:pt x="184415" y="2756294"/>
                </a:moveTo>
                <a:lnTo>
                  <a:pt x="132937" y="2773273"/>
                </a:lnTo>
                <a:lnTo>
                  <a:pt x="147206" y="2816261"/>
                </a:lnTo>
                <a:lnTo>
                  <a:pt x="151000" y="2826015"/>
                </a:lnTo>
                <a:lnTo>
                  <a:pt x="201394" y="2806146"/>
                </a:lnTo>
                <a:lnTo>
                  <a:pt x="198683" y="2799283"/>
                </a:lnTo>
                <a:lnTo>
                  <a:pt x="184415" y="2756294"/>
                </a:lnTo>
                <a:close/>
              </a:path>
              <a:path w="3557904" h="4824730">
                <a:moveTo>
                  <a:pt x="221081" y="2856721"/>
                </a:moveTo>
                <a:lnTo>
                  <a:pt x="170687" y="2876409"/>
                </a:lnTo>
                <a:lnTo>
                  <a:pt x="190555" y="2926802"/>
                </a:lnTo>
                <a:lnTo>
                  <a:pt x="240949" y="2907115"/>
                </a:lnTo>
                <a:lnTo>
                  <a:pt x="221081" y="2856721"/>
                </a:lnTo>
                <a:close/>
              </a:path>
              <a:path w="3557904" h="4824730">
                <a:moveTo>
                  <a:pt x="261721" y="2955521"/>
                </a:moveTo>
                <a:lnTo>
                  <a:pt x="212411" y="2978099"/>
                </a:lnTo>
                <a:lnTo>
                  <a:pt x="234989" y="3027227"/>
                </a:lnTo>
                <a:lnTo>
                  <a:pt x="284299" y="3004831"/>
                </a:lnTo>
                <a:lnTo>
                  <a:pt x="261721" y="2955521"/>
                </a:lnTo>
                <a:close/>
              </a:path>
              <a:path w="3557904" h="4824730">
                <a:moveTo>
                  <a:pt x="306153" y="3052696"/>
                </a:moveTo>
                <a:lnTo>
                  <a:pt x="258108" y="3077983"/>
                </a:lnTo>
                <a:lnTo>
                  <a:pt x="283215" y="3125848"/>
                </a:lnTo>
                <a:lnTo>
                  <a:pt x="331260" y="3100741"/>
                </a:lnTo>
                <a:lnTo>
                  <a:pt x="306153" y="3052696"/>
                </a:lnTo>
                <a:close/>
              </a:path>
              <a:path w="3557904" h="4824730">
                <a:moveTo>
                  <a:pt x="356367" y="3148787"/>
                </a:moveTo>
                <a:lnTo>
                  <a:pt x="308321" y="3173893"/>
                </a:lnTo>
                <a:lnTo>
                  <a:pt x="323855" y="3203695"/>
                </a:lnTo>
                <a:lnTo>
                  <a:pt x="335234" y="3222661"/>
                </a:lnTo>
                <a:lnTo>
                  <a:pt x="381654" y="3195026"/>
                </a:lnTo>
                <a:lnTo>
                  <a:pt x="371900" y="3178590"/>
                </a:lnTo>
                <a:lnTo>
                  <a:pt x="356367" y="3148787"/>
                </a:lnTo>
                <a:close/>
              </a:path>
              <a:path w="3557904" h="4824730">
                <a:moveTo>
                  <a:pt x="409470" y="3241626"/>
                </a:moveTo>
                <a:lnTo>
                  <a:pt x="362869" y="3269261"/>
                </a:lnTo>
                <a:lnTo>
                  <a:pt x="390504" y="3315862"/>
                </a:lnTo>
                <a:lnTo>
                  <a:pt x="437106" y="3288046"/>
                </a:lnTo>
                <a:lnTo>
                  <a:pt x="409470" y="3241626"/>
                </a:lnTo>
                <a:close/>
              </a:path>
              <a:path w="3557904" h="4824730">
                <a:moveTo>
                  <a:pt x="465824" y="3332299"/>
                </a:moveTo>
                <a:lnTo>
                  <a:pt x="420850" y="3362463"/>
                </a:lnTo>
                <a:lnTo>
                  <a:pt x="451013" y="3407437"/>
                </a:lnTo>
                <a:lnTo>
                  <a:pt x="495988" y="3377274"/>
                </a:lnTo>
                <a:lnTo>
                  <a:pt x="465824" y="3332299"/>
                </a:lnTo>
                <a:close/>
              </a:path>
              <a:path w="3557904" h="4824730">
                <a:moveTo>
                  <a:pt x="525429" y="3421165"/>
                </a:moveTo>
                <a:lnTo>
                  <a:pt x="482080" y="3453497"/>
                </a:lnTo>
                <a:lnTo>
                  <a:pt x="514592" y="3497026"/>
                </a:lnTo>
                <a:lnTo>
                  <a:pt x="557941" y="3464514"/>
                </a:lnTo>
                <a:lnTo>
                  <a:pt x="525429" y="3421165"/>
                </a:lnTo>
                <a:close/>
              </a:path>
              <a:path w="3557904" h="4824730">
                <a:moveTo>
                  <a:pt x="590453" y="3507864"/>
                </a:moveTo>
                <a:lnTo>
                  <a:pt x="547104" y="3540376"/>
                </a:lnTo>
                <a:lnTo>
                  <a:pt x="569140" y="3569817"/>
                </a:lnTo>
                <a:lnTo>
                  <a:pt x="581242" y="3584267"/>
                </a:lnTo>
                <a:lnTo>
                  <a:pt x="622785" y="3549587"/>
                </a:lnTo>
                <a:lnTo>
                  <a:pt x="612489" y="3537305"/>
                </a:lnTo>
                <a:lnTo>
                  <a:pt x="590453" y="3507864"/>
                </a:lnTo>
                <a:close/>
              </a:path>
              <a:path w="3557904" h="4824730">
                <a:moveTo>
                  <a:pt x="657465" y="3591130"/>
                </a:moveTo>
                <a:lnTo>
                  <a:pt x="615922" y="3625810"/>
                </a:lnTo>
                <a:lnTo>
                  <a:pt x="650600" y="3667353"/>
                </a:lnTo>
                <a:lnTo>
                  <a:pt x="692325" y="3632673"/>
                </a:lnTo>
                <a:lnTo>
                  <a:pt x="657465" y="3591130"/>
                </a:lnTo>
                <a:close/>
              </a:path>
              <a:path w="3557904" h="4824730">
                <a:moveTo>
                  <a:pt x="727184" y="3672230"/>
                </a:moveTo>
                <a:lnTo>
                  <a:pt x="687448" y="3709076"/>
                </a:lnTo>
                <a:lnTo>
                  <a:pt x="724294" y="3748813"/>
                </a:lnTo>
                <a:lnTo>
                  <a:pt x="764031" y="3711967"/>
                </a:lnTo>
                <a:lnTo>
                  <a:pt x="727184" y="3672230"/>
                </a:lnTo>
                <a:close/>
              </a:path>
              <a:path w="3557904" h="4824730">
                <a:moveTo>
                  <a:pt x="800878" y="3751704"/>
                </a:moveTo>
                <a:lnTo>
                  <a:pt x="761141" y="3788550"/>
                </a:lnTo>
                <a:lnTo>
                  <a:pt x="770534" y="3798484"/>
                </a:lnTo>
                <a:lnTo>
                  <a:pt x="800517" y="3827745"/>
                </a:lnTo>
                <a:lnTo>
                  <a:pt x="838267" y="3788911"/>
                </a:lnTo>
                <a:lnTo>
                  <a:pt x="810271" y="3761818"/>
                </a:lnTo>
                <a:lnTo>
                  <a:pt x="800878" y="3751704"/>
                </a:lnTo>
                <a:close/>
              </a:path>
              <a:path w="3557904" h="4824730">
                <a:moveTo>
                  <a:pt x="877101" y="3826842"/>
                </a:moveTo>
                <a:lnTo>
                  <a:pt x="839350" y="3865676"/>
                </a:lnTo>
                <a:lnTo>
                  <a:pt x="878184" y="3903426"/>
                </a:lnTo>
                <a:lnTo>
                  <a:pt x="915935" y="3864593"/>
                </a:lnTo>
                <a:lnTo>
                  <a:pt x="877101" y="3826842"/>
                </a:lnTo>
                <a:close/>
              </a:path>
              <a:path w="3557904" h="4824730">
                <a:moveTo>
                  <a:pt x="955490" y="3899634"/>
                </a:moveTo>
                <a:lnTo>
                  <a:pt x="919727" y="3940274"/>
                </a:lnTo>
                <a:lnTo>
                  <a:pt x="960367" y="3976037"/>
                </a:lnTo>
                <a:lnTo>
                  <a:pt x="996130" y="3935397"/>
                </a:lnTo>
                <a:lnTo>
                  <a:pt x="955490" y="3899634"/>
                </a:lnTo>
                <a:close/>
              </a:path>
              <a:path w="3557904" h="4824730">
                <a:moveTo>
                  <a:pt x="1036770" y="3971160"/>
                </a:moveTo>
                <a:lnTo>
                  <a:pt x="1001007" y="4011800"/>
                </a:lnTo>
                <a:lnTo>
                  <a:pt x="1002092" y="4012703"/>
                </a:lnTo>
                <a:lnTo>
                  <a:pt x="1044538" y="4046479"/>
                </a:lnTo>
                <a:lnTo>
                  <a:pt x="1078133" y="4003852"/>
                </a:lnTo>
                <a:lnTo>
                  <a:pt x="1037855" y="3972063"/>
                </a:lnTo>
                <a:lnTo>
                  <a:pt x="1036770" y="3971160"/>
                </a:lnTo>
                <a:close/>
              </a:path>
              <a:path w="3557904" h="4824730">
                <a:moveTo>
                  <a:pt x="1120761" y="4037628"/>
                </a:moveTo>
                <a:lnTo>
                  <a:pt x="1086984" y="4080075"/>
                </a:lnTo>
                <a:lnTo>
                  <a:pt x="1129611" y="4113670"/>
                </a:lnTo>
                <a:lnTo>
                  <a:pt x="1163206" y="4071225"/>
                </a:lnTo>
                <a:lnTo>
                  <a:pt x="1120761" y="4037628"/>
                </a:lnTo>
                <a:close/>
              </a:path>
              <a:path w="3557904" h="4824730">
                <a:moveTo>
                  <a:pt x="1206014" y="4101931"/>
                </a:moveTo>
                <a:lnTo>
                  <a:pt x="1174586" y="4146182"/>
                </a:lnTo>
                <a:lnTo>
                  <a:pt x="1218838" y="4177611"/>
                </a:lnTo>
                <a:lnTo>
                  <a:pt x="1250266" y="4133358"/>
                </a:lnTo>
                <a:lnTo>
                  <a:pt x="1206014" y="4101931"/>
                </a:lnTo>
                <a:close/>
              </a:path>
              <a:path w="3557904" h="4824730">
                <a:moveTo>
                  <a:pt x="1294338" y="4164787"/>
                </a:moveTo>
                <a:lnTo>
                  <a:pt x="1262910" y="4209039"/>
                </a:lnTo>
                <a:lnTo>
                  <a:pt x="1268148" y="4212652"/>
                </a:lnTo>
                <a:lnTo>
                  <a:pt x="1309510" y="4239202"/>
                </a:lnTo>
                <a:lnTo>
                  <a:pt x="1338771" y="4193505"/>
                </a:lnTo>
                <a:lnTo>
                  <a:pt x="1299577" y="4168580"/>
                </a:lnTo>
                <a:lnTo>
                  <a:pt x="1294338" y="4164787"/>
                </a:lnTo>
                <a:close/>
              </a:path>
              <a:path w="3557904" h="4824730">
                <a:moveTo>
                  <a:pt x="1384468" y="4222586"/>
                </a:moveTo>
                <a:lnTo>
                  <a:pt x="1355208" y="4268283"/>
                </a:lnTo>
                <a:lnTo>
                  <a:pt x="1400905" y="4297544"/>
                </a:lnTo>
                <a:lnTo>
                  <a:pt x="1429985" y="4251846"/>
                </a:lnTo>
                <a:lnTo>
                  <a:pt x="1384468" y="4222586"/>
                </a:lnTo>
                <a:close/>
              </a:path>
              <a:path w="3557904" h="4824730">
                <a:moveTo>
                  <a:pt x="1475682" y="4278398"/>
                </a:moveTo>
                <a:lnTo>
                  <a:pt x="1448950" y="4325359"/>
                </a:lnTo>
                <a:lnTo>
                  <a:pt x="1495912" y="4352273"/>
                </a:lnTo>
                <a:lnTo>
                  <a:pt x="1522825" y="4305131"/>
                </a:lnTo>
                <a:lnTo>
                  <a:pt x="1475682" y="4278398"/>
                </a:lnTo>
                <a:close/>
              </a:path>
              <a:path w="3557904" h="4824730">
                <a:moveTo>
                  <a:pt x="1569787" y="4332043"/>
                </a:moveTo>
                <a:lnTo>
                  <a:pt x="1543055" y="4379186"/>
                </a:lnTo>
                <a:lnTo>
                  <a:pt x="1554976" y="4385868"/>
                </a:lnTo>
                <a:lnTo>
                  <a:pt x="1592185" y="4404870"/>
                </a:lnTo>
                <a:lnTo>
                  <a:pt x="1616749" y="4356608"/>
                </a:lnTo>
                <a:lnTo>
                  <a:pt x="1581708" y="4338906"/>
                </a:lnTo>
                <a:lnTo>
                  <a:pt x="1569787" y="4332043"/>
                </a:lnTo>
                <a:close/>
              </a:path>
              <a:path w="3557904" h="4824730">
                <a:moveTo>
                  <a:pt x="1664975" y="4381172"/>
                </a:moveTo>
                <a:lnTo>
                  <a:pt x="1640410" y="4429398"/>
                </a:lnTo>
                <a:lnTo>
                  <a:pt x="1688818" y="4453926"/>
                </a:lnTo>
                <a:lnTo>
                  <a:pt x="1713382" y="4405610"/>
                </a:lnTo>
                <a:lnTo>
                  <a:pt x="1664975" y="4381172"/>
                </a:lnTo>
                <a:close/>
              </a:path>
              <a:path w="3557904" h="4824730">
                <a:moveTo>
                  <a:pt x="1761247" y="4428044"/>
                </a:moveTo>
                <a:lnTo>
                  <a:pt x="1739030" y="4477480"/>
                </a:lnTo>
                <a:lnTo>
                  <a:pt x="1788520" y="4499660"/>
                </a:lnTo>
                <a:lnTo>
                  <a:pt x="1810738" y="4450224"/>
                </a:lnTo>
                <a:lnTo>
                  <a:pt x="1761247" y="4428044"/>
                </a:lnTo>
                <a:close/>
              </a:path>
              <a:path w="3557904" h="4824730">
                <a:moveTo>
                  <a:pt x="1860047" y="4472405"/>
                </a:moveTo>
                <a:lnTo>
                  <a:pt x="1837830" y="4521841"/>
                </a:lnTo>
                <a:lnTo>
                  <a:pt x="1859686" y="4531648"/>
                </a:lnTo>
                <a:lnTo>
                  <a:pt x="1889127" y="4543209"/>
                </a:lnTo>
                <a:lnTo>
                  <a:pt x="1908995" y="4492796"/>
                </a:lnTo>
                <a:lnTo>
                  <a:pt x="1881902" y="4482212"/>
                </a:lnTo>
                <a:lnTo>
                  <a:pt x="1860047" y="4472405"/>
                </a:lnTo>
                <a:close/>
              </a:path>
              <a:path w="3557904" h="4824730">
                <a:moveTo>
                  <a:pt x="1959389" y="4512628"/>
                </a:moveTo>
                <a:lnTo>
                  <a:pt x="1939521" y="4563059"/>
                </a:lnTo>
                <a:lnTo>
                  <a:pt x="1989914" y="4582891"/>
                </a:lnTo>
                <a:lnTo>
                  <a:pt x="2009782" y="4532461"/>
                </a:lnTo>
                <a:lnTo>
                  <a:pt x="1959389" y="4512628"/>
                </a:lnTo>
                <a:close/>
              </a:path>
              <a:path w="3557904" h="4824730">
                <a:moveTo>
                  <a:pt x="2059454" y="4550812"/>
                </a:moveTo>
                <a:lnTo>
                  <a:pt x="2041933" y="4602109"/>
                </a:lnTo>
                <a:lnTo>
                  <a:pt x="2093230" y="4619593"/>
                </a:lnTo>
                <a:lnTo>
                  <a:pt x="2110751" y="4568296"/>
                </a:lnTo>
                <a:lnTo>
                  <a:pt x="2059454" y="4550812"/>
                </a:lnTo>
                <a:close/>
              </a:path>
              <a:path w="3557904" h="4824730">
                <a:moveTo>
                  <a:pt x="2162048" y="4585762"/>
                </a:moveTo>
                <a:lnTo>
                  <a:pt x="2144527" y="4637059"/>
                </a:lnTo>
                <a:lnTo>
                  <a:pt x="2179749" y="4649071"/>
                </a:lnTo>
                <a:lnTo>
                  <a:pt x="2197268" y="4654165"/>
                </a:lnTo>
                <a:lnTo>
                  <a:pt x="2212261" y="4602109"/>
                </a:lnTo>
                <a:lnTo>
                  <a:pt x="2197268" y="4597792"/>
                </a:lnTo>
                <a:lnTo>
                  <a:pt x="2162048" y="4585762"/>
                </a:lnTo>
                <a:close/>
              </a:path>
              <a:path w="3557904" h="4824730">
                <a:moveTo>
                  <a:pt x="2264280" y="4617191"/>
                </a:moveTo>
                <a:lnTo>
                  <a:pt x="2249288" y="4669246"/>
                </a:lnTo>
                <a:lnTo>
                  <a:pt x="2301307" y="4684311"/>
                </a:lnTo>
                <a:lnTo>
                  <a:pt x="2316479" y="4632272"/>
                </a:lnTo>
                <a:lnTo>
                  <a:pt x="2264280" y="4617191"/>
                </a:lnTo>
                <a:close/>
              </a:path>
              <a:path w="3557904" h="4824730">
                <a:moveTo>
                  <a:pt x="2367414" y="4646615"/>
                </a:moveTo>
                <a:lnTo>
                  <a:pt x="2354771" y="4699320"/>
                </a:lnTo>
                <a:lnTo>
                  <a:pt x="2407333" y="4711964"/>
                </a:lnTo>
                <a:lnTo>
                  <a:pt x="2419976" y="4659276"/>
                </a:lnTo>
                <a:lnTo>
                  <a:pt x="2367414" y="4646615"/>
                </a:lnTo>
                <a:close/>
              </a:path>
              <a:path w="3557904" h="4824730">
                <a:moveTo>
                  <a:pt x="2472717" y="4671919"/>
                </a:moveTo>
                <a:lnTo>
                  <a:pt x="2460073" y="4724607"/>
                </a:lnTo>
                <a:lnTo>
                  <a:pt x="2512274" y="4737143"/>
                </a:lnTo>
                <a:lnTo>
                  <a:pt x="2513900" y="4737486"/>
                </a:lnTo>
                <a:lnTo>
                  <a:pt x="2524917" y="4684454"/>
                </a:lnTo>
                <a:lnTo>
                  <a:pt x="2472717" y="4671919"/>
                </a:lnTo>
                <a:close/>
              </a:path>
              <a:path w="3557904" h="4824730">
                <a:moveTo>
                  <a:pt x="2577478" y="4694570"/>
                </a:moveTo>
                <a:lnTo>
                  <a:pt x="2567183" y="4747781"/>
                </a:lnTo>
                <a:lnTo>
                  <a:pt x="2620286" y="4758058"/>
                </a:lnTo>
                <a:lnTo>
                  <a:pt x="2630581" y="4704847"/>
                </a:lnTo>
                <a:lnTo>
                  <a:pt x="2577478" y="4694570"/>
                </a:lnTo>
                <a:close/>
              </a:path>
              <a:path w="3557904" h="4824730">
                <a:moveTo>
                  <a:pt x="2683865" y="4715142"/>
                </a:moveTo>
                <a:lnTo>
                  <a:pt x="2673569" y="4768335"/>
                </a:lnTo>
                <a:lnTo>
                  <a:pt x="2682420" y="4770052"/>
                </a:lnTo>
                <a:lnTo>
                  <a:pt x="2728297" y="4776807"/>
                </a:lnTo>
                <a:lnTo>
                  <a:pt x="2736245" y="4723198"/>
                </a:lnTo>
                <a:lnTo>
                  <a:pt x="2692716" y="4716858"/>
                </a:lnTo>
                <a:lnTo>
                  <a:pt x="2683865" y="4715142"/>
                </a:lnTo>
                <a:close/>
              </a:path>
              <a:path w="3557904" h="4824730">
                <a:moveTo>
                  <a:pt x="2789709" y="4731056"/>
                </a:moveTo>
                <a:lnTo>
                  <a:pt x="2781942" y="4784664"/>
                </a:lnTo>
                <a:lnTo>
                  <a:pt x="2835587" y="4792521"/>
                </a:lnTo>
                <a:lnTo>
                  <a:pt x="2843354" y="4738912"/>
                </a:lnTo>
                <a:lnTo>
                  <a:pt x="2789709" y="4731056"/>
                </a:lnTo>
                <a:close/>
              </a:path>
              <a:path w="3557904" h="4824730">
                <a:moveTo>
                  <a:pt x="2895916" y="4745036"/>
                </a:moveTo>
                <a:lnTo>
                  <a:pt x="2890497" y="4798951"/>
                </a:lnTo>
                <a:lnTo>
                  <a:pt x="2944502" y="4804370"/>
                </a:lnTo>
                <a:lnTo>
                  <a:pt x="2949921" y="4750454"/>
                </a:lnTo>
                <a:lnTo>
                  <a:pt x="2895916" y="4745036"/>
                </a:lnTo>
                <a:close/>
              </a:path>
              <a:path w="3557904" h="4824730">
                <a:moveTo>
                  <a:pt x="3003746" y="4755873"/>
                </a:moveTo>
                <a:lnTo>
                  <a:pt x="2998329" y="4809788"/>
                </a:lnTo>
                <a:lnTo>
                  <a:pt x="3028492" y="4812805"/>
                </a:lnTo>
                <a:lnTo>
                  <a:pt x="3053599" y="4814214"/>
                </a:lnTo>
                <a:lnTo>
                  <a:pt x="3056669" y="4760117"/>
                </a:lnTo>
                <a:lnTo>
                  <a:pt x="3033910" y="4758889"/>
                </a:lnTo>
                <a:lnTo>
                  <a:pt x="3003746" y="4755873"/>
                </a:lnTo>
                <a:close/>
              </a:path>
              <a:path w="3557904" h="4824730">
                <a:moveTo>
                  <a:pt x="3110675" y="4763098"/>
                </a:moveTo>
                <a:lnTo>
                  <a:pt x="3107785" y="4817212"/>
                </a:lnTo>
                <a:lnTo>
                  <a:pt x="3161792" y="4820192"/>
                </a:lnTo>
                <a:lnTo>
                  <a:pt x="3164862" y="4766096"/>
                </a:lnTo>
                <a:lnTo>
                  <a:pt x="3110675" y="4763098"/>
                </a:lnTo>
                <a:close/>
              </a:path>
              <a:path w="3557904" h="4824730">
                <a:moveTo>
                  <a:pt x="3217785" y="4768498"/>
                </a:moveTo>
                <a:lnTo>
                  <a:pt x="3217242" y="4822685"/>
                </a:lnTo>
                <a:lnTo>
                  <a:pt x="3271429" y="4823227"/>
                </a:lnTo>
                <a:lnTo>
                  <a:pt x="3271970" y="4769040"/>
                </a:lnTo>
                <a:lnTo>
                  <a:pt x="3217785" y="4768498"/>
                </a:lnTo>
                <a:close/>
              </a:path>
              <a:path w="3557904" h="4824730">
                <a:moveTo>
                  <a:pt x="3326157" y="4769582"/>
                </a:moveTo>
                <a:lnTo>
                  <a:pt x="3325615" y="4823768"/>
                </a:lnTo>
                <a:lnTo>
                  <a:pt x="3379622" y="4824310"/>
                </a:lnTo>
                <a:lnTo>
                  <a:pt x="3380163" y="4770123"/>
                </a:lnTo>
                <a:lnTo>
                  <a:pt x="3326157" y="4769582"/>
                </a:lnTo>
                <a:close/>
              </a:path>
              <a:path w="3557904" h="4824730">
                <a:moveTo>
                  <a:pt x="3487272" y="4766349"/>
                </a:moveTo>
                <a:lnTo>
                  <a:pt x="3433267" y="4768264"/>
                </a:lnTo>
                <a:lnTo>
                  <a:pt x="3435073" y="4822414"/>
                </a:lnTo>
                <a:lnTo>
                  <a:pt x="3489260" y="4820499"/>
                </a:lnTo>
                <a:lnTo>
                  <a:pt x="3487272" y="4766349"/>
                </a:lnTo>
                <a:close/>
              </a:path>
              <a:path w="3557904" h="4824730">
                <a:moveTo>
                  <a:pt x="3555909" y="4763928"/>
                </a:moveTo>
                <a:lnTo>
                  <a:pt x="3541459" y="4764434"/>
                </a:lnTo>
                <a:lnTo>
                  <a:pt x="3543446" y="4818585"/>
                </a:lnTo>
                <a:lnTo>
                  <a:pt x="3557896" y="4818079"/>
                </a:lnTo>
                <a:lnTo>
                  <a:pt x="3555909" y="476392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446271" y="7490765"/>
            <a:ext cx="4217889" cy="140885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669882" y="7686197"/>
            <a:ext cx="3898265" cy="1125220"/>
          </a:xfrm>
          <a:custGeom>
            <a:avLst/>
            <a:gdLst/>
            <a:ahLst/>
            <a:cxnLst/>
            <a:rect l="l" t="t" r="r" b="b"/>
            <a:pathLst>
              <a:path w="3898265" h="1125220">
                <a:moveTo>
                  <a:pt x="193446" y="150277"/>
                </a:moveTo>
                <a:lnTo>
                  <a:pt x="156237" y="189654"/>
                </a:lnTo>
                <a:lnTo>
                  <a:pt x="163282" y="196156"/>
                </a:lnTo>
                <a:lnTo>
                  <a:pt x="197962" y="226140"/>
                </a:lnTo>
                <a:lnTo>
                  <a:pt x="233363" y="185138"/>
                </a:lnTo>
                <a:lnTo>
                  <a:pt x="200491" y="156780"/>
                </a:lnTo>
                <a:lnTo>
                  <a:pt x="193446" y="150277"/>
                </a:lnTo>
                <a:close/>
              </a:path>
              <a:path w="3898265" h="1125220">
                <a:moveTo>
                  <a:pt x="0" y="0"/>
                </a:moveTo>
                <a:lnTo>
                  <a:pt x="57979" y="172313"/>
                </a:lnTo>
                <a:lnTo>
                  <a:pt x="96677" y="133371"/>
                </a:lnTo>
                <a:lnTo>
                  <a:pt x="77486" y="115237"/>
                </a:lnTo>
                <a:lnTo>
                  <a:pt x="114694" y="75862"/>
                </a:lnTo>
                <a:lnTo>
                  <a:pt x="153827" y="75862"/>
                </a:lnTo>
                <a:lnTo>
                  <a:pt x="172675" y="56895"/>
                </a:lnTo>
                <a:lnTo>
                  <a:pt x="0" y="0"/>
                </a:lnTo>
                <a:close/>
              </a:path>
              <a:path w="3898265" h="1125220">
                <a:moveTo>
                  <a:pt x="134876" y="94932"/>
                </a:moveTo>
                <a:lnTo>
                  <a:pt x="96677" y="133371"/>
                </a:lnTo>
                <a:lnTo>
                  <a:pt x="116862" y="152445"/>
                </a:lnTo>
                <a:lnTo>
                  <a:pt x="154071" y="113070"/>
                </a:lnTo>
                <a:lnTo>
                  <a:pt x="134876" y="94932"/>
                </a:lnTo>
                <a:close/>
              </a:path>
              <a:path w="3898265" h="1125220">
                <a:moveTo>
                  <a:pt x="114694" y="75862"/>
                </a:moveTo>
                <a:lnTo>
                  <a:pt x="77486" y="115237"/>
                </a:lnTo>
                <a:lnTo>
                  <a:pt x="96677" y="133371"/>
                </a:lnTo>
                <a:lnTo>
                  <a:pt x="134876" y="94932"/>
                </a:lnTo>
                <a:lnTo>
                  <a:pt x="114694" y="75862"/>
                </a:lnTo>
                <a:close/>
              </a:path>
              <a:path w="3898265" h="1125220">
                <a:moveTo>
                  <a:pt x="153827" y="75862"/>
                </a:moveTo>
                <a:lnTo>
                  <a:pt x="114694" y="75862"/>
                </a:lnTo>
                <a:lnTo>
                  <a:pt x="134876" y="94932"/>
                </a:lnTo>
                <a:lnTo>
                  <a:pt x="153827" y="75862"/>
                </a:lnTo>
                <a:close/>
              </a:path>
              <a:path w="3898265" h="1125220">
                <a:moveTo>
                  <a:pt x="274365" y="220540"/>
                </a:moveTo>
                <a:lnTo>
                  <a:pt x="238963" y="261541"/>
                </a:lnTo>
                <a:lnTo>
                  <a:pt x="260457" y="280000"/>
                </a:lnTo>
                <a:lnTo>
                  <a:pt x="281590" y="296799"/>
                </a:lnTo>
                <a:lnTo>
                  <a:pt x="315366" y="254316"/>
                </a:lnTo>
                <a:lnTo>
                  <a:pt x="295859" y="238963"/>
                </a:lnTo>
                <a:lnTo>
                  <a:pt x="274365" y="220540"/>
                </a:lnTo>
                <a:close/>
              </a:path>
              <a:path w="3898265" h="1125220">
                <a:moveTo>
                  <a:pt x="357812" y="288075"/>
                </a:moveTo>
                <a:lnTo>
                  <a:pt x="324036" y="330503"/>
                </a:lnTo>
                <a:lnTo>
                  <a:pt x="360883" y="359782"/>
                </a:lnTo>
                <a:lnTo>
                  <a:pt x="367385" y="364622"/>
                </a:lnTo>
                <a:lnTo>
                  <a:pt x="399536" y="320930"/>
                </a:lnTo>
                <a:lnTo>
                  <a:pt x="394660" y="317353"/>
                </a:lnTo>
                <a:lnTo>
                  <a:pt x="357812" y="288075"/>
                </a:lnTo>
                <a:close/>
              </a:path>
              <a:path w="3898265" h="1125220">
                <a:moveTo>
                  <a:pt x="443246" y="352954"/>
                </a:moveTo>
                <a:lnTo>
                  <a:pt x="411096" y="396665"/>
                </a:lnTo>
                <a:lnTo>
                  <a:pt x="454807" y="428689"/>
                </a:lnTo>
                <a:lnTo>
                  <a:pt x="486957" y="384978"/>
                </a:lnTo>
                <a:lnTo>
                  <a:pt x="443246" y="352954"/>
                </a:lnTo>
                <a:close/>
              </a:path>
              <a:path w="3898265" h="1125220">
                <a:moveTo>
                  <a:pt x="530668" y="415142"/>
                </a:moveTo>
                <a:lnTo>
                  <a:pt x="500324" y="460009"/>
                </a:lnTo>
                <a:lnTo>
                  <a:pt x="545118" y="490372"/>
                </a:lnTo>
                <a:lnTo>
                  <a:pt x="575462" y="445486"/>
                </a:lnTo>
                <a:lnTo>
                  <a:pt x="530668" y="415142"/>
                </a:lnTo>
                <a:close/>
              </a:path>
              <a:path w="3898265" h="1125220">
                <a:moveTo>
                  <a:pt x="620076" y="474621"/>
                </a:moveTo>
                <a:lnTo>
                  <a:pt x="591357" y="520589"/>
                </a:lnTo>
                <a:lnTo>
                  <a:pt x="637235" y="549290"/>
                </a:lnTo>
                <a:lnTo>
                  <a:pt x="665953" y="503322"/>
                </a:lnTo>
                <a:lnTo>
                  <a:pt x="620076" y="474621"/>
                </a:lnTo>
                <a:close/>
              </a:path>
              <a:path w="3898265" h="1125220">
                <a:moveTo>
                  <a:pt x="711109" y="531427"/>
                </a:moveTo>
                <a:lnTo>
                  <a:pt x="684197" y="578425"/>
                </a:lnTo>
                <a:lnTo>
                  <a:pt x="731159" y="605373"/>
                </a:lnTo>
                <a:lnTo>
                  <a:pt x="758071" y="558375"/>
                </a:lnTo>
                <a:lnTo>
                  <a:pt x="711109" y="531427"/>
                </a:lnTo>
                <a:close/>
              </a:path>
              <a:path w="3898265" h="1125220">
                <a:moveTo>
                  <a:pt x="805214" y="585325"/>
                </a:moveTo>
                <a:lnTo>
                  <a:pt x="778301" y="632322"/>
                </a:lnTo>
                <a:lnTo>
                  <a:pt x="793835" y="641281"/>
                </a:lnTo>
                <a:lnTo>
                  <a:pt x="826707" y="658639"/>
                </a:lnTo>
                <a:lnTo>
                  <a:pt x="851994" y="610720"/>
                </a:lnTo>
                <a:lnTo>
                  <a:pt x="820747" y="594266"/>
                </a:lnTo>
                <a:lnTo>
                  <a:pt x="805214" y="585325"/>
                </a:lnTo>
                <a:close/>
              </a:path>
              <a:path w="3898265" h="1125220">
                <a:moveTo>
                  <a:pt x="899859" y="636007"/>
                </a:moveTo>
                <a:lnTo>
                  <a:pt x="874572" y="683926"/>
                </a:lnTo>
                <a:lnTo>
                  <a:pt x="908890" y="702006"/>
                </a:lnTo>
                <a:lnTo>
                  <a:pt x="923702" y="709159"/>
                </a:lnTo>
                <a:lnTo>
                  <a:pt x="947182" y="660373"/>
                </a:lnTo>
                <a:lnTo>
                  <a:pt x="934177" y="654088"/>
                </a:lnTo>
                <a:lnTo>
                  <a:pt x="899859" y="636007"/>
                </a:lnTo>
                <a:close/>
              </a:path>
              <a:path w="3898265" h="1125220">
                <a:moveTo>
                  <a:pt x="995950" y="683908"/>
                </a:moveTo>
                <a:lnTo>
                  <a:pt x="972470" y="732712"/>
                </a:lnTo>
                <a:lnTo>
                  <a:pt x="1021238" y="756265"/>
                </a:lnTo>
                <a:lnTo>
                  <a:pt x="1044718" y="707461"/>
                </a:lnTo>
                <a:lnTo>
                  <a:pt x="995950" y="683908"/>
                </a:lnTo>
                <a:close/>
              </a:path>
              <a:path w="3898265" h="1125220">
                <a:moveTo>
                  <a:pt x="1093486" y="729118"/>
                </a:moveTo>
                <a:lnTo>
                  <a:pt x="1071632" y="778699"/>
                </a:lnTo>
                <a:lnTo>
                  <a:pt x="1121121" y="800572"/>
                </a:lnTo>
                <a:lnTo>
                  <a:pt x="1142977" y="750973"/>
                </a:lnTo>
                <a:lnTo>
                  <a:pt x="1093486" y="729118"/>
                </a:lnTo>
                <a:close/>
              </a:path>
              <a:path w="3898265" h="1125220">
                <a:moveTo>
                  <a:pt x="1192107" y="771636"/>
                </a:moveTo>
                <a:lnTo>
                  <a:pt x="1171877" y="821940"/>
                </a:lnTo>
                <a:lnTo>
                  <a:pt x="1222270" y="842061"/>
                </a:lnTo>
                <a:lnTo>
                  <a:pt x="1242320" y="791758"/>
                </a:lnTo>
                <a:lnTo>
                  <a:pt x="1192107" y="771636"/>
                </a:lnTo>
                <a:close/>
              </a:path>
              <a:path w="3898265" h="1125220">
                <a:moveTo>
                  <a:pt x="1291809" y="811409"/>
                </a:moveTo>
                <a:lnTo>
                  <a:pt x="1273567" y="862381"/>
                </a:lnTo>
                <a:lnTo>
                  <a:pt x="1324503" y="880768"/>
                </a:lnTo>
                <a:lnTo>
                  <a:pt x="1342925" y="829779"/>
                </a:lnTo>
                <a:lnTo>
                  <a:pt x="1291809" y="811409"/>
                </a:lnTo>
                <a:close/>
              </a:path>
              <a:path w="3898265" h="1125220">
                <a:moveTo>
                  <a:pt x="1393861" y="848166"/>
                </a:moveTo>
                <a:lnTo>
                  <a:pt x="1375437" y="899138"/>
                </a:lnTo>
                <a:lnTo>
                  <a:pt x="1392778" y="905387"/>
                </a:lnTo>
                <a:lnTo>
                  <a:pt x="1427638" y="916676"/>
                </a:lnTo>
                <a:lnTo>
                  <a:pt x="1444255" y="865126"/>
                </a:lnTo>
                <a:lnTo>
                  <a:pt x="1411201" y="854415"/>
                </a:lnTo>
                <a:lnTo>
                  <a:pt x="1393861" y="848166"/>
                </a:lnTo>
                <a:close/>
              </a:path>
              <a:path w="3898265" h="1125220">
                <a:moveTo>
                  <a:pt x="1495913" y="881816"/>
                </a:moveTo>
                <a:lnTo>
                  <a:pt x="1479295" y="933365"/>
                </a:lnTo>
                <a:lnTo>
                  <a:pt x="1518852" y="946171"/>
                </a:lnTo>
                <a:lnTo>
                  <a:pt x="1531677" y="949910"/>
                </a:lnTo>
                <a:lnTo>
                  <a:pt x="1546668" y="897837"/>
                </a:lnTo>
                <a:lnTo>
                  <a:pt x="1535469" y="894622"/>
                </a:lnTo>
                <a:lnTo>
                  <a:pt x="1495913" y="881816"/>
                </a:lnTo>
                <a:close/>
              </a:path>
              <a:path w="3898265" h="1125220">
                <a:moveTo>
                  <a:pt x="1598867" y="912793"/>
                </a:moveTo>
                <a:lnTo>
                  <a:pt x="1583876" y="964884"/>
                </a:lnTo>
                <a:lnTo>
                  <a:pt x="1635895" y="979840"/>
                </a:lnTo>
                <a:lnTo>
                  <a:pt x="1650886" y="927766"/>
                </a:lnTo>
                <a:lnTo>
                  <a:pt x="1598867" y="912793"/>
                </a:lnTo>
                <a:close/>
              </a:path>
              <a:path w="3898265" h="1125220">
                <a:moveTo>
                  <a:pt x="1702545" y="941132"/>
                </a:moveTo>
                <a:lnTo>
                  <a:pt x="1689178" y="993675"/>
                </a:lnTo>
                <a:lnTo>
                  <a:pt x="1741740" y="1006915"/>
                </a:lnTo>
                <a:lnTo>
                  <a:pt x="1754925" y="954372"/>
                </a:lnTo>
                <a:lnTo>
                  <a:pt x="1702545" y="941132"/>
                </a:lnTo>
                <a:close/>
              </a:path>
              <a:path w="3898265" h="1125220">
                <a:moveTo>
                  <a:pt x="1806764" y="966799"/>
                </a:moveTo>
                <a:lnTo>
                  <a:pt x="1795385" y="1019757"/>
                </a:lnTo>
                <a:lnTo>
                  <a:pt x="1848307" y="1031245"/>
                </a:lnTo>
                <a:lnTo>
                  <a:pt x="1859686" y="978286"/>
                </a:lnTo>
                <a:lnTo>
                  <a:pt x="1806764" y="966799"/>
                </a:lnTo>
                <a:close/>
              </a:path>
              <a:path w="3898265" h="1125220">
                <a:moveTo>
                  <a:pt x="1912788" y="989774"/>
                </a:moveTo>
                <a:lnTo>
                  <a:pt x="1901229" y="1042714"/>
                </a:lnTo>
                <a:lnTo>
                  <a:pt x="1906468" y="1043870"/>
                </a:lnTo>
                <a:lnTo>
                  <a:pt x="1955416" y="1052829"/>
                </a:lnTo>
                <a:lnTo>
                  <a:pt x="1965170" y="999527"/>
                </a:lnTo>
                <a:lnTo>
                  <a:pt x="1918027" y="990912"/>
                </a:lnTo>
                <a:lnTo>
                  <a:pt x="1912788" y="989774"/>
                </a:lnTo>
                <a:close/>
              </a:path>
              <a:path w="3898265" h="1125220">
                <a:moveTo>
                  <a:pt x="2018452" y="1009281"/>
                </a:moveTo>
                <a:lnTo>
                  <a:pt x="2008699" y="1062583"/>
                </a:lnTo>
                <a:lnTo>
                  <a:pt x="2038322" y="1068019"/>
                </a:lnTo>
                <a:lnTo>
                  <a:pt x="2062886" y="1071704"/>
                </a:lnTo>
                <a:lnTo>
                  <a:pt x="2071014" y="1018131"/>
                </a:lnTo>
                <a:lnTo>
                  <a:pt x="2048255" y="1014718"/>
                </a:lnTo>
                <a:lnTo>
                  <a:pt x="2018452" y="1009281"/>
                </a:lnTo>
                <a:close/>
              </a:path>
              <a:path w="3898265" h="1125220">
                <a:moveTo>
                  <a:pt x="2124659" y="1026133"/>
                </a:moveTo>
                <a:lnTo>
                  <a:pt x="2116531" y="1079724"/>
                </a:lnTo>
                <a:lnTo>
                  <a:pt x="2170176" y="1087743"/>
                </a:lnTo>
                <a:lnTo>
                  <a:pt x="2178123" y="1034153"/>
                </a:lnTo>
                <a:lnTo>
                  <a:pt x="2124659" y="1026133"/>
                </a:lnTo>
                <a:close/>
              </a:path>
              <a:path w="3898265" h="1125220">
                <a:moveTo>
                  <a:pt x="2231045" y="1040384"/>
                </a:moveTo>
                <a:lnTo>
                  <a:pt x="2224904" y="1094210"/>
                </a:lnTo>
                <a:lnTo>
                  <a:pt x="2278730" y="1100495"/>
                </a:lnTo>
                <a:lnTo>
                  <a:pt x="2284870" y="1046670"/>
                </a:lnTo>
                <a:lnTo>
                  <a:pt x="2231045" y="1040384"/>
                </a:lnTo>
                <a:close/>
              </a:path>
              <a:path w="3898265" h="1125220">
                <a:moveTo>
                  <a:pt x="2337974" y="1052034"/>
                </a:moveTo>
                <a:lnTo>
                  <a:pt x="2333458" y="1106022"/>
                </a:lnTo>
                <a:lnTo>
                  <a:pt x="2387464" y="1110610"/>
                </a:lnTo>
                <a:lnTo>
                  <a:pt x="2391980" y="1056622"/>
                </a:lnTo>
                <a:lnTo>
                  <a:pt x="2337974" y="1052034"/>
                </a:lnTo>
                <a:close/>
              </a:path>
              <a:path w="3898265" h="1125220">
                <a:moveTo>
                  <a:pt x="2445082" y="1061101"/>
                </a:moveTo>
                <a:lnTo>
                  <a:pt x="2442373" y="1115216"/>
                </a:lnTo>
                <a:lnTo>
                  <a:pt x="2496379" y="1117997"/>
                </a:lnTo>
                <a:lnTo>
                  <a:pt x="2499269" y="1063883"/>
                </a:lnTo>
                <a:lnTo>
                  <a:pt x="2445082" y="1061101"/>
                </a:lnTo>
                <a:close/>
              </a:path>
              <a:path w="3898265" h="1125220">
                <a:moveTo>
                  <a:pt x="2553275" y="1066665"/>
                </a:moveTo>
                <a:lnTo>
                  <a:pt x="2550566" y="1120779"/>
                </a:lnTo>
                <a:lnTo>
                  <a:pt x="2575853" y="1122080"/>
                </a:lnTo>
                <a:lnTo>
                  <a:pt x="2605476" y="1122694"/>
                </a:lnTo>
                <a:lnTo>
                  <a:pt x="2606559" y="1068507"/>
                </a:lnTo>
                <a:lnTo>
                  <a:pt x="2578563" y="1067965"/>
                </a:lnTo>
                <a:lnTo>
                  <a:pt x="2553275" y="1066665"/>
                </a:lnTo>
                <a:close/>
              </a:path>
              <a:path w="3898265" h="1125220">
                <a:moveTo>
                  <a:pt x="2660746" y="1069591"/>
                </a:moveTo>
                <a:lnTo>
                  <a:pt x="2659661" y="1123777"/>
                </a:lnTo>
                <a:lnTo>
                  <a:pt x="2711862" y="1124825"/>
                </a:lnTo>
                <a:lnTo>
                  <a:pt x="2714752" y="1124789"/>
                </a:lnTo>
                <a:lnTo>
                  <a:pt x="2714029" y="1070638"/>
                </a:lnTo>
                <a:lnTo>
                  <a:pt x="2712946" y="1070638"/>
                </a:lnTo>
                <a:lnTo>
                  <a:pt x="2660746" y="1069591"/>
                </a:lnTo>
                <a:close/>
              </a:path>
              <a:path w="3898265" h="1125220">
                <a:moveTo>
                  <a:pt x="2714029" y="1070602"/>
                </a:moveTo>
                <a:lnTo>
                  <a:pt x="2712946" y="1070638"/>
                </a:lnTo>
                <a:lnTo>
                  <a:pt x="2714029" y="1070638"/>
                </a:lnTo>
                <a:close/>
              </a:path>
              <a:path w="3898265" h="1125220">
                <a:moveTo>
                  <a:pt x="2822403" y="1069193"/>
                </a:moveTo>
                <a:lnTo>
                  <a:pt x="2768216" y="1069898"/>
                </a:lnTo>
                <a:lnTo>
                  <a:pt x="2768939" y="1124084"/>
                </a:lnTo>
                <a:lnTo>
                  <a:pt x="2823124" y="1123380"/>
                </a:lnTo>
                <a:lnTo>
                  <a:pt x="2822403" y="1069193"/>
                </a:lnTo>
                <a:close/>
              </a:path>
              <a:path w="3898265" h="1125220">
                <a:moveTo>
                  <a:pt x="2929873" y="1065075"/>
                </a:moveTo>
                <a:lnTo>
                  <a:pt x="2875686" y="1067568"/>
                </a:lnTo>
                <a:lnTo>
                  <a:pt x="2878214" y="1121682"/>
                </a:lnTo>
                <a:lnTo>
                  <a:pt x="2932221" y="1119208"/>
                </a:lnTo>
                <a:lnTo>
                  <a:pt x="2929873" y="1065075"/>
                </a:lnTo>
                <a:close/>
              </a:path>
              <a:path w="3898265" h="1125220">
                <a:moveTo>
                  <a:pt x="3037163" y="1058374"/>
                </a:moveTo>
                <a:lnTo>
                  <a:pt x="2983156" y="1062583"/>
                </a:lnTo>
                <a:lnTo>
                  <a:pt x="2987310" y="1116607"/>
                </a:lnTo>
                <a:lnTo>
                  <a:pt x="3041317" y="1112398"/>
                </a:lnTo>
                <a:lnTo>
                  <a:pt x="3037163" y="1058374"/>
                </a:lnTo>
                <a:close/>
              </a:path>
              <a:path w="3898265" h="1125220">
                <a:moveTo>
                  <a:pt x="3144090" y="1049090"/>
                </a:moveTo>
                <a:lnTo>
                  <a:pt x="3116997" y="1052161"/>
                </a:lnTo>
                <a:lnTo>
                  <a:pt x="3091168" y="1054166"/>
                </a:lnTo>
                <a:lnTo>
                  <a:pt x="3095322" y="1108190"/>
                </a:lnTo>
                <a:lnTo>
                  <a:pt x="3121151" y="1106185"/>
                </a:lnTo>
                <a:lnTo>
                  <a:pt x="3150232" y="1102952"/>
                </a:lnTo>
                <a:lnTo>
                  <a:pt x="3144090" y="1049090"/>
                </a:lnTo>
                <a:close/>
              </a:path>
              <a:path w="3898265" h="1125220">
                <a:moveTo>
                  <a:pt x="3251561" y="1037079"/>
                </a:moveTo>
                <a:lnTo>
                  <a:pt x="3198097" y="1043075"/>
                </a:lnTo>
                <a:lnTo>
                  <a:pt x="3204057" y="1096919"/>
                </a:lnTo>
                <a:lnTo>
                  <a:pt x="3257702" y="1090922"/>
                </a:lnTo>
                <a:lnTo>
                  <a:pt x="3258785" y="1090778"/>
                </a:lnTo>
                <a:lnTo>
                  <a:pt x="3251561" y="1037079"/>
                </a:lnTo>
                <a:close/>
              </a:path>
              <a:path w="3898265" h="1125220">
                <a:moveTo>
                  <a:pt x="3358309" y="1021581"/>
                </a:moveTo>
                <a:lnTo>
                  <a:pt x="3304664" y="1029366"/>
                </a:lnTo>
                <a:lnTo>
                  <a:pt x="3312430" y="1082993"/>
                </a:lnTo>
                <a:lnTo>
                  <a:pt x="3366075" y="1075208"/>
                </a:lnTo>
                <a:lnTo>
                  <a:pt x="3358309" y="1021581"/>
                </a:lnTo>
                <a:close/>
              </a:path>
              <a:path w="3898265" h="1125220">
                <a:moveTo>
                  <a:pt x="3464153" y="1003555"/>
                </a:moveTo>
                <a:lnTo>
                  <a:pt x="3410870" y="1013092"/>
                </a:lnTo>
                <a:lnTo>
                  <a:pt x="3420442" y="1066430"/>
                </a:lnTo>
                <a:lnTo>
                  <a:pt x="3473726" y="1056893"/>
                </a:lnTo>
                <a:lnTo>
                  <a:pt x="3464153" y="1003555"/>
                </a:lnTo>
                <a:close/>
              </a:path>
              <a:path w="3898265" h="1125220">
                <a:moveTo>
                  <a:pt x="3569637" y="982910"/>
                </a:moveTo>
                <a:lnTo>
                  <a:pt x="3519966" y="993567"/>
                </a:lnTo>
                <a:lnTo>
                  <a:pt x="3517437" y="994018"/>
                </a:lnTo>
                <a:lnTo>
                  <a:pt x="3527009" y="1047356"/>
                </a:lnTo>
                <a:lnTo>
                  <a:pt x="3529539" y="1046905"/>
                </a:lnTo>
                <a:lnTo>
                  <a:pt x="3581016" y="1035887"/>
                </a:lnTo>
                <a:lnTo>
                  <a:pt x="3569637" y="982910"/>
                </a:lnTo>
                <a:close/>
              </a:path>
              <a:path w="3898265" h="1125220">
                <a:moveTo>
                  <a:pt x="3674398" y="959610"/>
                </a:moveTo>
                <a:lnTo>
                  <a:pt x="3653445" y="964902"/>
                </a:lnTo>
                <a:lnTo>
                  <a:pt x="3622559" y="971531"/>
                </a:lnTo>
                <a:lnTo>
                  <a:pt x="3633938" y="1024507"/>
                </a:lnTo>
                <a:lnTo>
                  <a:pt x="3664825" y="1017879"/>
                </a:lnTo>
                <a:lnTo>
                  <a:pt x="3687583" y="1012171"/>
                </a:lnTo>
                <a:lnTo>
                  <a:pt x="3674398" y="959610"/>
                </a:lnTo>
                <a:close/>
              </a:path>
              <a:path w="3898265" h="1125220">
                <a:moveTo>
                  <a:pt x="3779519" y="933275"/>
                </a:moveTo>
                <a:lnTo>
                  <a:pt x="3726958" y="946442"/>
                </a:lnTo>
                <a:lnTo>
                  <a:pt x="3740144" y="999003"/>
                </a:lnTo>
                <a:lnTo>
                  <a:pt x="3792705" y="985836"/>
                </a:lnTo>
                <a:lnTo>
                  <a:pt x="3779519" y="933275"/>
                </a:lnTo>
                <a:close/>
              </a:path>
              <a:path w="3898265" h="1125220">
                <a:moveTo>
                  <a:pt x="3883016" y="903870"/>
                </a:moveTo>
                <a:lnTo>
                  <a:pt x="3830816" y="918807"/>
                </a:lnTo>
                <a:lnTo>
                  <a:pt x="3845808" y="970881"/>
                </a:lnTo>
                <a:lnTo>
                  <a:pt x="3897828" y="955943"/>
                </a:lnTo>
                <a:lnTo>
                  <a:pt x="3883016" y="9038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152640" y="6214126"/>
            <a:ext cx="2770022" cy="206126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214260" y="6348870"/>
            <a:ext cx="2484120" cy="1802130"/>
          </a:xfrm>
          <a:custGeom>
            <a:avLst/>
            <a:gdLst/>
            <a:ahLst/>
            <a:cxnLst/>
            <a:rect l="l" t="t" r="r" b="b"/>
            <a:pathLst>
              <a:path w="2484120" h="1802129">
                <a:moveTo>
                  <a:pt x="2333938" y="440582"/>
                </a:moveTo>
                <a:lnTo>
                  <a:pt x="2303627" y="485151"/>
                </a:lnTo>
                <a:lnTo>
                  <a:pt x="2483708" y="509535"/>
                </a:lnTo>
                <a:lnTo>
                  <a:pt x="2453641" y="455710"/>
                </a:lnTo>
                <a:lnTo>
                  <a:pt x="2356730" y="455710"/>
                </a:lnTo>
                <a:lnTo>
                  <a:pt x="2333938" y="440582"/>
                </a:lnTo>
                <a:close/>
              </a:path>
              <a:path w="2484120" h="1802129">
                <a:moveTo>
                  <a:pt x="2364415" y="395770"/>
                </a:moveTo>
                <a:lnTo>
                  <a:pt x="2333938" y="440582"/>
                </a:lnTo>
                <a:lnTo>
                  <a:pt x="2356730" y="455710"/>
                </a:lnTo>
                <a:lnTo>
                  <a:pt x="2386713" y="410734"/>
                </a:lnTo>
                <a:lnTo>
                  <a:pt x="2364415" y="395770"/>
                </a:lnTo>
                <a:close/>
              </a:path>
              <a:path w="2484120" h="1802129">
                <a:moveTo>
                  <a:pt x="2395021" y="350768"/>
                </a:moveTo>
                <a:lnTo>
                  <a:pt x="2364415" y="395770"/>
                </a:lnTo>
                <a:lnTo>
                  <a:pt x="2386713" y="410734"/>
                </a:lnTo>
                <a:lnTo>
                  <a:pt x="2356730" y="455710"/>
                </a:lnTo>
                <a:lnTo>
                  <a:pt x="2453641" y="455710"/>
                </a:lnTo>
                <a:lnTo>
                  <a:pt x="2395021" y="350768"/>
                </a:lnTo>
                <a:close/>
              </a:path>
              <a:path w="2484120" h="1802129">
                <a:moveTo>
                  <a:pt x="2340474" y="380210"/>
                </a:moveTo>
                <a:lnTo>
                  <a:pt x="2312478" y="426449"/>
                </a:lnTo>
                <a:lnTo>
                  <a:pt x="2315909" y="428616"/>
                </a:lnTo>
                <a:lnTo>
                  <a:pt x="2333938" y="440582"/>
                </a:lnTo>
                <a:lnTo>
                  <a:pt x="2364415" y="395770"/>
                </a:lnTo>
                <a:lnTo>
                  <a:pt x="2346073" y="383461"/>
                </a:lnTo>
                <a:lnTo>
                  <a:pt x="2340474" y="380210"/>
                </a:lnTo>
                <a:close/>
              </a:path>
              <a:path w="2484120" h="1802129">
                <a:moveTo>
                  <a:pt x="2246731" y="324217"/>
                </a:moveTo>
                <a:lnTo>
                  <a:pt x="2220179" y="371539"/>
                </a:lnTo>
                <a:lnTo>
                  <a:pt x="2239145" y="382196"/>
                </a:lnTo>
                <a:lnTo>
                  <a:pt x="2266058" y="398452"/>
                </a:lnTo>
                <a:lnTo>
                  <a:pt x="2294234" y="352212"/>
                </a:lnTo>
                <a:lnTo>
                  <a:pt x="2267322" y="335776"/>
                </a:lnTo>
                <a:lnTo>
                  <a:pt x="2246731" y="324217"/>
                </a:lnTo>
                <a:close/>
              </a:path>
              <a:path w="2484120" h="1802129">
                <a:moveTo>
                  <a:pt x="2150640" y="272017"/>
                </a:moveTo>
                <a:lnTo>
                  <a:pt x="2125894" y="320062"/>
                </a:lnTo>
                <a:lnTo>
                  <a:pt x="2161297" y="338486"/>
                </a:lnTo>
                <a:lnTo>
                  <a:pt x="2172857" y="344989"/>
                </a:lnTo>
                <a:lnTo>
                  <a:pt x="2199408" y="297665"/>
                </a:lnTo>
                <a:lnTo>
                  <a:pt x="2187849" y="291162"/>
                </a:lnTo>
                <a:lnTo>
                  <a:pt x="2150640" y="272017"/>
                </a:lnTo>
                <a:close/>
              </a:path>
              <a:path w="2484120" h="1802129">
                <a:moveTo>
                  <a:pt x="2052742" y="223610"/>
                </a:moveTo>
                <a:lnTo>
                  <a:pt x="2029443" y="272558"/>
                </a:lnTo>
                <a:lnTo>
                  <a:pt x="2078391" y="295859"/>
                </a:lnTo>
                <a:lnTo>
                  <a:pt x="2101692" y="246910"/>
                </a:lnTo>
                <a:lnTo>
                  <a:pt x="2052742" y="223610"/>
                </a:lnTo>
                <a:close/>
              </a:path>
              <a:path w="2484120" h="1802129">
                <a:moveTo>
                  <a:pt x="1952858" y="179358"/>
                </a:moveTo>
                <a:lnTo>
                  <a:pt x="1931184" y="229029"/>
                </a:lnTo>
                <a:lnTo>
                  <a:pt x="1981036" y="250704"/>
                </a:lnTo>
                <a:lnTo>
                  <a:pt x="2002530" y="200851"/>
                </a:lnTo>
                <a:lnTo>
                  <a:pt x="1952858" y="179358"/>
                </a:lnTo>
                <a:close/>
              </a:path>
              <a:path w="2484120" h="1802129">
                <a:moveTo>
                  <a:pt x="1850265" y="139078"/>
                </a:moveTo>
                <a:lnTo>
                  <a:pt x="1832023" y="190195"/>
                </a:lnTo>
                <a:lnTo>
                  <a:pt x="1845569" y="194891"/>
                </a:lnTo>
                <a:lnTo>
                  <a:pt x="1881694" y="209341"/>
                </a:lnTo>
                <a:lnTo>
                  <a:pt x="1901743" y="158948"/>
                </a:lnTo>
                <a:lnTo>
                  <a:pt x="1865438" y="144498"/>
                </a:lnTo>
                <a:lnTo>
                  <a:pt x="1850265" y="139078"/>
                </a:lnTo>
                <a:close/>
              </a:path>
              <a:path w="2484120" h="1802129">
                <a:moveTo>
                  <a:pt x="1746769" y="104038"/>
                </a:moveTo>
                <a:lnTo>
                  <a:pt x="1730333" y="155696"/>
                </a:lnTo>
                <a:lnTo>
                  <a:pt x="1766096" y="166894"/>
                </a:lnTo>
                <a:lnTo>
                  <a:pt x="1781087" y="172133"/>
                </a:lnTo>
                <a:lnTo>
                  <a:pt x="1799149" y="121017"/>
                </a:lnTo>
                <a:lnTo>
                  <a:pt x="1784158" y="115779"/>
                </a:lnTo>
                <a:lnTo>
                  <a:pt x="1746769" y="104038"/>
                </a:lnTo>
                <a:close/>
              </a:path>
              <a:path w="2484120" h="1802129">
                <a:moveTo>
                  <a:pt x="1641828" y="73152"/>
                </a:moveTo>
                <a:lnTo>
                  <a:pt x="1627378" y="125351"/>
                </a:lnTo>
                <a:lnTo>
                  <a:pt x="1679577" y="139801"/>
                </a:lnTo>
                <a:lnTo>
                  <a:pt x="1694027" y="87602"/>
                </a:lnTo>
                <a:lnTo>
                  <a:pt x="1641828" y="73152"/>
                </a:lnTo>
                <a:close/>
              </a:path>
              <a:path w="2484120" h="1802129">
                <a:moveTo>
                  <a:pt x="1534718" y="46962"/>
                </a:moveTo>
                <a:lnTo>
                  <a:pt x="1524062" y="100064"/>
                </a:lnTo>
                <a:lnTo>
                  <a:pt x="1528758" y="100967"/>
                </a:lnTo>
                <a:lnTo>
                  <a:pt x="1575719" y="112346"/>
                </a:lnTo>
                <a:lnTo>
                  <a:pt x="1588363" y="59604"/>
                </a:lnTo>
                <a:lnTo>
                  <a:pt x="1541401" y="48407"/>
                </a:lnTo>
                <a:lnTo>
                  <a:pt x="1534718" y="46962"/>
                </a:lnTo>
                <a:close/>
              </a:path>
              <a:path w="2484120" h="1802129">
                <a:moveTo>
                  <a:pt x="1427248" y="26732"/>
                </a:moveTo>
                <a:lnTo>
                  <a:pt x="1418578" y="80196"/>
                </a:lnTo>
                <a:lnTo>
                  <a:pt x="1450548" y="85434"/>
                </a:lnTo>
                <a:lnTo>
                  <a:pt x="1470959" y="89408"/>
                </a:lnTo>
                <a:lnTo>
                  <a:pt x="1481434" y="36305"/>
                </a:lnTo>
                <a:lnTo>
                  <a:pt x="1461206" y="32331"/>
                </a:lnTo>
                <a:lnTo>
                  <a:pt x="1427248" y="26732"/>
                </a:lnTo>
                <a:close/>
              </a:path>
              <a:path w="2484120" h="1802129">
                <a:moveTo>
                  <a:pt x="1318874" y="11741"/>
                </a:moveTo>
                <a:lnTo>
                  <a:pt x="1312191" y="65385"/>
                </a:lnTo>
                <a:lnTo>
                  <a:pt x="1366017" y="72068"/>
                </a:lnTo>
                <a:lnTo>
                  <a:pt x="1372519" y="18243"/>
                </a:lnTo>
                <a:lnTo>
                  <a:pt x="1318874" y="11741"/>
                </a:lnTo>
                <a:close/>
              </a:path>
              <a:path w="2484120" h="1802129">
                <a:moveTo>
                  <a:pt x="1208695" y="2528"/>
                </a:moveTo>
                <a:lnTo>
                  <a:pt x="1206347" y="56715"/>
                </a:lnTo>
                <a:lnTo>
                  <a:pt x="1220435" y="57257"/>
                </a:lnTo>
                <a:lnTo>
                  <a:pt x="1259269" y="60509"/>
                </a:lnTo>
                <a:lnTo>
                  <a:pt x="1263785" y="6502"/>
                </a:lnTo>
                <a:lnTo>
                  <a:pt x="1224771" y="3251"/>
                </a:lnTo>
                <a:lnTo>
                  <a:pt x="1208695" y="2528"/>
                </a:lnTo>
                <a:close/>
              </a:path>
              <a:path w="2484120" h="1802129">
                <a:moveTo>
                  <a:pt x="1147826" y="0"/>
                </a:moveTo>
                <a:lnTo>
                  <a:pt x="1099238" y="0"/>
                </a:lnTo>
                <a:lnTo>
                  <a:pt x="1099238" y="54187"/>
                </a:lnTo>
                <a:lnTo>
                  <a:pt x="1145658" y="54187"/>
                </a:lnTo>
                <a:lnTo>
                  <a:pt x="1152342" y="54547"/>
                </a:lnTo>
                <a:lnTo>
                  <a:pt x="1154508" y="361"/>
                </a:lnTo>
                <a:lnTo>
                  <a:pt x="1147826" y="0"/>
                </a:lnTo>
                <a:close/>
              </a:path>
              <a:path w="2484120" h="1802129">
                <a:moveTo>
                  <a:pt x="1043787" y="1264"/>
                </a:moveTo>
                <a:lnTo>
                  <a:pt x="997548" y="3251"/>
                </a:lnTo>
                <a:lnTo>
                  <a:pt x="988517" y="4154"/>
                </a:lnTo>
                <a:lnTo>
                  <a:pt x="993394" y="58160"/>
                </a:lnTo>
                <a:lnTo>
                  <a:pt x="1000076" y="57438"/>
                </a:lnTo>
                <a:lnTo>
                  <a:pt x="1046316" y="55450"/>
                </a:lnTo>
                <a:lnTo>
                  <a:pt x="1043787" y="1264"/>
                </a:lnTo>
                <a:close/>
              </a:path>
              <a:path w="2484120" h="1802129">
                <a:moveTo>
                  <a:pt x="934511" y="9030"/>
                </a:moveTo>
                <a:lnTo>
                  <a:pt x="924576" y="9933"/>
                </a:lnTo>
                <a:lnTo>
                  <a:pt x="879602" y="16075"/>
                </a:lnTo>
                <a:lnTo>
                  <a:pt x="887007" y="69720"/>
                </a:lnTo>
                <a:lnTo>
                  <a:pt x="929453" y="63940"/>
                </a:lnTo>
                <a:lnTo>
                  <a:pt x="939388" y="63037"/>
                </a:lnTo>
                <a:lnTo>
                  <a:pt x="934511" y="9030"/>
                </a:lnTo>
                <a:close/>
              </a:path>
              <a:path w="2484120" h="1802129">
                <a:moveTo>
                  <a:pt x="824692" y="25106"/>
                </a:moveTo>
                <a:lnTo>
                  <a:pt x="783149" y="33054"/>
                </a:lnTo>
                <a:lnTo>
                  <a:pt x="770326" y="36125"/>
                </a:lnTo>
                <a:lnTo>
                  <a:pt x="783149" y="88865"/>
                </a:lnTo>
                <a:lnTo>
                  <a:pt x="793445" y="86337"/>
                </a:lnTo>
                <a:lnTo>
                  <a:pt x="834807" y="78390"/>
                </a:lnTo>
                <a:lnTo>
                  <a:pt x="824692" y="25106"/>
                </a:lnTo>
                <a:close/>
              </a:path>
              <a:path w="2484120" h="1802129">
                <a:moveTo>
                  <a:pt x="717584" y="48948"/>
                </a:moveTo>
                <a:lnTo>
                  <a:pt x="715416" y="49670"/>
                </a:lnTo>
                <a:lnTo>
                  <a:pt x="664300" y="65024"/>
                </a:lnTo>
                <a:lnTo>
                  <a:pt x="680013" y="116862"/>
                </a:lnTo>
                <a:lnTo>
                  <a:pt x="728240" y="102232"/>
                </a:lnTo>
                <a:lnTo>
                  <a:pt x="730407" y="101690"/>
                </a:lnTo>
                <a:lnTo>
                  <a:pt x="717584" y="48948"/>
                </a:lnTo>
                <a:close/>
              </a:path>
              <a:path w="2484120" h="1802129">
                <a:moveTo>
                  <a:pt x="611738" y="83267"/>
                </a:moveTo>
                <a:lnTo>
                  <a:pt x="585729" y="92659"/>
                </a:lnTo>
                <a:lnTo>
                  <a:pt x="559901" y="103858"/>
                </a:lnTo>
                <a:lnTo>
                  <a:pt x="581394" y="153529"/>
                </a:lnTo>
                <a:lnTo>
                  <a:pt x="604333" y="143595"/>
                </a:lnTo>
                <a:lnTo>
                  <a:pt x="630342" y="134202"/>
                </a:lnTo>
                <a:lnTo>
                  <a:pt x="611738" y="83267"/>
                </a:lnTo>
                <a:close/>
              </a:path>
              <a:path w="2484120" h="1802129">
                <a:moveTo>
                  <a:pt x="509145" y="126977"/>
                </a:moveTo>
                <a:lnTo>
                  <a:pt x="465254" y="149374"/>
                </a:lnTo>
                <a:lnTo>
                  <a:pt x="459294" y="152806"/>
                </a:lnTo>
                <a:lnTo>
                  <a:pt x="487109" y="199226"/>
                </a:lnTo>
                <a:lnTo>
                  <a:pt x="489818" y="197600"/>
                </a:lnTo>
                <a:lnTo>
                  <a:pt x="533709" y="175384"/>
                </a:lnTo>
                <a:lnTo>
                  <a:pt x="509145" y="126977"/>
                </a:lnTo>
                <a:close/>
              </a:path>
              <a:path w="2484120" h="1802129">
                <a:moveTo>
                  <a:pt x="412874" y="180441"/>
                </a:moveTo>
                <a:lnTo>
                  <a:pt x="408900" y="182789"/>
                </a:lnTo>
                <a:lnTo>
                  <a:pt x="366454" y="211870"/>
                </a:lnTo>
                <a:lnTo>
                  <a:pt x="397341" y="256484"/>
                </a:lnTo>
                <a:lnTo>
                  <a:pt x="436535" y="229389"/>
                </a:lnTo>
                <a:lnTo>
                  <a:pt x="440509" y="227041"/>
                </a:lnTo>
                <a:lnTo>
                  <a:pt x="412874" y="180441"/>
                </a:lnTo>
                <a:close/>
              </a:path>
              <a:path w="2484120" h="1802129">
                <a:moveTo>
                  <a:pt x="322021" y="246007"/>
                </a:moveTo>
                <a:lnTo>
                  <a:pt x="304500" y="260096"/>
                </a:lnTo>
                <a:lnTo>
                  <a:pt x="279755" y="282854"/>
                </a:lnTo>
                <a:lnTo>
                  <a:pt x="316421" y="322591"/>
                </a:lnTo>
                <a:lnTo>
                  <a:pt x="338277" y="302541"/>
                </a:lnTo>
                <a:lnTo>
                  <a:pt x="355798" y="288453"/>
                </a:lnTo>
                <a:lnTo>
                  <a:pt x="322021" y="246007"/>
                </a:lnTo>
                <a:close/>
              </a:path>
              <a:path w="2484120" h="1802129">
                <a:moveTo>
                  <a:pt x="239657" y="322230"/>
                </a:moveTo>
                <a:lnTo>
                  <a:pt x="212383" y="351309"/>
                </a:lnTo>
                <a:lnTo>
                  <a:pt x="202087" y="363592"/>
                </a:lnTo>
                <a:lnTo>
                  <a:pt x="243992" y="398091"/>
                </a:lnTo>
                <a:lnTo>
                  <a:pt x="251940" y="388157"/>
                </a:lnTo>
                <a:lnTo>
                  <a:pt x="279213" y="359077"/>
                </a:lnTo>
                <a:lnTo>
                  <a:pt x="239657" y="322230"/>
                </a:lnTo>
                <a:close/>
              </a:path>
              <a:path w="2484120" h="1802129">
                <a:moveTo>
                  <a:pt x="167949" y="407483"/>
                </a:moveTo>
                <a:lnTo>
                  <a:pt x="156029" y="423378"/>
                </a:lnTo>
                <a:lnTo>
                  <a:pt x="136342" y="453181"/>
                </a:lnTo>
                <a:lnTo>
                  <a:pt x="181677" y="482983"/>
                </a:lnTo>
                <a:lnTo>
                  <a:pt x="199740" y="455529"/>
                </a:lnTo>
                <a:lnTo>
                  <a:pt x="211480" y="439634"/>
                </a:lnTo>
                <a:lnTo>
                  <a:pt x="167949" y="407483"/>
                </a:lnTo>
                <a:close/>
              </a:path>
              <a:path w="2484120" h="1802129">
                <a:moveTo>
                  <a:pt x="107261" y="502310"/>
                </a:moveTo>
                <a:lnTo>
                  <a:pt x="87934" y="540061"/>
                </a:lnTo>
                <a:lnTo>
                  <a:pt x="82515" y="552161"/>
                </a:lnTo>
                <a:lnTo>
                  <a:pt x="132006" y="574198"/>
                </a:lnTo>
                <a:lnTo>
                  <a:pt x="136160" y="564625"/>
                </a:lnTo>
                <a:lnTo>
                  <a:pt x="155487" y="527056"/>
                </a:lnTo>
                <a:lnTo>
                  <a:pt x="107261" y="502310"/>
                </a:lnTo>
                <a:close/>
              </a:path>
              <a:path w="2484120" h="1802129">
                <a:moveTo>
                  <a:pt x="60841" y="603277"/>
                </a:moveTo>
                <a:lnTo>
                  <a:pt x="53254" y="622966"/>
                </a:lnTo>
                <a:lnTo>
                  <a:pt x="42598" y="655839"/>
                </a:lnTo>
                <a:lnTo>
                  <a:pt x="94076" y="672637"/>
                </a:lnTo>
                <a:lnTo>
                  <a:pt x="103830" y="642473"/>
                </a:lnTo>
                <a:lnTo>
                  <a:pt x="111415" y="622966"/>
                </a:lnTo>
                <a:lnTo>
                  <a:pt x="60841" y="603277"/>
                </a:lnTo>
                <a:close/>
              </a:path>
              <a:path w="2484120" h="1802129">
                <a:moveTo>
                  <a:pt x="27426" y="709303"/>
                </a:moveTo>
                <a:lnTo>
                  <a:pt x="27426" y="709484"/>
                </a:lnTo>
                <a:lnTo>
                  <a:pt x="17491" y="754098"/>
                </a:lnTo>
                <a:lnTo>
                  <a:pt x="15685" y="764934"/>
                </a:lnTo>
                <a:lnTo>
                  <a:pt x="69150" y="773785"/>
                </a:lnTo>
                <a:lnTo>
                  <a:pt x="70595" y="765657"/>
                </a:lnTo>
                <a:lnTo>
                  <a:pt x="79626" y="723753"/>
                </a:lnTo>
                <a:lnTo>
                  <a:pt x="79806" y="723572"/>
                </a:lnTo>
                <a:lnTo>
                  <a:pt x="27426" y="709303"/>
                </a:lnTo>
                <a:close/>
              </a:path>
              <a:path w="2484120" h="1802129">
                <a:moveTo>
                  <a:pt x="7557" y="819844"/>
                </a:moveTo>
                <a:lnTo>
                  <a:pt x="4486" y="845312"/>
                </a:lnTo>
                <a:lnTo>
                  <a:pt x="2320" y="874934"/>
                </a:lnTo>
                <a:lnTo>
                  <a:pt x="56506" y="878907"/>
                </a:lnTo>
                <a:lnTo>
                  <a:pt x="58313" y="851634"/>
                </a:lnTo>
                <a:lnTo>
                  <a:pt x="61382" y="826166"/>
                </a:lnTo>
                <a:lnTo>
                  <a:pt x="7557" y="819844"/>
                </a:lnTo>
                <a:close/>
              </a:path>
              <a:path w="2484120" h="1802129">
                <a:moveTo>
                  <a:pt x="152" y="930385"/>
                </a:moveTo>
                <a:lnTo>
                  <a:pt x="0" y="940499"/>
                </a:lnTo>
                <a:lnTo>
                  <a:pt x="875" y="985836"/>
                </a:lnTo>
                <a:lnTo>
                  <a:pt x="55062" y="984752"/>
                </a:lnTo>
                <a:lnTo>
                  <a:pt x="53977" y="940499"/>
                </a:lnTo>
                <a:lnTo>
                  <a:pt x="54339" y="931830"/>
                </a:lnTo>
                <a:lnTo>
                  <a:pt x="152" y="930385"/>
                </a:lnTo>
                <a:close/>
              </a:path>
              <a:path w="2484120" h="1802129">
                <a:moveTo>
                  <a:pt x="58313" y="1036410"/>
                </a:moveTo>
                <a:lnTo>
                  <a:pt x="4486" y="1042189"/>
                </a:lnTo>
                <a:lnTo>
                  <a:pt x="8822" y="1083732"/>
                </a:lnTo>
                <a:lnTo>
                  <a:pt x="10809" y="1097099"/>
                </a:lnTo>
                <a:lnTo>
                  <a:pt x="64453" y="1089152"/>
                </a:lnTo>
                <a:lnTo>
                  <a:pt x="62647" y="1078134"/>
                </a:lnTo>
                <a:lnTo>
                  <a:pt x="58313" y="1036410"/>
                </a:lnTo>
                <a:close/>
              </a:path>
              <a:path w="2484120" h="1802129">
                <a:moveTo>
                  <a:pt x="72762" y="1141713"/>
                </a:moveTo>
                <a:lnTo>
                  <a:pt x="19479" y="1151647"/>
                </a:lnTo>
                <a:lnTo>
                  <a:pt x="25259" y="1182353"/>
                </a:lnTo>
                <a:lnTo>
                  <a:pt x="30496" y="1205652"/>
                </a:lnTo>
                <a:lnTo>
                  <a:pt x="83418" y="1193732"/>
                </a:lnTo>
                <a:lnTo>
                  <a:pt x="78541" y="1172419"/>
                </a:lnTo>
                <a:lnTo>
                  <a:pt x="72762" y="1141713"/>
                </a:lnTo>
                <a:close/>
              </a:path>
              <a:path w="2484120" h="1802129">
                <a:moveTo>
                  <a:pt x="96243" y="1245389"/>
                </a:moveTo>
                <a:lnTo>
                  <a:pt x="43863" y="1259297"/>
                </a:lnTo>
                <a:lnTo>
                  <a:pt x="50003" y="1282237"/>
                </a:lnTo>
                <a:lnTo>
                  <a:pt x="59034" y="1312221"/>
                </a:lnTo>
                <a:lnTo>
                  <a:pt x="110873" y="1296506"/>
                </a:lnTo>
                <a:lnTo>
                  <a:pt x="102384" y="1268329"/>
                </a:lnTo>
                <a:lnTo>
                  <a:pt x="96243" y="1245389"/>
                </a:lnTo>
                <a:close/>
              </a:path>
              <a:path w="2484120" h="1802129">
                <a:moveTo>
                  <a:pt x="127671" y="1346899"/>
                </a:moveTo>
                <a:lnTo>
                  <a:pt x="76375" y="1364601"/>
                </a:lnTo>
                <a:lnTo>
                  <a:pt x="82877" y="1383024"/>
                </a:lnTo>
                <a:lnTo>
                  <a:pt x="95702" y="1416259"/>
                </a:lnTo>
                <a:lnTo>
                  <a:pt x="146276" y="1396752"/>
                </a:lnTo>
                <a:lnTo>
                  <a:pt x="133993" y="1365143"/>
                </a:lnTo>
                <a:lnTo>
                  <a:pt x="127671" y="1346899"/>
                </a:lnTo>
                <a:close/>
              </a:path>
              <a:path w="2484120" h="1802129">
                <a:moveTo>
                  <a:pt x="166505" y="1446061"/>
                </a:moveTo>
                <a:lnTo>
                  <a:pt x="116653" y="1467194"/>
                </a:lnTo>
                <a:lnTo>
                  <a:pt x="123878" y="1484172"/>
                </a:lnTo>
                <a:lnTo>
                  <a:pt x="139231" y="1517407"/>
                </a:lnTo>
                <a:lnTo>
                  <a:pt x="188361" y="1494649"/>
                </a:lnTo>
                <a:lnTo>
                  <a:pt x="173730" y="1463040"/>
                </a:lnTo>
                <a:lnTo>
                  <a:pt x="166505" y="1446061"/>
                </a:lnTo>
                <a:close/>
              </a:path>
              <a:path w="2484120" h="1802129">
                <a:moveTo>
                  <a:pt x="211841" y="1542514"/>
                </a:moveTo>
                <a:lnTo>
                  <a:pt x="163615" y="1566898"/>
                </a:lnTo>
                <a:lnTo>
                  <a:pt x="173008" y="1585682"/>
                </a:lnTo>
                <a:lnTo>
                  <a:pt x="189264" y="1615521"/>
                </a:lnTo>
                <a:lnTo>
                  <a:pt x="236947" y="1589656"/>
                </a:lnTo>
                <a:lnTo>
                  <a:pt x="221414" y="1561298"/>
                </a:lnTo>
                <a:lnTo>
                  <a:pt x="211841" y="1542514"/>
                </a:lnTo>
                <a:close/>
              </a:path>
              <a:path w="2484120" h="1802129">
                <a:moveTo>
                  <a:pt x="263138" y="1636021"/>
                </a:moveTo>
                <a:lnTo>
                  <a:pt x="216357" y="1663368"/>
                </a:lnTo>
                <a:lnTo>
                  <a:pt x="230265" y="1686993"/>
                </a:lnTo>
                <a:lnTo>
                  <a:pt x="244895" y="1710456"/>
                </a:lnTo>
                <a:lnTo>
                  <a:pt x="290774" y="1681593"/>
                </a:lnTo>
                <a:lnTo>
                  <a:pt x="277046" y="1659665"/>
                </a:lnTo>
                <a:lnTo>
                  <a:pt x="263138" y="1636021"/>
                </a:lnTo>
                <a:close/>
              </a:path>
              <a:path w="2484120" h="1802129">
                <a:moveTo>
                  <a:pt x="319853" y="1726459"/>
                </a:moveTo>
                <a:lnTo>
                  <a:pt x="274698" y="1756605"/>
                </a:lnTo>
                <a:lnTo>
                  <a:pt x="295650" y="1787690"/>
                </a:lnTo>
                <a:lnTo>
                  <a:pt x="305765" y="1802014"/>
                </a:lnTo>
                <a:lnTo>
                  <a:pt x="349836" y="1770567"/>
                </a:lnTo>
                <a:lnTo>
                  <a:pt x="340625" y="1757563"/>
                </a:lnTo>
                <a:lnTo>
                  <a:pt x="319853" y="172645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060807" y="6402697"/>
            <a:ext cx="1001369" cy="66757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867904" y="5808810"/>
            <a:ext cx="1387179" cy="163860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128000" y="6437376"/>
            <a:ext cx="867410" cy="533400"/>
          </a:xfrm>
          <a:custGeom>
            <a:avLst/>
            <a:gdLst/>
            <a:ahLst/>
            <a:cxnLst/>
            <a:rect l="l" t="t" r="r" b="b"/>
            <a:pathLst>
              <a:path w="867409" h="533400">
                <a:moveTo>
                  <a:pt x="433492" y="0"/>
                </a:moveTo>
                <a:lnTo>
                  <a:pt x="363199" y="3490"/>
                </a:lnTo>
                <a:lnTo>
                  <a:pt x="296509" y="13594"/>
                </a:lnTo>
                <a:lnTo>
                  <a:pt x="234316" y="29763"/>
                </a:lnTo>
                <a:lnTo>
                  <a:pt x="177515" y="51447"/>
                </a:lnTo>
                <a:lnTo>
                  <a:pt x="127000" y="78096"/>
                </a:lnTo>
                <a:lnTo>
                  <a:pt x="83664" y="109162"/>
                </a:lnTo>
                <a:lnTo>
                  <a:pt x="48402" y="144094"/>
                </a:lnTo>
                <a:lnTo>
                  <a:pt x="22108" y="182344"/>
                </a:lnTo>
                <a:lnTo>
                  <a:pt x="5676" y="223362"/>
                </a:lnTo>
                <a:lnTo>
                  <a:pt x="0" y="266598"/>
                </a:lnTo>
                <a:lnTo>
                  <a:pt x="1437" y="288459"/>
                </a:lnTo>
                <a:lnTo>
                  <a:pt x="12603" y="330654"/>
                </a:lnTo>
                <a:lnTo>
                  <a:pt x="34078" y="370357"/>
                </a:lnTo>
                <a:lnTo>
                  <a:pt x="64968" y="407017"/>
                </a:lnTo>
                <a:lnTo>
                  <a:pt x="104378" y="440085"/>
                </a:lnTo>
                <a:lnTo>
                  <a:pt x="151416" y="469011"/>
                </a:lnTo>
                <a:lnTo>
                  <a:pt x="205186" y="493246"/>
                </a:lnTo>
                <a:lnTo>
                  <a:pt x="264794" y="512241"/>
                </a:lnTo>
                <a:lnTo>
                  <a:pt x="329348" y="525446"/>
                </a:lnTo>
                <a:lnTo>
                  <a:pt x="397951" y="532312"/>
                </a:lnTo>
                <a:lnTo>
                  <a:pt x="433492" y="533196"/>
                </a:lnTo>
                <a:lnTo>
                  <a:pt x="469034" y="532312"/>
                </a:lnTo>
                <a:lnTo>
                  <a:pt x="537638" y="525446"/>
                </a:lnTo>
                <a:lnTo>
                  <a:pt x="602191" y="512241"/>
                </a:lnTo>
                <a:lnTo>
                  <a:pt x="661800" y="493246"/>
                </a:lnTo>
                <a:lnTo>
                  <a:pt x="715570" y="469011"/>
                </a:lnTo>
                <a:lnTo>
                  <a:pt x="762608" y="440085"/>
                </a:lnTo>
                <a:lnTo>
                  <a:pt x="802018" y="407017"/>
                </a:lnTo>
                <a:lnTo>
                  <a:pt x="832908" y="370357"/>
                </a:lnTo>
                <a:lnTo>
                  <a:pt x="854383" y="330654"/>
                </a:lnTo>
                <a:lnTo>
                  <a:pt x="865549" y="288459"/>
                </a:lnTo>
                <a:lnTo>
                  <a:pt x="866987" y="266598"/>
                </a:lnTo>
                <a:lnTo>
                  <a:pt x="865549" y="244737"/>
                </a:lnTo>
                <a:lnTo>
                  <a:pt x="854383" y="202541"/>
                </a:lnTo>
                <a:lnTo>
                  <a:pt x="832908" y="162839"/>
                </a:lnTo>
                <a:lnTo>
                  <a:pt x="802018" y="126179"/>
                </a:lnTo>
                <a:lnTo>
                  <a:pt x="762608" y="93111"/>
                </a:lnTo>
                <a:lnTo>
                  <a:pt x="715570" y="64185"/>
                </a:lnTo>
                <a:lnTo>
                  <a:pt x="661800" y="39950"/>
                </a:lnTo>
                <a:lnTo>
                  <a:pt x="602191" y="20955"/>
                </a:lnTo>
                <a:lnTo>
                  <a:pt x="537638" y="7749"/>
                </a:lnTo>
                <a:lnTo>
                  <a:pt x="469034" y="883"/>
                </a:lnTo>
                <a:lnTo>
                  <a:pt x="433492" y="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127998" y="6437376"/>
            <a:ext cx="867410" cy="533400"/>
          </a:xfrm>
          <a:custGeom>
            <a:avLst/>
            <a:gdLst/>
            <a:ahLst/>
            <a:cxnLst/>
            <a:rect l="l" t="t" r="r" b="b"/>
            <a:pathLst>
              <a:path w="867409" h="533400">
                <a:moveTo>
                  <a:pt x="0" y="266598"/>
                </a:moveTo>
                <a:lnTo>
                  <a:pt x="5676" y="309834"/>
                </a:lnTo>
                <a:lnTo>
                  <a:pt x="22108" y="350852"/>
                </a:lnTo>
                <a:lnTo>
                  <a:pt x="48402" y="389101"/>
                </a:lnTo>
                <a:lnTo>
                  <a:pt x="83664" y="424034"/>
                </a:lnTo>
                <a:lnTo>
                  <a:pt x="126999" y="455100"/>
                </a:lnTo>
                <a:lnTo>
                  <a:pt x="177515" y="481749"/>
                </a:lnTo>
                <a:lnTo>
                  <a:pt x="234316" y="503433"/>
                </a:lnTo>
                <a:lnTo>
                  <a:pt x="296509" y="519602"/>
                </a:lnTo>
                <a:lnTo>
                  <a:pt x="363199" y="529706"/>
                </a:lnTo>
                <a:lnTo>
                  <a:pt x="433493" y="533196"/>
                </a:lnTo>
                <a:lnTo>
                  <a:pt x="469034" y="532312"/>
                </a:lnTo>
                <a:lnTo>
                  <a:pt x="537638" y="525446"/>
                </a:lnTo>
                <a:lnTo>
                  <a:pt x="602191" y="512241"/>
                </a:lnTo>
                <a:lnTo>
                  <a:pt x="661800" y="493246"/>
                </a:lnTo>
                <a:lnTo>
                  <a:pt x="715570" y="469011"/>
                </a:lnTo>
                <a:lnTo>
                  <a:pt x="762607" y="440085"/>
                </a:lnTo>
                <a:lnTo>
                  <a:pt x="802018" y="407017"/>
                </a:lnTo>
                <a:lnTo>
                  <a:pt x="832908" y="370357"/>
                </a:lnTo>
                <a:lnTo>
                  <a:pt x="854383" y="330654"/>
                </a:lnTo>
                <a:lnTo>
                  <a:pt x="865548" y="288459"/>
                </a:lnTo>
                <a:lnTo>
                  <a:pt x="866986" y="266598"/>
                </a:lnTo>
                <a:lnTo>
                  <a:pt x="865548" y="244737"/>
                </a:lnTo>
                <a:lnTo>
                  <a:pt x="854383" y="202541"/>
                </a:lnTo>
                <a:lnTo>
                  <a:pt x="832908" y="162839"/>
                </a:lnTo>
                <a:lnTo>
                  <a:pt x="802018" y="126179"/>
                </a:lnTo>
                <a:lnTo>
                  <a:pt x="762607" y="93111"/>
                </a:lnTo>
                <a:lnTo>
                  <a:pt x="715570" y="64185"/>
                </a:lnTo>
                <a:lnTo>
                  <a:pt x="661800" y="39949"/>
                </a:lnTo>
                <a:lnTo>
                  <a:pt x="602191" y="20954"/>
                </a:lnTo>
                <a:lnTo>
                  <a:pt x="537638" y="7749"/>
                </a:lnTo>
                <a:lnTo>
                  <a:pt x="469034" y="883"/>
                </a:lnTo>
                <a:lnTo>
                  <a:pt x="433493" y="0"/>
                </a:lnTo>
                <a:lnTo>
                  <a:pt x="397951" y="883"/>
                </a:lnTo>
                <a:lnTo>
                  <a:pt x="329348" y="7749"/>
                </a:lnTo>
                <a:lnTo>
                  <a:pt x="264794" y="20954"/>
                </a:lnTo>
                <a:lnTo>
                  <a:pt x="205186" y="39949"/>
                </a:lnTo>
                <a:lnTo>
                  <a:pt x="151416" y="64185"/>
                </a:lnTo>
                <a:lnTo>
                  <a:pt x="104378" y="93111"/>
                </a:lnTo>
                <a:lnTo>
                  <a:pt x="64968" y="126179"/>
                </a:lnTo>
                <a:lnTo>
                  <a:pt x="34078" y="162839"/>
                </a:lnTo>
                <a:lnTo>
                  <a:pt x="12603" y="202541"/>
                </a:lnTo>
                <a:lnTo>
                  <a:pt x="1437" y="244737"/>
                </a:lnTo>
                <a:lnTo>
                  <a:pt x="0" y="266598"/>
                </a:lnTo>
                <a:close/>
              </a:path>
            </a:pathLst>
          </a:custGeom>
          <a:ln w="13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 rot="10860000">
            <a:off x="8093743" y="6297903"/>
            <a:ext cx="938053" cy="8439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645"/>
              </a:lnSpc>
            </a:pPr>
            <a:r>
              <a:rPr sz="5650" b="1" spc="3750" dirty="0">
                <a:solidFill>
                  <a:srgbClr val="FFFFFF"/>
                </a:solidFill>
                <a:latin typeface="Symbol"/>
                <a:cs typeface="Symbol"/>
              </a:rPr>
              <a:t></a:t>
            </a:r>
            <a:endParaRPr sz="5650">
              <a:latin typeface="Symbol"/>
              <a:cs typeface="Symbo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735915" y="3741047"/>
            <a:ext cx="1001369" cy="66757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540842" y="3147161"/>
            <a:ext cx="1387179" cy="163860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803105" y="3775726"/>
            <a:ext cx="867410" cy="533400"/>
          </a:xfrm>
          <a:custGeom>
            <a:avLst/>
            <a:gdLst/>
            <a:ahLst/>
            <a:cxnLst/>
            <a:rect l="l" t="t" r="r" b="b"/>
            <a:pathLst>
              <a:path w="867410" h="533400">
                <a:moveTo>
                  <a:pt x="433494" y="0"/>
                </a:moveTo>
                <a:lnTo>
                  <a:pt x="363200" y="3490"/>
                </a:lnTo>
                <a:lnTo>
                  <a:pt x="296509" y="13594"/>
                </a:lnTo>
                <a:lnTo>
                  <a:pt x="234317" y="29763"/>
                </a:lnTo>
                <a:lnTo>
                  <a:pt x="177515" y="51447"/>
                </a:lnTo>
                <a:lnTo>
                  <a:pt x="127000" y="78096"/>
                </a:lnTo>
                <a:lnTo>
                  <a:pt x="83664" y="109162"/>
                </a:lnTo>
                <a:lnTo>
                  <a:pt x="48402" y="144094"/>
                </a:lnTo>
                <a:lnTo>
                  <a:pt x="22108" y="182344"/>
                </a:lnTo>
                <a:lnTo>
                  <a:pt x="5676" y="223362"/>
                </a:lnTo>
                <a:lnTo>
                  <a:pt x="0" y="266598"/>
                </a:lnTo>
                <a:lnTo>
                  <a:pt x="1437" y="288459"/>
                </a:lnTo>
                <a:lnTo>
                  <a:pt x="12603" y="330654"/>
                </a:lnTo>
                <a:lnTo>
                  <a:pt x="34078" y="370357"/>
                </a:lnTo>
                <a:lnTo>
                  <a:pt x="64968" y="407017"/>
                </a:lnTo>
                <a:lnTo>
                  <a:pt x="104378" y="440085"/>
                </a:lnTo>
                <a:lnTo>
                  <a:pt x="151416" y="469011"/>
                </a:lnTo>
                <a:lnTo>
                  <a:pt x="205186" y="493246"/>
                </a:lnTo>
                <a:lnTo>
                  <a:pt x="264795" y="512241"/>
                </a:lnTo>
                <a:lnTo>
                  <a:pt x="329348" y="525446"/>
                </a:lnTo>
                <a:lnTo>
                  <a:pt x="397952" y="532312"/>
                </a:lnTo>
                <a:lnTo>
                  <a:pt x="433494" y="533196"/>
                </a:lnTo>
                <a:lnTo>
                  <a:pt x="469035" y="532312"/>
                </a:lnTo>
                <a:lnTo>
                  <a:pt x="537639" y="525446"/>
                </a:lnTo>
                <a:lnTo>
                  <a:pt x="602192" y="512241"/>
                </a:lnTo>
                <a:lnTo>
                  <a:pt x="661800" y="493246"/>
                </a:lnTo>
                <a:lnTo>
                  <a:pt x="715570" y="469011"/>
                </a:lnTo>
                <a:lnTo>
                  <a:pt x="762608" y="440085"/>
                </a:lnTo>
                <a:lnTo>
                  <a:pt x="802018" y="407017"/>
                </a:lnTo>
                <a:lnTo>
                  <a:pt x="832908" y="370357"/>
                </a:lnTo>
                <a:lnTo>
                  <a:pt x="854383" y="330654"/>
                </a:lnTo>
                <a:lnTo>
                  <a:pt x="865549" y="288459"/>
                </a:lnTo>
                <a:lnTo>
                  <a:pt x="866987" y="266598"/>
                </a:lnTo>
                <a:lnTo>
                  <a:pt x="865549" y="244737"/>
                </a:lnTo>
                <a:lnTo>
                  <a:pt x="854383" y="202541"/>
                </a:lnTo>
                <a:lnTo>
                  <a:pt x="832908" y="162839"/>
                </a:lnTo>
                <a:lnTo>
                  <a:pt x="802018" y="126179"/>
                </a:lnTo>
                <a:lnTo>
                  <a:pt x="762608" y="93111"/>
                </a:lnTo>
                <a:lnTo>
                  <a:pt x="715570" y="64185"/>
                </a:lnTo>
                <a:lnTo>
                  <a:pt x="661800" y="39950"/>
                </a:lnTo>
                <a:lnTo>
                  <a:pt x="602192" y="20955"/>
                </a:lnTo>
                <a:lnTo>
                  <a:pt x="537639" y="7749"/>
                </a:lnTo>
                <a:lnTo>
                  <a:pt x="469035" y="883"/>
                </a:lnTo>
                <a:lnTo>
                  <a:pt x="433494" y="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803105" y="3775727"/>
            <a:ext cx="867410" cy="533400"/>
          </a:xfrm>
          <a:custGeom>
            <a:avLst/>
            <a:gdLst/>
            <a:ahLst/>
            <a:cxnLst/>
            <a:rect l="l" t="t" r="r" b="b"/>
            <a:pathLst>
              <a:path w="867410" h="533400">
                <a:moveTo>
                  <a:pt x="0" y="266598"/>
                </a:moveTo>
                <a:lnTo>
                  <a:pt x="5676" y="309834"/>
                </a:lnTo>
                <a:lnTo>
                  <a:pt x="22108" y="350852"/>
                </a:lnTo>
                <a:lnTo>
                  <a:pt x="48402" y="389101"/>
                </a:lnTo>
                <a:lnTo>
                  <a:pt x="83664" y="424034"/>
                </a:lnTo>
                <a:lnTo>
                  <a:pt x="126999" y="455100"/>
                </a:lnTo>
                <a:lnTo>
                  <a:pt x="177515" y="481749"/>
                </a:lnTo>
                <a:lnTo>
                  <a:pt x="234316" y="503433"/>
                </a:lnTo>
                <a:lnTo>
                  <a:pt x="296509" y="519602"/>
                </a:lnTo>
                <a:lnTo>
                  <a:pt x="363199" y="529706"/>
                </a:lnTo>
                <a:lnTo>
                  <a:pt x="433493" y="533196"/>
                </a:lnTo>
                <a:lnTo>
                  <a:pt x="469034" y="532312"/>
                </a:lnTo>
                <a:lnTo>
                  <a:pt x="537638" y="525446"/>
                </a:lnTo>
                <a:lnTo>
                  <a:pt x="602191" y="512241"/>
                </a:lnTo>
                <a:lnTo>
                  <a:pt x="661800" y="493246"/>
                </a:lnTo>
                <a:lnTo>
                  <a:pt x="715570" y="469011"/>
                </a:lnTo>
                <a:lnTo>
                  <a:pt x="762607" y="440085"/>
                </a:lnTo>
                <a:lnTo>
                  <a:pt x="802018" y="407017"/>
                </a:lnTo>
                <a:lnTo>
                  <a:pt x="832908" y="370357"/>
                </a:lnTo>
                <a:lnTo>
                  <a:pt x="854383" y="330654"/>
                </a:lnTo>
                <a:lnTo>
                  <a:pt x="865548" y="288459"/>
                </a:lnTo>
                <a:lnTo>
                  <a:pt x="866986" y="266598"/>
                </a:lnTo>
                <a:lnTo>
                  <a:pt x="865548" y="244737"/>
                </a:lnTo>
                <a:lnTo>
                  <a:pt x="854383" y="202541"/>
                </a:lnTo>
                <a:lnTo>
                  <a:pt x="832908" y="162839"/>
                </a:lnTo>
                <a:lnTo>
                  <a:pt x="802018" y="126179"/>
                </a:lnTo>
                <a:lnTo>
                  <a:pt x="762607" y="93111"/>
                </a:lnTo>
                <a:lnTo>
                  <a:pt x="715570" y="64185"/>
                </a:lnTo>
                <a:lnTo>
                  <a:pt x="661800" y="39949"/>
                </a:lnTo>
                <a:lnTo>
                  <a:pt x="602191" y="20954"/>
                </a:lnTo>
                <a:lnTo>
                  <a:pt x="537638" y="7749"/>
                </a:lnTo>
                <a:lnTo>
                  <a:pt x="469034" y="883"/>
                </a:lnTo>
                <a:lnTo>
                  <a:pt x="433493" y="0"/>
                </a:lnTo>
                <a:lnTo>
                  <a:pt x="397951" y="883"/>
                </a:lnTo>
                <a:lnTo>
                  <a:pt x="329348" y="7749"/>
                </a:lnTo>
                <a:lnTo>
                  <a:pt x="264794" y="20954"/>
                </a:lnTo>
                <a:lnTo>
                  <a:pt x="205186" y="39949"/>
                </a:lnTo>
                <a:lnTo>
                  <a:pt x="151416" y="64185"/>
                </a:lnTo>
                <a:lnTo>
                  <a:pt x="104378" y="93111"/>
                </a:lnTo>
                <a:lnTo>
                  <a:pt x="64968" y="126179"/>
                </a:lnTo>
                <a:lnTo>
                  <a:pt x="34078" y="162839"/>
                </a:lnTo>
                <a:lnTo>
                  <a:pt x="12603" y="202541"/>
                </a:lnTo>
                <a:lnTo>
                  <a:pt x="1437" y="244737"/>
                </a:lnTo>
                <a:lnTo>
                  <a:pt x="0" y="266598"/>
                </a:lnTo>
                <a:close/>
              </a:path>
            </a:pathLst>
          </a:custGeom>
          <a:ln w="13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 rot="10860000">
            <a:off x="4767585" y="3635351"/>
            <a:ext cx="938053" cy="8439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645"/>
              </a:lnSpc>
            </a:pPr>
            <a:r>
              <a:rPr sz="5650" b="1" spc="3750" dirty="0">
                <a:latin typeface="Symbol"/>
                <a:cs typeface="Symbol"/>
              </a:rPr>
              <a:t></a:t>
            </a:r>
            <a:endParaRPr sz="5650">
              <a:latin typeface="Symbol"/>
              <a:cs typeface="Symbo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0568568" y="8236373"/>
            <a:ext cx="247650" cy="869315"/>
          </a:xfrm>
          <a:custGeom>
            <a:avLst/>
            <a:gdLst/>
            <a:ahLst/>
            <a:cxnLst/>
            <a:rect l="l" t="t" r="r" b="b"/>
            <a:pathLst>
              <a:path w="247650" h="869315">
                <a:moveTo>
                  <a:pt x="82363" y="622063"/>
                </a:moveTo>
                <a:lnTo>
                  <a:pt x="0" y="622063"/>
                </a:lnTo>
                <a:lnTo>
                  <a:pt x="123545" y="869154"/>
                </a:lnTo>
                <a:lnTo>
                  <a:pt x="226500" y="663245"/>
                </a:lnTo>
                <a:lnTo>
                  <a:pt x="82363" y="663245"/>
                </a:lnTo>
                <a:lnTo>
                  <a:pt x="82363" y="622063"/>
                </a:lnTo>
                <a:close/>
              </a:path>
              <a:path w="247650" h="869315">
                <a:moveTo>
                  <a:pt x="164726" y="0"/>
                </a:moveTo>
                <a:lnTo>
                  <a:pt x="82363" y="0"/>
                </a:lnTo>
                <a:lnTo>
                  <a:pt x="82363" y="663245"/>
                </a:lnTo>
                <a:lnTo>
                  <a:pt x="164726" y="663245"/>
                </a:lnTo>
                <a:lnTo>
                  <a:pt x="164726" y="0"/>
                </a:lnTo>
                <a:close/>
              </a:path>
              <a:path w="247650" h="869315">
                <a:moveTo>
                  <a:pt x="247091" y="622063"/>
                </a:moveTo>
                <a:lnTo>
                  <a:pt x="164726" y="622063"/>
                </a:lnTo>
                <a:lnTo>
                  <a:pt x="164726" y="663245"/>
                </a:lnTo>
                <a:lnTo>
                  <a:pt x="226500" y="663245"/>
                </a:lnTo>
                <a:lnTo>
                  <a:pt x="247091" y="622063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10892183" y="8058946"/>
            <a:ext cx="1494155" cy="12915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3279"/>
              </a:lnSpc>
            </a:pPr>
            <a:r>
              <a:rPr sz="3400" spc="-75" dirty="0">
                <a:solidFill>
                  <a:srgbClr val="FF0000"/>
                </a:solidFill>
                <a:latin typeface="Calibri"/>
                <a:cs typeface="Calibri"/>
              </a:rPr>
              <a:t>P</a:t>
            </a:r>
            <a:r>
              <a:rPr sz="3400" dirty="0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sz="3400" spc="5" dirty="0">
                <a:solidFill>
                  <a:srgbClr val="FF0000"/>
                </a:solidFill>
                <a:latin typeface="Calibri"/>
                <a:cs typeface="Calibri"/>
              </a:rPr>
              <a:t>r</a:t>
            </a:r>
            <a:r>
              <a:rPr sz="3400" dirty="0">
                <a:solidFill>
                  <a:srgbClr val="FF0000"/>
                </a:solidFill>
                <a:latin typeface="Calibri"/>
                <a:cs typeface="Calibri"/>
              </a:rPr>
              <a:t>i</a:t>
            </a:r>
            <a:r>
              <a:rPr sz="3400" spc="-90" dirty="0">
                <a:solidFill>
                  <a:srgbClr val="FF0000"/>
                </a:solidFill>
                <a:latin typeface="Calibri"/>
                <a:cs typeface="Calibri"/>
              </a:rPr>
              <a:t>f</a:t>
            </a:r>
            <a:r>
              <a:rPr sz="3400" dirty="0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sz="3400" spc="5" dirty="0">
                <a:solidFill>
                  <a:srgbClr val="FF0000"/>
                </a:solidFill>
                <a:latin typeface="Calibri"/>
                <a:cs typeface="Calibri"/>
              </a:rPr>
              <a:t>r</a:t>
            </a:r>
            <a:r>
              <a:rPr sz="3400" dirty="0">
                <a:solidFill>
                  <a:srgbClr val="FF0000"/>
                </a:solidFill>
                <a:latin typeface="Calibri"/>
                <a:cs typeface="Calibri"/>
              </a:rPr>
              <a:t>ik Gl</a:t>
            </a:r>
            <a:r>
              <a:rPr sz="3400" spc="-5" dirty="0">
                <a:solidFill>
                  <a:srgbClr val="FF0000"/>
                </a:solidFill>
                <a:latin typeface="Calibri"/>
                <a:cs typeface="Calibri"/>
              </a:rPr>
              <a:t>u</a:t>
            </a:r>
            <a:r>
              <a:rPr sz="3400" spc="-125" dirty="0">
                <a:solidFill>
                  <a:srgbClr val="FF0000"/>
                </a:solidFill>
                <a:latin typeface="Calibri"/>
                <a:cs typeface="Calibri"/>
              </a:rPr>
              <a:t>k</a:t>
            </a:r>
            <a:r>
              <a:rPr sz="3400" spc="-60" dirty="0">
                <a:solidFill>
                  <a:srgbClr val="FF0000"/>
                </a:solidFill>
                <a:latin typeface="Calibri"/>
                <a:cs typeface="Calibri"/>
              </a:rPr>
              <a:t>o</a:t>
            </a:r>
            <a:r>
              <a:rPr sz="3400" dirty="0">
                <a:solidFill>
                  <a:srgbClr val="FF0000"/>
                </a:solidFill>
                <a:latin typeface="Calibri"/>
                <a:cs typeface="Calibri"/>
              </a:rPr>
              <a:t>z alımı</a:t>
            </a:r>
            <a:endParaRPr sz="3400">
              <a:latin typeface="Calibri"/>
              <a:cs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0111231" y="5635413"/>
            <a:ext cx="2605294" cy="328371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403720" y="8273220"/>
            <a:ext cx="247650" cy="869315"/>
          </a:xfrm>
          <a:custGeom>
            <a:avLst/>
            <a:gdLst/>
            <a:ahLst/>
            <a:cxnLst/>
            <a:rect l="l" t="t" r="r" b="b"/>
            <a:pathLst>
              <a:path w="247650" h="869315">
                <a:moveTo>
                  <a:pt x="164727" y="205908"/>
                </a:moveTo>
                <a:lnTo>
                  <a:pt x="82364" y="205908"/>
                </a:lnTo>
                <a:lnTo>
                  <a:pt x="82364" y="869153"/>
                </a:lnTo>
                <a:lnTo>
                  <a:pt x="164727" y="869153"/>
                </a:lnTo>
                <a:lnTo>
                  <a:pt x="164727" y="205908"/>
                </a:lnTo>
                <a:close/>
              </a:path>
              <a:path w="247650" h="869315">
                <a:moveTo>
                  <a:pt x="123545" y="0"/>
                </a:moveTo>
                <a:lnTo>
                  <a:pt x="0" y="247090"/>
                </a:lnTo>
                <a:lnTo>
                  <a:pt x="82364" y="247090"/>
                </a:lnTo>
                <a:lnTo>
                  <a:pt x="82364" y="205908"/>
                </a:lnTo>
                <a:lnTo>
                  <a:pt x="226500" y="205908"/>
                </a:lnTo>
                <a:lnTo>
                  <a:pt x="123545" y="0"/>
                </a:lnTo>
                <a:close/>
              </a:path>
              <a:path w="247650" h="869315">
                <a:moveTo>
                  <a:pt x="226500" y="205908"/>
                </a:moveTo>
                <a:lnTo>
                  <a:pt x="164727" y="205908"/>
                </a:lnTo>
                <a:lnTo>
                  <a:pt x="164727" y="247090"/>
                </a:lnTo>
                <a:lnTo>
                  <a:pt x="247091" y="247090"/>
                </a:lnTo>
                <a:lnTo>
                  <a:pt x="226500" y="205908"/>
                </a:lnTo>
                <a:close/>
              </a:path>
            </a:pathLst>
          </a:custGeom>
          <a:solidFill>
            <a:srgbClr val="7C42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2751180" y="8311347"/>
            <a:ext cx="1388745" cy="1292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80400"/>
              </a:lnSpc>
            </a:pPr>
            <a:r>
              <a:rPr sz="3400" spc="-5" dirty="0">
                <a:solidFill>
                  <a:srgbClr val="7C4200"/>
                </a:solidFill>
                <a:latin typeface="Calibri"/>
                <a:cs typeface="Calibri"/>
              </a:rPr>
              <a:t>H</a:t>
            </a:r>
            <a:r>
              <a:rPr sz="3400" spc="15" dirty="0">
                <a:solidFill>
                  <a:srgbClr val="7C4200"/>
                </a:solidFill>
                <a:latin typeface="Calibri"/>
                <a:cs typeface="Calibri"/>
              </a:rPr>
              <a:t>e</a:t>
            </a:r>
            <a:r>
              <a:rPr sz="3400" spc="-5" dirty="0">
                <a:solidFill>
                  <a:srgbClr val="7C4200"/>
                </a:solidFill>
                <a:latin typeface="Calibri"/>
                <a:cs typeface="Calibri"/>
              </a:rPr>
              <a:t>p</a:t>
            </a:r>
            <a:r>
              <a:rPr sz="3400" spc="-30" dirty="0">
                <a:solidFill>
                  <a:srgbClr val="7C4200"/>
                </a:solidFill>
                <a:latin typeface="Calibri"/>
                <a:cs typeface="Calibri"/>
              </a:rPr>
              <a:t>a</a:t>
            </a:r>
            <a:r>
              <a:rPr sz="3400" dirty="0">
                <a:solidFill>
                  <a:srgbClr val="7C4200"/>
                </a:solidFill>
                <a:latin typeface="Calibri"/>
                <a:cs typeface="Calibri"/>
              </a:rPr>
              <a:t>tik gl</a:t>
            </a:r>
            <a:r>
              <a:rPr sz="3400" spc="-5" dirty="0">
                <a:solidFill>
                  <a:srgbClr val="7C4200"/>
                </a:solidFill>
                <a:latin typeface="Calibri"/>
                <a:cs typeface="Calibri"/>
              </a:rPr>
              <a:t>u</a:t>
            </a:r>
            <a:r>
              <a:rPr sz="3400" spc="-110" dirty="0">
                <a:solidFill>
                  <a:srgbClr val="7C4200"/>
                </a:solidFill>
                <a:latin typeface="Calibri"/>
                <a:cs typeface="Calibri"/>
              </a:rPr>
              <a:t>k</a:t>
            </a:r>
            <a:r>
              <a:rPr sz="3400" spc="-60" dirty="0">
                <a:solidFill>
                  <a:srgbClr val="7C4200"/>
                </a:solidFill>
                <a:latin typeface="Calibri"/>
                <a:cs typeface="Calibri"/>
              </a:rPr>
              <a:t>o</a:t>
            </a:r>
            <a:r>
              <a:rPr sz="3400" dirty="0">
                <a:solidFill>
                  <a:srgbClr val="7C4200"/>
                </a:solidFill>
                <a:latin typeface="Calibri"/>
                <a:cs typeface="Calibri"/>
              </a:rPr>
              <a:t>z ç</a:t>
            </a:r>
            <a:r>
              <a:rPr sz="3400" spc="10" dirty="0">
                <a:solidFill>
                  <a:srgbClr val="7C4200"/>
                </a:solidFill>
                <a:latin typeface="Calibri"/>
                <a:cs typeface="Calibri"/>
              </a:rPr>
              <a:t>ı</a:t>
            </a:r>
            <a:r>
              <a:rPr sz="3400" dirty="0">
                <a:solidFill>
                  <a:srgbClr val="7C4200"/>
                </a:solidFill>
                <a:latin typeface="Calibri"/>
                <a:cs typeface="Calibri"/>
              </a:rPr>
              <a:t>kışı</a:t>
            </a:r>
            <a:endParaRPr sz="3400">
              <a:latin typeface="Calibri"/>
              <a:cs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459911" y="8109813"/>
            <a:ext cx="304165" cy="225425"/>
          </a:xfrm>
          <a:custGeom>
            <a:avLst/>
            <a:gdLst/>
            <a:ahLst/>
            <a:cxnLst/>
            <a:rect l="l" t="t" r="r" b="b"/>
            <a:pathLst>
              <a:path w="304164" h="225425">
                <a:moveTo>
                  <a:pt x="163438" y="209296"/>
                </a:moveTo>
                <a:lnTo>
                  <a:pt x="70041" y="209296"/>
                </a:lnTo>
                <a:lnTo>
                  <a:pt x="93398" y="225413"/>
                </a:lnTo>
                <a:lnTo>
                  <a:pt x="140082" y="225413"/>
                </a:lnTo>
                <a:lnTo>
                  <a:pt x="163438" y="209296"/>
                </a:lnTo>
                <a:close/>
              </a:path>
              <a:path w="304164" h="225425">
                <a:moveTo>
                  <a:pt x="186796" y="193200"/>
                </a:moveTo>
                <a:lnTo>
                  <a:pt x="23326" y="193200"/>
                </a:lnTo>
                <a:lnTo>
                  <a:pt x="23326" y="209296"/>
                </a:lnTo>
                <a:lnTo>
                  <a:pt x="186796" y="209296"/>
                </a:lnTo>
                <a:lnTo>
                  <a:pt x="186796" y="193200"/>
                </a:lnTo>
                <a:close/>
              </a:path>
              <a:path w="304164" h="225425">
                <a:moveTo>
                  <a:pt x="280195" y="0"/>
                </a:moveTo>
                <a:lnTo>
                  <a:pt x="186796" y="0"/>
                </a:lnTo>
                <a:lnTo>
                  <a:pt x="163438" y="16095"/>
                </a:lnTo>
                <a:lnTo>
                  <a:pt x="116756" y="16095"/>
                </a:lnTo>
                <a:lnTo>
                  <a:pt x="23326" y="80502"/>
                </a:lnTo>
                <a:lnTo>
                  <a:pt x="23326" y="112695"/>
                </a:lnTo>
                <a:lnTo>
                  <a:pt x="0" y="128813"/>
                </a:lnTo>
                <a:lnTo>
                  <a:pt x="0" y="193200"/>
                </a:lnTo>
                <a:lnTo>
                  <a:pt x="210154" y="193200"/>
                </a:lnTo>
                <a:lnTo>
                  <a:pt x="233511" y="177102"/>
                </a:lnTo>
                <a:lnTo>
                  <a:pt x="256837" y="177102"/>
                </a:lnTo>
                <a:lnTo>
                  <a:pt x="256837" y="161006"/>
                </a:lnTo>
                <a:lnTo>
                  <a:pt x="280195" y="144910"/>
                </a:lnTo>
                <a:lnTo>
                  <a:pt x="280195" y="128813"/>
                </a:lnTo>
                <a:lnTo>
                  <a:pt x="303552" y="112695"/>
                </a:lnTo>
                <a:lnTo>
                  <a:pt x="303552" y="16095"/>
                </a:lnTo>
                <a:lnTo>
                  <a:pt x="280195" y="0"/>
                </a:lnTo>
                <a:close/>
              </a:path>
            </a:pathLst>
          </a:custGeom>
          <a:solidFill>
            <a:srgbClr val="7F6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22284" y="6242158"/>
            <a:ext cx="3900170" cy="1691005"/>
          </a:xfrm>
          <a:custGeom>
            <a:avLst/>
            <a:gdLst/>
            <a:ahLst/>
            <a:cxnLst/>
            <a:rect l="l" t="t" r="r" b="b"/>
            <a:pathLst>
              <a:path w="3900170" h="1691004">
                <a:moveTo>
                  <a:pt x="1984844" y="0"/>
                </a:moveTo>
                <a:lnTo>
                  <a:pt x="1424424" y="0"/>
                </a:lnTo>
                <a:lnTo>
                  <a:pt x="1284311" y="16181"/>
                </a:lnTo>
                <a:lnTo>
                  <a:pt x="1167555" y="32148"/>
                </a:lnTo>
                <a:lnTo>
                  <a:pt x="1074156" y="32148"/>
                </a:lnTo>
                <a:lnTo>
                  <a:pt x="1027442" y="48332"/>
                </a:lnTo>
                <a:lnTo>
                  <a:pt x="980759" y="48332"/>
                </a:lnTo>
                <a:lnTo>
                  <a:pt x="934044" y="64514"/>
                </a:lnTo>
                <a:lnTo>
                  <a:pt x="887360" y="96663"/>
                </a:lnTo>
                <a:lnTo>
                  <a:pt x="817288" y="112847"/>
                </a:lnTo>
                <a:lnTo>
                  <a:pt x="770605" y="144995"/>
                </a:lnTo>
                <a:lnTo>
                  <a:pt x="723890" y="160963"/>
                </a:lnTo>
                <a:lnTo>
                  <a:pt x="677175" y="193328"/>
                </a:lnTo>
                <a:lnTo>
                  <a:pt x="490379" y="289777"/>
                </a:lnTo>
                <a:lnTo>
                  <a:pt x="443664" y="338109"/>
                </a:lnTo>
                <a:lnTo>
                  <a:pt x="396981" y="370259"/>
                </a:lnTo>
                <a:lnTo>
                  <a:pt x="350266" y="418591"/>
                </a:lnTo>
                <a:lnTo>
                  <a:pt x="303551" y="483106"/>
                </a:lnTo>
                <a:lnTo>
                  <a:pt x="233513" y="563587"/>
                </a:lnTo>
                <a:lnTo>
                  <a:pt x="186811" y="660253"/>
                </a:lnTo>
                <a:lnTo>
                  <a:pt x="140106" y="708369"/>
                </a:lnTo>
                <a:lnTo>
                  <a:pt x="116754" y="756701"/>
                </a:lnTo>
                <a:lnTo>
                  <a:pt x="93403" y="821216"/>
                </a:lnTo>
                <a:lnTo>
                  <a:pt x="70052" y="869549"/>
                </a:lnTo>
                <a:lnTo>
                  <a:pt x="46701" y="933848"/>
                </a:lnTo>
                <a:lnTo>
                  <a:pt x="0" y="1030450"/>
                </a:lnTo>
                <a:lnTo>
                  <a:pt x="0" y="1690551"/>
                </a:lnTo>
                <a:lnTo>
                  <a:pt x="46701" y="1690551"/>
                </a:lnTo>
                <a:lnTo>
                  <a:pt x="46701" y="1674455"/>
                </a:lnTo>
                <a:lnTo>
                  <a:pt x="70052" y="1674455"/>
                </a:lnTo>
                <a:lnTo>
                  <a:pt x="93403" y="1626166"/>
                </a:lnTo>
                <a:lnTo>
                  <a:pt x="140106" y="1593951"/>
                </a:lnTo>
                <a:lnTo>
                  <a:pt x="163457" y="1561758"/>
                </a:lnTo>
                <a:lnTo>
                  <a:pt x="186811" y="1545663"/>
                </a:lnTo>
                <a:lnTo>
                  <a:pt x="233513" y="1529544"/>
                </a:lnTo>
                <a:lnTo>
                  <a:pt x="256864" y="1529544"/>
                </a:lnTo>
                <a:lnTo>
                  <a:pt x="280216" y="1513447"/>
                </a:lnTo>
                <a:lnTo>
                  <a:pt x="326908" y="1513447"/>
                </a:lnTo>
                <a:lnTo>
                  <a:pt x="326908" y="1497352"/>
                </a:lnTo>
                <a:lnTo>
                  <a:pt x="350266" y="1449063"/>
                </a:lnTo>
                <a:lnTo>
                  <a:pt x="373623" y="1368559"/>
                </a:lnTo>
                <a:lnTo>
                  <a:pt x="420307" y="1288056"/>
                </a:lnTo>
                <a:lnTo>
                  <a:pt x="443664" y="1191455"/>
                </a:lnTo>
                <a:lnTo>
                  <a:pt x="490379" y="1110952"/>
                </a:lnTo>
                <a:lnTo>
                  <a:pt x="513736" y="1046544"/>
                </a:lnTo>
                <a:lnTo>
                  <a:pt x="537094" y="998255"/>
                </a:lnTo>
                <a:lnTo>
                  <a:pt x="560420" y="966042"/>
                </a:lnTo>
                <a:lnTo>
                  <a:pt x="630492" y="901698"/>
                </a:lnTo>
                <a:lnTo>
                  <a:pt x="700533" y="821216"/>
                </a:lnTo>
                <a:lnTo>
                  <a:pt x="793931" y="740735"/>
                </a:lnTo>
                <a:lnTo>
                  <a:pt x="864003" y="708369"/>
                </a:lnTo>
                <a:lnTo>
                  <a:pt x="910686" y="676220"/>
                </a:lnTo>
                <a:lnTo>
                  <a:pt x="957401" y="627887"/>
                </a:lnTo>
                <a:lnTo>
                  <a:pt x="1004116" y="595739"/>
                </a:lnTo>
                <a:lnTo>
                  <a:pt x="1074156" y="579555"/>
                </a:lnTo>
                <a:lnTo>
                  <a:pt x="1120872" y="547405"/>
                </a:lnTo>
                <a:lnTo>
                  <a:pt x="1167555" y="531439"/>
                </a:lnTo>
                <a:lnTo>
                  <a:pt x="1190913" y="515256"/>
                </a:lnTo>
                <a:lnTo>
                  <a:pt x="3899680" y="515256"/>
                </a:lnTo>
                <a:lnTo>
                  <a:pt x="3899680" y="434773"/>
                </a:lnTo>
                <a:lnTo>
                  <a:pt x="3876230" y="418591"/>
                </a:lnTo>
                <a:lnTo>
                  <a:pt x="3876230" y="402624"/>
                </a:lnTo>
                <a:lnTo>
                  <a:pt x="3853090" y="386443"/>
                </a:lnTo>
                <a:lnTo>
                  <a:pt x="3829640" y="354291"/>
                </a:lnTo>
                <a:lnTo>
                  <a:pt x="3736146" y="289777"/>
                </a:lnTo>
                <a:lnTo>
                  <a:pt x="3666107" y="273810"/>
                </a:lnTo>
                <a:lnTo>
                  <a:pt x="3619517" y="241444"/>
                </a:lnTo>
                <a:lnTo>
                  <a:pt x="3549475" y="225477"/>
                </a:lnTo>
                <a:lnTo>
                  <a:pt x="3502573" y="225477"/>
                </a:lnTo>
                <a:lnTo>
                  <a:pt x="3455983" y="209295"/>
                </a:lnTo>
                <a:lnTo>
                  <a:pt x="3385944" y="209295"/>
                </a:lnTo>
                <a:lnTo>
                  <a:pt x="3339354" y="193328"/>
                </a:lnTo>
                <a:lnTo>
                  <a:pt x="3105717" y="193328"/>
                </a:lnTo>
                <a:lnTo>
                  <a:pt x="3012320" y="177144"/>
                </a:lnTo>
                <a:lnTo>
                  <a:pt x="2732093" y="177144"/>
                </a:lnTo>
                <a:lnTo>
                  <a:pt x="2708735" y="160963"/>
                </a:lnTo>
                <a:lnTo>
                  <a:pt x="2662051" y="144995"/>
                </a:lnTo>
                <a:lnTo>
                  <a:pt x="2568623" y="128813"/>
                </a:lnTo>
                <a:lnTo>
                  <a:pt x="2451866" y="112847"/>
                </a:lnTo>
                <a:lnTo>
                  <a:pt x="2358469" y="80481"/>
                </a:lnTo>
                <a:lnTo>
                  <a:pt x="2218357" y="64514"/>
                </a:lnTo>
                <a:lnTo>
                  <a:pt x="2124957" y="32148"/>
                </a:lnTo>
                <a:lnTo>
                  <a:pt x="2031559" y="16181"/>
                </a:lnTo>
                <a:lnTo>
                  <a:pt x="1984844" y="0"/>
                </a:lnTo>
                <a:close/>
              </a:path>
              <a:path w="3900170" h="1691004">
                <a:moveTo>
                  <a:pt x="326908" y="1513447"/>
                </a:moveTo>
                <a:lnTo>
                  <a:pt x="280216" y="1513447"/>
                </a:lnTo>
                <a:lnTo>
                  <a:pt x="326908" y="1529544"/>
                </a:lnTo>
                <a:lnTo>
                  <a:pt x="326908" y="1513447"/>
                </a:lnTo>
                <a:close/>
              </a:path>
              <a:path w="3900170" h="1691004">
                <a:moveTo>
                  <a:pt x="3899680" y="547405"/>
                </a:moveTo>
                <a:lnTo>
                  <a:pt x="2965605" y="547405"/>
                </a:lnTo>
                <a:lnTo>
                  <a:pt x="3105717" y="579555"/>
                </a:lnTo>
                <a:lnTo>
                  <a:pt x="3199273" y="579555"/>
                </a:lnTo>
                <a:lnTo>
                  <a:pt x="3339354" y="611920"/>
                </a:lnTo>
                <a:lnTo>
                  <a:pt x="3362492" y="627887"/>
                </a:lnTo>
                <a:lnTo>
                  <a:pt x="3385944" y="627887"/>
                </a:lnTo>
                <a:lnTo>
                  <a:pt x="3432534" y="660253"/>
                </a:lnTo>
                <a:lnTo>
                  <a:pt x="3479436" y="692402"/>
                </a:lnTo>
                <a:lnTo>
                  <a:pt x="3526025" y="740735"/>
                </a:lnTo>
                <a:lnTo>
                  <a:pt x="3572615" y="772886"/>
                </a:lnTo>
                <a:lnTo>
                  <a:pt x="3596065" y="821216"/>
                </a:lnTo>
                <a:lnTo>
                  <a:pt x="3642655" y="853367"/>
                </a:lnTo>
                <a:lnTo>
                  <a:pt x="3712697" y="949944"/>
                </a:lnTo>
                <a:lnTo>
                  <a:pt x="3783051" y="1014352"/>
                </a:lnTo>
                <a:lnTo>
                  <a:pt x="3806188" y="1078758"/>
                </a:lnTo>
                <a:lnTo>
                  <a:pt x="3829640" y="1094855"/>
                </a:lnTo>
                <a:lnTo>
                  <a:pt x="3853090" y="1094855"/>
                </a:lnTo>
                <a:lnTo>
                  <a:pt x="3853090" y="1078758"/>
                </a:lnTo>
                <a:lnTo>
                  <a:pt x="3899680" y="1078758"/>
                </a:lnTo>
                <a:lnTo>
                  <a:pt x="3899680" y="547405"/>
                </a:lnTo>
                <a:close/>
              </a:path>
              <a:path w="3900170" h="1691004">
                <a:moveTo>
                  <a:pt x="3899680" y="515256"/>
                </a:moveTo>
                <a:lnTo>
                  <a:pt x="1424424" y="515256"/>
                </a:lnTo>
                <a:lnTo>
                  <a:pt x="1564536" y="531439"/>
                </a:lnTo>
                <a:lnTo>
                  <a:pt x="1727976" y="563587"/>
                </a:lnTo>
                <a:lnTo>
                  <a:pt x="1868088" y="579555"/>
                </a:lnTo>
                <a:lnTo>
                  <a:pt x="1984844" y="611920"/>
                </a:lnTo>
                <a:lnTo>
                  <a:pt x="2054916" y="627887"/>
                </a:lnTo>
                <a:lnTo>
                  <a:pt x="2545298" y="627887"/>
                </a:lnTo>
                <a:lnTo>
                  <a:pt x="2568623" y="611920"/>
                </a:lnTo>
                <a:lnTo>
                  <a:pt x="2615337" y="611920"/>
                </a:lnTo>
                <a:lnTo>
                  <a:pt x="2638695" y="595739"/>
                </a:lnTo>
                <a:lnTo>
                  <a:pt x="2708735" y="579555"/>
                </a:lnTo>
                <a:lnTo>
                  <a:pt x="2755451" y="563587"/>
                </a:lnTo>
                <a:lnTo>
                  <a:pt x="2778808" y="547405"/>
                </a:lnTo>
                <a:lnTo>
                  <a:pt x="3899680" y="547405"/>
                </a:lnTo>
                <a:lnTo>
                  <a:pt x="3899680" y="515256"/>
                </a:lnTo>
                <a:close/>
              </a:path>
            </a:pathLst>
          </a:custGeom>
          <a:solidFill>
            <a:srgbClr val="CEC7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25836" y="6676931"/>
            <a:ext cx="1985010" cy="2077085"/>
          </a:xfrm>
          <a:custGeom>
            <a:avLst/>
            <a:gdLst/>
            <a:ahLst/>
            <a:cxnLst/>
            <a:rect l="l" t="t" r="r" b="b"/>
            <a:pathLst>
              <a:path w="1985010" h="2077084">
                <a:moveTo>
                  <a:pt x="1517854" y="0"/>
                </a:moveTo>
                <a:lnTo>
                  <a:pt x="1097514" y="0"/>
                </a:lnTo>
                <a:lnTo>
                  <a:pt x="1027474" y="15967"/>
                </a:lnTo>
                <a:lnTo>
                  <a:pt x="957401" y="15967"/>
                </a:lnTo>
                <a:lnTo>
                  <a:pt x="910719" y="32151"/>
                </a:lnTo>
                <a:lnTo>
                  <a:pt x="840647" y="48333"/>
                </a:lnTo>
                <a:lnTo>
                  <a:pt x="793963" y="64300"/>
                </a:lnTo>
                <a:lnTo>
                  <a:pt x="747248" y="64300"/>
                </a:lnTo>
                <a:lnTo>
                  <a:pt x="607135" y="112632"/>
                </a:lnTo>
                <a:lnTo>
                  <a:pt x="560451" y="144782"/>
                </a:lnTo>
                <a:lnTo>
                  <a:pt x="467053" y="177147"/>
                </a:lnTo>
                <a:lnTo>
                  <a:pt x="443696" y="209298"/>
                </a:lnTo>
                <a:lnTo>
                  <a:pt x="396981" y="225480"/>
                </a:lnTo>
                <a:lnTo>
                  <a:pt x="373624" y="257629"/>
                </a:lnTo>
                <a:lnTo>
                  <a:pt x="326940" y="289779"/>
                </a:lnTo>
                <a:lnTo>
                  <a:pt x="303583" y="321928"/>
                </a:lnTo>
                <a:lnTo>
                  <a:pt x="256868" y="354078"/>
                </a:lnTo>
                <a:lnTo>
                  <a:pt x="233542" y="386443"/>
                </a:lnTo>
                <a:lnTo>
                  <a:pt x="186827" y="434776"/>
                </a:lnTo>
                <a:lnTo>
                  <a:pt x="163470" y="466925"/>
                </a:lnTo>
                <a:lnTo>
                  <a:pt x="116755" y="563482"/>
                </a:lnTo>
                <a:lnTo>
                  <a:pt x="93429" y="595676"/>
                </a:lnTo>
                <a:lnTo>
                  <a:pt x="93429" y="627868"/>
                </a:lnTo>
                <a:lnTo>
                  <a:pt x="70071" y="660082"/>
                </a:lnTo>
                <a:lnTo>
                  <a:pt x="70071" y="692274"/>
                </a:lnTo>
                <a:lnTo>
                  <a:pt x="46714" y="756682"/>
                </a:lnTo>
                <a:lnTo>
                  <a:pt x="46714" y="837186"/>
                </a:lnTo>
                <a:lnTo>
                  <a:pt x="23357" y="917689"/>
                </a:lnTo>
                <a:lnTo>
                  <a:pt x="23357" y="1094771"/>
                </a:lnTo>
                <a:lnTo>
                  <a:pt x="0" y="1175274"/>
                </a:lnTo>
                <a:lnTo>
                  <a:pt x="23357" y="1352378"/>
                </a:lnTo>
                <a:lnTo>
                  <a:pt x="23357" y="1819281"/>
                </a:lnTo>
                <a:lnTo>
                  <a:pt x="46714" y="1851496"/>
                </a:lnTo>
                <a:lnTo>
                  <a:pt x="46714" y="1915881"/>
                </a:lnTo>
                <a:lnTo>
                  <a:pt x="70071" y="1964192"/>
                </a:lnTo>
                <a:lnTo>
                  <a:pt x="116755" y="2028599"/>
                </a:lnTo>
                <a:lnTo>
                  <a:pt x="116755" y="2044696"/>
                </a:lnTo>
                <a:lnTo>
                  <a:pt x="163470" y="2076889"/>
                </a:lnTo>
                <a:lnTo>
                  <a:pt x="233542" y="2076889"/>
                </a:lnTo>
                <a:lnTo>
                  <a:pt x="256868" y="2060792"/>
                </a:lnTo>
                <a:lnTo>
                  <a:pt x="280225" y="2060792"/>
                </a:lnTo>
                <a:lnTo>
                  <a:pt x="326940" y="2044696"/>
                </a:lnTo>
                <a:lnTo>
                  <a:pt x="350298" y="2028599"/>
                </a:lnTo>
                <a:lnTo>
                  <a:pt x="396981" y="1964192"/>
                </a:lnTo>
                <a:lnTo>
                  <a:pt x="443696" y="1931999"/>
                </a:lnTo>
                <a:lnTo>
                  <a:pt x="467053" y="1899785"/>
                </a:lnTo>
                <a:lnTo>
                  <a:pt x="513737" y="1867592"/>
                </a:lnTo>
                <a:lnTo>
                  <a:pt x="537094" y="1835400"/>
                </a:lnTo>
                <a:lnTo>
                  <a:pt x="583809" y="1819281"/>
                </a:lnTo>
                <a:lnTo>
                  <a:pt x="653850" y="1770993"/>
                </a:lnTo>
                <a:lnTo>
                  <a:pt x="700564" y="1754896"/>
                </a:lnTo>
                <a:lnTo>
                  <a:pt x="723890" y="1738778"/>
                </a:lnTo>
                <a:lnTo>
                  <a:pt x="770605" y="1722682"/>
                </a:lnTo>
                <a:lnTo>
                  <a:pt x="817320" y="1690489"/>
                </a:lnTo>
                <a:lnTo>
                  <a:pt x="840647" y="1658296"/>
                </a:lnTo>
                <a:lnTo>
                  <a:pt x="887361" y="1626082"/>
                </a:lnTo>
                <a:lnTo>
                  <a:pt x="910719" y="1593889"/>
                </a:lnTo>
                <a:lnTo>
                  <a:pt x="957401" y="1561696"/>
                </a:lnTo>
                <a:lnTo>
                  <a:pt x="957401" y="1545578"/>
                </a:lnTo>
                <a:lnTo>
                  <a:pt x="1027474" y="1497289"/>
                </a:lnTo>
                <a:lnTo>
                  <a:pt x="1074158" y="1481193"/>
                </a:lnTo>
                <a:lnTo>
                  <a:pt x="1097514" y="1465074"/>
                </a:lnTo>
                <a:lnTo>
                  <a:pt x="1190913" y="1432882"/>
                </a:lnTo>
                <a:lnTo>
                  <a:pt x="1237628" y="1432882"/>
                </a:lnTo>
                <a:lnTo>
                  <a:pt x="1331027" y="1400689"/>
                </a:lnTo>
                <a:lnTo>
                  <a:pt x="1471139" y="1368474"/>
                </a:lnTo>
                <a:lnTo>
                  <a:pt x="1541181" y="1336282"/>
                </a:lnTo>
                <a:lnTo>
                  <a:pt x="1634609" y="1304089"/>
                </a:lnTo>
                <a:lnTo>
                  <a:pt x="1704650" y="1271875"/>
                </a:lnTo>
                <a:lnTo>
                  <a:pt x="1798049" y="1207489"/>
                </a:lnTo>
                <a:lnTo>
                  <a:pt x="1821405" y="1159178"/>
                </a:lnTo>
                <a:lnTo>
                  <a:pt x="1844763" y="1126985"/>
                </a:lnTo>
                <a:lnTo>
                  <a:pt x="1868121" y="1062579"/>
                </a:lnTo>
                <a:lnTo>
                  <a:pt x="1891478" y="1014290"/>
                </a:lnTo>
                <a:lnTo>
                  <a:pt x="1938161" y="885475"/>
                </a:lnTo>
                <a:lnTo>
                  <a:pt x="1961519" y="837186"/>
                </a:lnTo>
                <a:lnTo>
                  <a:pt x="1961519" y="708371"/>
                </a:lnTo>
                <a:lnTo>
                  <a:pt x="1984876" y="627868"/>
                </a:lnTo>
                <a:lnTo>
                  <a:pt x="1984876" y="466925"/>
                </a:lnTo>
                <a:lnTo>
                  <a:pt x="1961519" y="386443"/>
                </a:lnTo>
                <a:lnTo>
                  <a:pt x="1961519" y="257629"/>
                </a:lnTo>
                <a:lnTo>
                  <a:pt x="1938161" y="241447"/>
                </a:lnTo>
                <a:lnTo>
                  <a:pt x="1938161" y="225480"/>
                </a:lnTo>
                <a:lnTo>
                  <a:pt x="1868121" y="128814"/>
                </a:lnTo>
                <a:lnTo>
                  <a:pt x="1844763" y="112632"/>
                </a:lnTo>
                <a:lnTo>
                  <a:pt x="1751365" y="80483"/>
                </a:lnTo>
                <a:lnTo>
                  <a:pt x="1704650" y="48333"/>
                </a:lnTo>
                <a:lnTo>
                  <a:pt x="1611251" y="32151"/>
                </a:lnTo>
                <a:lnTo>
                  <a:pt x="1587895" y="15967"/>
                </a:lnTo>
                <a:lnTo>
                  <a:pt x="1517854" y="0"/>
                </a:lnTo>
                <a:close/>
              </a:path>
            </a:pathLst>
          </a:custGeom>
          <a:solidFill>
            <a:srgbClr val="753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72550" y="6692898"/>
            <a:ext cx="1868170" cy="1997075"/>
          </a:xfrm>
          <a:custGeom>
            <a:avLst/>
            <a:gdLst/>
            <a:ahLst/>
            <a:cxnLst/>
            <a:rect l="l" t="t" r="r" b="b"/>
            <a:pathLst>
              <a:path w="1868170" h="1997075">
                <a:moveTo>
                  <a:pt x="1447782" y="16183"/>
                </a:moveTo>
                <a:lnTo>
                  <a:pt x="980759" y="16183"/>
                </a:lnTo>
                <a:lnTo>
                  <a:pt x="910687" y="32365"/>
                </a:lnTo>
                <a:lnTo>
                  <a:pt x="864004" y="48332"/>
                </a:lnTo>
                <a:lnTo>
                  <a:pt x="793932" y="48332"/>
                </a:lnTo>
                <a:lnTo>
                  <a:pt x="513737" y="144998"/>
                </a:lnTo>
                <a:lnTo>
                  <a:pt x="490379" y="161179"/>
                </a:lnTo>
                <a:lnTo>
                  <a:pt x="443665" y="177147"/>
                </a:lnTo>
                <a:lnTo>
                  <a:pt x="373624" y="225479"/>
                </a:lnTo>
                <a:lnTo>
                  <a:pt x="350266" y="257628"/>
                </a:lnTo>
                <a:lnTo>
                  <a:pt x="303583" y="289994"/>
                </a:lnTo>
                <a:lnTo>
                  <a:pt x="280226" y="322145"/>
                </a:lnTo>
                <a:lnTo>
                  <a:pt x="233511" y="354294"/>
                </a:lnTo>
                <a:lnTo>
                  <a:pt x="210153" y="386443"/>
                </a:lnTo>
                <a:lnTo>
                  <a:pt x="186827" y="418809"/>
                </a:lnTo>
                <a:lnTo>
                  <a:pt x="140113" y="466924"/>
                </a:lnTo>
                <a:lnTo>
                  <a:pt x="116755" y="499203"/>
                </a:lnTo>
                <a:lnTo>
                  <a:pt x="93398" y="547514"/>
                </a:lnTo>
                <a:lnTo>
                  <a:pt x="70040" y="611901"/>
                </a:lnTo>
                <a:lnTo>
                  <a:pt x="46714" y="660212"/>
                </a:lnTo>
                <a:lnTo>
                  <a:pt x="46714" y="724618"/>
                </a:lnTo>
                <a:lnTo>
                  <a:pt x="23357" y="805121"/>
                </a:lnTo>
                <a:lnTo>
                  <a:pt x="23357" y="885605"/>
                </a:lnTo>
                <a:lnTo>
                  <a:pt x="0" y="966108"/>
                </a:lnTo>
                <a:lnTo>
                  <a:pt x="0" y="1690617"/>
                </a:lnTo>
                <a:lnTo>
                  <a:pt x="23357" y="1722810"/>
                </a:lnTo>
                <a:lnTo>
                  <a:pt x="23357" y="1787217"/>
                </a:lnTo>
                <a:lnTo>
                  <a:pt x="70040" y="1883817"/>
                </a:lnTo>
                <a:lnTo>
                  <a:pt x="70040" y="1932128"/>
                </a:lnTo>
                <a:lnTo>
                  <a:pt x="116755" y="1964321"/>
                </a:lnTo>
                <a:lnTo>
                  <a:pt x="116755" y="1980417"/>
                </a:lnTo>
                <a:lnTo>
                  <a:pt x="140113" y="1996514"/>
                </a:lnTo>
                <a:lnTo>
                  <a:pt x="233511" y="1996514"/>
                </a:lnTo>
                <a:lnTo>
                  <a:pt x="280226" y="1980417"/>
                </a:lnTo>
                <a:lnTo>
                  <a:pt x="326909" y="1948224"/>
                </a:lnTo>
                <a:lnTo>
                  <a:pt x="350266" y="1916032"/>
                </a:lnTo>
                <a:lnTo>
                  <a:pt x="373624" y="1899914"/>
                </a:lnTo>
                <a:lnTo>
                  <a:pt x="396981" y="1867721"/>
                </a:lnTo>
                <a:lnTo>
                  <a:pt x="443665" y="1835528"/>
                </a:lnTo>
                <a:lnTo>
                  <a:pt x="467022" y="1803314"/>
                </a:lnTo>
                <a:lnTo>
                  <a:pt x="583777" y="1722810"/>
                </a:lnTo>
                <a:lnTo>
                  <a:pt x="630492" y="1706714"/>
                </a:lnTo>
                <a:lnTo>
                  <a:pt x="653850" y="1690617"/>
                </a:lnTo>
                <a:lnTo>
                  <a:pt x="700534" y="1674521"/>
                </a:lnTo>
                <a:lnTo>
                  <a:pt x="723890" y="1642328"/>
                </a:lnTo>
                <a:lnTo>
                  <a:pt x="770606" y="1626210"/>
                </a:lnTo>
                <a:lnTo>
                  <a:pt x="793932" y="1594017"/>
                </a:lnTo>
                <a:lnTo>
                  <a:pt x="840646" y="1561825"/>
                </a:lnTo>
                <a:lnTo>
                  <a:pt x="864004" y="1529610"/>
                </a:lnTo>
                <a:lnTo>
                  <a:pt x="887361" y="1529610"/>
                </a:lnTo>
                <a:lnTo>
                  <a:pt x="910687" y="1497417"/>
                </a:lnTo>
                <a:lnTo>
                  <a:pt x="910687" y="1481321"/>
                </a:lnTo>
                <a:lnTo>
                  <a:pt x="934045" y="1481321"/>
                </a:lnTo>
                <a:lnTo>
                  <a:pt x="1004117" y="1433010"/>
                </a:lnTo>
                <a:lnTo>
                  <a:pt x="1050800" y="1416914"/>
                </a:lnTo>
                <a:lnTo>
                  <a:pt x="1074157" y="1400818"/>
                </a:lnTo>
                <a:lnTo>
                  <a:pt x="1167556" y="1368625"/>
                </a:lnTo>
                <a:lnTo>
                  <a:pt x="1214270" y="1368625"/>
                </a:lnTo>
                <a:lnTo>
                  <a:pt x="1260954" y="1352506"/>
                </a:lnTo>
                <a:lnTo>
                  <a:pt x="1401067" y="1320314"/>
                </a:lnTo>
                <a:lnTo>
                  <a:pt x="1611253" y="1223714"/>
                </a:lnTo>
                <a:lnTo>
                  <a:pt x="1704650" y="1159306"/>
                </a:lnTo>
                <a:lnTo>
                  <a:pt x="1728007" y="1127114"/>
                </a:lnTo>
                <a:lnTo>
                  <a:pt x="1798048" y="982204"/>
                </a:lnTo>
                <a:lnTo>
                  <a:pt x="1821406" y="917818"/>
                </a:lnTo>
                <a:lnTo>
                  <a:pt x="1844763" y="869508"/>
                </a:lnTo>
                <a:lnTo>
                  <a:pt x="1868090" y="805121"/>
                </a:lnTo>
                <a:lnTo>
                  <a:pt x="1868090" y="289994"/>
                </a:lnTo>
                <a:lnTo>
                  <a:pt x="1844763" y="257628"/>
                </a:lnTo>
                <a:lnTo>
                  <a:pt x="1844763" y="225479"/>
                </a:lnTo>
                <a:lnTo>
                  <a:pt x="1798048" y="161179"/>
                </a:lnTo>
                <a:lnTo>
                  <a:pt x="1751334" y="128814"/>
                </a:lnTo>
                <a:lnTo>
                  <a:pt x="1704650" y="112847"/>
                </a:lnTo>
                <a:lnTo>
                  <a:pt x="1681292" y="80698"/>
                </a:lnTo>
                <a:lnTo>
                  <a:pt x="1611253" y="64515"/>
                </a:lnTo>
                <a:lnTo>
                  <a:pt x="1541181" y="32365"/>
                </a:lnTo>
                <a:lnTo>
                  <a:pt x="1494466" y="32365"/>
                </a:lnTo>
                <a:lnTo>
                  <a:pt x="1447782" y="16183"/>
                </a:lnTo>
                <a:close/>
              </a:path>
              <a:path w="1868170" h="1997075">
                <a:moveTo>
                  <a:pt x="1354384" y="0"/>
                </a:moveTo>
                <a:lnTo>
                  <a:pt x="1214270" y="0"/>
                </a:lnTo>
                <a:lnTo>
                  <a:pt x="1167556" y="16183"/>
                </a:lnTo>
                <a:lnTo>
                  <a:pt x="1401067" y="16183"/>
                </a:lnTo>
                <a:lnTo>
                  <a:pt x="1354384" y="0"/>
                </a:lnTo>
                <a:close/>
              </a:path>
            </a:pathLst>
          </a:custGeom>
          <a:solidFill>
            <a:srgbClr val="7C42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45635" y="6274306"/>
            <a:ext cx="3899782" cy="235072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236373" y="1391513"/>
            <a:ext cx="2131060" cy="1387475"/>
          </a:xfrm>
          <a:custGeom>
            <a:avLst/>
            <a:gdLst/>
            <a:ahLst/>
            <a:cxnLst/>
            <a:rect l="l" t="t" r="r" b="b"/>
            <a:pathLst>
              <a:path w="2131059" h="1387475">
                <a:moveTo>
                  <a:pt x="0" y="1387179"/>
                </a:moveTo>
                <a:lnTo>
                  <a:pt x="2130619" y="1387179"/>
                </a:lnTo>
                <a:lnTo>
                  <a:pt x="2130619" y="0"/>
                </a:lnTo>
                <a:lnTo>
                  <a:pt x="0" y="0"/>
                </a:lnTo>
                <a:lnTo>
                  <a:pt x="0" y="138717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078148" y="1625600"/>
            <a:ext cx="247650" cy="869315"/>
          </a:xfrm>
          <a:custGeom>
            <a:avLst/>
            <a:gdLst/>
            <a:ahLst/>
            <a:cxnLst/>
            <a:rect l="l" t="t" r="r" b="b"/>
            <a:pathLst>
              <a:path w="247650" h="869314">
                <a:moveTo>
                  <a:pt x="82363" y="622062"/>
                </a:moveTo>
                <a:lnTo>
                  <a:pt x="0" y="622062"/>
                </a:lnTo>
                <a:lnTo>
                  <a:pt x="123545" y="869153"/>
                </a:lnTo>
                <a:lnTo>
                  <a:pt x="226500" y="663244"/>
                </a:lnTo>
                <a:lnTo>
                  <a:pt x="82363" y="663244"/>
                </a:lnTo>
                <a:lnTo>
                  <a:pt x="82363" y="622062"/>
                </a:lnTo>
                <a:close/>
              </a:path>
              <a:path w="247650" h="869314">
                <a:moveTo>
                  <a:pt x="164726" y="0"/>
                </a:moveTo>
                <a:lnTo>
                  <a:pt x="82363" y="0"/>
                </a:lnTo>
                <a:lnTo>
                  <a:pt x="82363" y="663244"/>
                </a:lnTo>
                <a:lnTo>
                  <a:pt x="164726" y="663244"/>
                </a:lnTo>
                <a:lnTo>
                  <a:pt x="164726" y="0"/>
                </a:lnTo>
                <a:close/>
              </a:path>
              <a:path w="247650" h="869314">
                <a:moveTo>
                  <a:pt x="247091" y="622062"/>
                </a:moveTo>
                <a:lnTo>
                  <a:pt x="164726" y="622062"/>
                </a:lnTo>
                <a:lnTo>
                  <a:pt x="164726" y="663244"/>
                </a:lnTo>
                <a:lnTo>
                  <a:pt x="226500" y="663244"/>
                </a:lnTo>
                <a:lnTo>
                  <a:pt x="247091" y="622062"/>
                </a:lnTo>
                <a:close/>
              </a:path>
            </a:pathLst>
          </a:custGeom>
          <a:solidFill>
            <a:srgbClr val="827F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3968631" y="1372006"/>
            <a:ext cx="4152865" cy="202007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703175" y="7150472"/>
            <a:ext cx="2123477" cy="206342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7468490" y="1428666"/>
            <a:ext cx="2768600" cy="25101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7890" marR="5080">
              <a:lnSpc>
                <a:spcPct val="80300"/>
              </a:lnSpc>
            </a:pPr>
            <a:r>
              <a:rPr sz="3400" spc="-75" dirty="0">
                <a:solidFill>
                  <a:srgbClr val="827F33"/>
                </a:solidFill>
                <a:latin typeface="Calibri"/>
                <a:cs typeface="Calibri"/>
              </a:rPr>
              <a:t>P</a:t>
            </a:r>
            <a:r>
              <a:rPr sz="3400" dirty="0">
                <a:solidFill>
                  <a:srgbClr val="827F33"/>
                </a:solidFill>
                <a:latin typeface="Calibri"/>
                <a:cs typeface="Calibri"/>
              </a:rPr>
              <a:t>a</a:t>
            </a:r>
            <a:r>
              <a:rPr sz="3400" spc="5" dirty="0">
                <a:solidFill>
                  <a:srgbClr val="827F33"/>
                </a:solidFill>
                <a:latin typeface="Calibri"/>
                <a:cs typeface="Calibri"/>
              </a:rPr>
              <a:t>n</a:t>
            </a:r>
            <a:r>
              <a:rPr sz="3400" dirty="0">
                <a:solidFill>
                  <a:srgbClr val="827F33"/>
                </a:solidFill>
                <a:latin typeface="Calibri"/>
                <a:cs typeface="Calibri"/>
              </a:rPr>
              <a:t>k</a:t>
            </a:r>
            <a:r>
              <a:rPr sz="3400" spc="-40" dirty="0">
                <a:solidFill>
                  <a:srgbClr val="827F33"/>
                </a:solidFill>
                <a:latin typeface="Calibri"/>
                <a:cs typeface="Calibri"/>
              </a:rPr>
              <a:t>r</a:t>
            </a:r>
            <a:r>
              <a:rPr sz="3400" dirty="0">
                <a:solidFill>
                  <a:srgbClr val="827F33"/>
                </a:solidFill>
                <a:latin typeface="Calibri"/>
                <a:cs typeface="Calibri"/>
              </a:rPr>
              <a:t>e</a:t>
            </a:r>
            <a:r>
              <a:rPr sz="3400" spc="-20" dirty="0">
                <a:solidFill>
                  <a:srgbClr val="827F33"/>
                </a:solidFill>
                <a:latin typeface="Calibri"/>
                <a:cs typeface="Calibri"/>
              </a:rPr>
              <a:t>a</a:t>
            </a:r>
            <a:r>
              <a:rPr sz="3400" dirty="0">
                <a:solidFill>
                  <a:srgbClr val="827F33"/>
                </a:solidFill>
                <a:latin typeface="Calibri"/>
                <a:cs typeface="Calibri"/>
              </a:rPr>
              <a:t>tik İnsülin sa</a:t>
            </a:r>
            <a:r>
              <a:rPr sz="3400" spc="10" dirty="0">
                <a:solidFill>
                  <a:srgbClr val="827F33"/>
                </a:solidFill>
                <a:latin typeface="Calibri"/>
                <a:cs typeface="Calibri"/>
              </a:rPr>
              <a:t>l</a:t>
            </a:r>
            <a:r>
              <a:rPr sz="3400" dirty="0">
                <a:solidFill>
                  <a:srgbClr val="827F33"/>
                </a:solidFill>
                <a:latin typeface="Calibri"/>
                <a:cs typeface="Calibri"/>
              </a:rPr>
              <a:t>ımı</a:t>
            </a:r>
            <a:endParaRPr sz="3400">
              <a:latin typeface="Calibri"/>
              <a:cs typeface="Calibri"/>
            </a:endParaRPr>
          </a:p>
          <a:p>
            <a:pPr marL="12700" marR="1612265">
              <a:lnSpc>
                <a:spcPct val="79800"/>
              </a:lnSpc>
              <a:spcBef>
                <a:spcPts val="1435"/>
              </a:spcBef>
            </a:pPr>
            <a:r>
              <a:rPr sz="2850" spc="-25" dirty="0">
                <a:solidFill>
                  <a:srgbClr val="827F33"/>
                </a:solidFill>
                <a:latin typeface="Calibri"/>
                <a:cs typeface="Calibri"/>
              </a:rPr>
              <a:t>He</a:t>
            </a:r>
            <a:r>
              <a:rPr sz="2850" spc="-10" dirty="0">
                <a:solidFill>
                  <a:srgbClr val="827F33"/>
                </a:solidFill>
                <a:latin typeface="Calibri"/>
                <a:cs typeface="Calibri"/>
              </a:rPr>
              <a:t>p</a:t>
            </a:r>
            <a:r>
              <a:rPr sz="2850" spc="-35" dirty="0">
                <a:solidFill>
                  <a:srgbClr val="827F33"/>
                </a:solidFill>
                <a:latin typeface="Calibri"/>
                <a:cs typeface="Calibri"/>
              </a:rPr>
              <a:t>a</a:t>
            </a:r>
            <a:r>
              <a:rPr sz="2850" dirty="0">
                <a:solidFill>
                  <a:srgbClr val="827F33"/>
                </a:solidFill>
                <a:latin typeface="Calibri"/>
                <a:cs typeface="Calibri"/>
              </a:rPr>
              <a:t>ti</a:t>
            </a:r>
            <a:r>
              <a:rPr sz="2850" spc="-15" dirty="0">
                <a:solidFill>
                  <a:srgbClr val="827F33"/>
                </a:solidFill>
                <a:latin typeface="Calibri"/>
                <a:cs typeface="Calibri"/>
              </a:rPr>
              <a:t>k</a:t>
            </a:r>
            <a:r>
              <a:rPr sz="2850" spc="-10" dirty="0">
                <a:solidFill>
                  <a:srgbClr val="827F33"/>
                </a:solidFill>
                <a:latin typeface="Calibri"/>
                <a:cs typeface="Calibri"/>
              </a:rPr>
              <a:t> </a:t>
            </a:r>
            <a:r>
              <a:rPr sz="2850" dirty="0">
                <a:solidFill>
                  <a:srgbClr val="827F33"/>
                </a:solidFill>
                <a:latin typeface="Calibri"/>
                <a:cs typeface="Calibri"/>
              </a:rPr>
              <a:t>G</a:t>
            </a:r>
            <a:r>
              <a:rPr sz="2850" spc="-10" dirty="0">
                <a:solidFill>
                  <a:srgbClr val="827F33"/>
                </a:solidFill>
                <a:latin typeface="Calibri"/>
                <a:cs typeface="Calibri"/>
              </a:rPr>
              <a:t>l</a:t>
            </a:r>
            <a:r>
              <a:rPr sz="2850" dirty="0">
                <a:solidFill>
                  <a:srgbClr val="827F33"/>
                </a:solidFill>
                <a:latin typeface="Calibri"/>
                <a:cs typeface="Calibri"/>
              </a:rPr>
              <a:t>u</a:t>
            </a:r>
            <a:r>
              <a:rPr sz="2850" spc="-114" dirty="0">
                <a:solidFill>
                  <a:srgbClr val="827F33"/>
                </a:solidFill>
                <a:latin typeface="Calibri"/>
                <a:cs typeface="Calibri"/>
              </a:rPr>
              <a:t>k</a:t>
            </a:r>
            <a:r>
              <a:rPr sz="2850" spc="-35" dirty="0">
                <a:solidFill>
                  <a:srgbClr val="827F33"/>
                </a:solidFill>
                <a:latin typeface="Calibri"/>
                <a:cs typeface="Calibri"/>
              </a:rPr>
              <a:t>o</a:t>
            </a:r>
            <a:r>
              <a:rPr sz="2850" dirty="0">
                <a:solidFill>
                  <a:srgbClr val="827F33"/>
                </a:solidFill>
                <a:latin typeface="Calibri"/>
                <a:cs typeface="Calibri"/>
              </a:rPr>
              <a:t>z </a:t>
            </a:r>
            <a:r>
              <a:rPr sz="2850" spc="5" dirty="0">
                <a:solidFill>
                  <a:srgbClr val="827F33"/>
                </a:solidFill>
                <a:latin typeface="Calibri"/>
                <a:cs typeface="Calibri"/>
              </a:rPr>
              <a:t>ü</a:t>
            </a:r>
            <a:r>
              <a:rPr sz="2850" spc="-35" dirty="0">
                <a:solidFill>
                  <a:srgbClr val="827F33"/>
                </a:solidFill>
                <a:latin typeface="Calibri"/>
                <a:cs typeface="Calibri"/>
              </a:rPr>
              <a:t>r</a:t>
            </a:r>
            <a:r>
              <a:rPr sz="2850" spc="-20" dirty="0">
                <a:solidFill>
                  <a:srgbClr val="827F33"/>
                </a:solidFill>
                <a:latin typeface="Calibri"/>
                <a:cs typeface="Calibri"/>
              </a:rPr>
              <a:t>e</a:t>
            </a:r>
            <a:r>
              <a:rPr sz="2850" dirty="0">
                <a:solidFill>
                  <a:srgbClr val="827F33"/>
                </a:solidFill>
                <a:latin typeface="Calibri"/>
                <a:cs typeface="Calibri"/>
              </a:rPr>
              <a:t>timi</a:t>
            </a:r>
            <a:endParaRPr sz="2850">
              <a:latin typeface="Calibri"/>
              <a:cs typeface="Calibri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7221998" y="2924996"/>
            <a:ext cx="162560" cy="869315"/>
          </a:xfrm>
          <a:custGeom>
            <a:avLst/>
            <a:gdLst/>
            <a:ahLst/>
            <a:cxnLst/>
            <a:rect l="l" t="t" r="r" b="b"/>
            <a:pathLst>
              <a:path w="162559" h="869314">
                <a:moveTo>
                  <a:pt x="108374" y="135465"/>
                </a:moveTo>
                <a:lnTo>
                  <a:pt x="54187" y="135465"/>
                </a:lnTo>
                <a:lnTo>
                  <a:pt x="54187" y="869153"/>
                </a:lnTo>
                <a:lnTo>
                  <a:pt x="108374" y="869153"/>
                </a:lnTo>
                <a:lnTo>
                  <a:pt x="108374" y="135465"/>
                </a:lnTo>
                <a:close/>
              </a:path>
              <a:path w="162559" h="869314">
                <a:moveTo>
                  <a:pt x="81279" y="0"/>
                </a:moveTo>
                <a:lnTo>
                  <a:pt x="0" y="162559"/>
                </a:lnTo>
                <a:lnTo>
                  <a:pt x="54187" y="162559"/>
                </a:lnTo>
                <a:lnTo>
                  <a:pt x="54187" y="135465"/>
                </a:lnTo>
                <a:lnTo>
                  <a:pt x="149012" y="135465"/>
                </a:lnTo>
                <a:lnTo>
                  <a:pt x="81279" y="0"/>
                </a:lnTo>
                <a:close/>
              </a:path>
              <a:path w="162559" h="869314">
                <a:moveTo>
                  <a:pt x="149012" y="135465"/>
                </a:moveTo>
                <a:lnTo>
                  <a:pt x="108374" y="135465"/>
                </a:lnTo>
                <a:lnTo>
                  <a:pt x="108374" y="162559"/>
                </a:lnTo>
                <a:lnTo>
                  <a:pt x="162560" y="162559"/>
                </a:lnTo>
                <a:lnTo>
                  <a:pt x="149012" y="135465"/>
                </a:lnTo>
                <a:close/>
              </a:path>
            </a:pathLst>
          </a:custGeom>
          <a:solidFill>
            <a:srgbClr val="827F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9017022" y="5376942"/>
            <a:ext cx="1223645" cy="1080135"/>
          </a:xfrm>
          <a:custGeom>
            <a:avLst/>
            <a:gdLst/>
            <a:ahLst/>
            <a:cxnLst/>
            <a:rect l="l" t="t" r="r" b="b"/>
            <a:pathLst>
              <a:path w="1223645" h="1080135">
                <a:moveTo>
                  <a:pt x="1221672" y="650239"/>
                </a:moveTo>
                <a:lnTo>
                  <a:pt x="166352" y="650239"/>
                </a:lnTo>
                <a:lnTo>
                  <a:pt x="1000104" y="1080121"/>
                </a:lnTo>
                <a:lnTo>
                  <a:pt x="1221672" y="650239"/>
                </a:lnTo>
                <a:close/>
              </a:path>
              <a:path w="1223645" h="1080135">
                <a:moveTo>
                  <a:pt x="501407" y="0"/>
                </a:moveTo>
                <a:lnTo>
                  <a:pt x="0" y="290259"/>
                </a:lnTo>
                <a:lnTo>
                  <a:pt x="54547" y="866987"/>
                </a:lnTo>
                <a:lnTo>
                  <a:pt x="166352" y="650239"/>
                </a:lnTo>
                <a:lnTo>
                  <a:pt x="1221672" y="650239"/>
                </a:lnTo>
                <a:lnTo>
                  <a:pt x="1223534" y="646628"/>
                </a:lnTo>
                <a:lnTo>
                  <a:pt x="389782" y="216747"/>
                </a:lnTo>
                <a:lnTo>
                  <a:pt x="50140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9017020" y="5376943"/>
            <a:ext cx="1223645" cy="1080135"/>
          </a:xfrm>
          <a:custGeom>
            <a:avLst/>
            <a:gdLst/>
            <a:ahLst/>
            <a:cxnLst/>
            <a:rect l="l" t="t" r="r" b="b"/>
            <a:pathLst>
              <a:path w="1223645" h="1080135">
                <a:moveTo>
                  <a:pt x="1000105" y="1080120"/>
                </a:moveTo>
                <a:lnTo>
                  <a:pt x="166353" y="650239"/>
                </a:lnTo>
                <a:lnTo>
                  <a:pt x="54547" y="866986"/>
                </a:lnTo>
                <a:lnTo>
                  <a:pt x="0" y="290259"/>
                </a:lnTo>
                <a:lnTo>
                  <a:pt x="501407" y="0"/>
                </a:lnTo>
                <a:lnTo>
                  <a:pt x="389782" y="216746"/>
                </a:lnTo>
                <a:lnTo>
                  <a:pt x="1223534" y="646627"/>
                </a:lnTo>
                <a:lnTo>
                  <a:pt x="1000105" y="1080120"/>
                </a:lnTo>
                <a:close/>
              </a:path>
            </a:pathLst>
          </a:custGeom>
          <a:ln w="18062">
            <a:solidFill>
              <a:srgbClr val="DA34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6075950" y="2919577"/>
            <a:ext cx="866775" cy="1415415"/>
          </a:xfrm>
          <a:custGeom>
            <a:avLst/>
            <a:gdLst/>
            <a:ahLst/>
            <a:cxnLst/>
            <a:rect l="l" t="t" r="r" b="b"/>
            <a:pathLst>
              <a:path w="866775" h="1415414">
                <a:moveTo>
                  <a:pt x="616102" y="0"/>
                </a:moveTo>
                <a:lnTo>
                  <a:pt x="182789" y="13727"/>
                </a:lnTo>
                <a:lnTo>
                  <a:pt x="216566" y="1069825"/>
                </a:lnTo>
                <a:lnTo>
                  <a:pt x="0" y="1076869"/>
                </a:lnTo>
                <a:lnTo>
                  <a:pt x="444511" y="1414994"/>
                </a:lnTo>
                <a:lnTo>
                  <a:pt x="858323" y="1056097"/>
                </a:lnTo>
                <a:lnTo>
                  <a:pt x="649879" y="1056097"/>
                </a:lnTo>
                <a:lnTo>
                  <a:pt x="616102" y="0"/>
                </a:lnTo>
                <a:close/>
              </a:path>
              <a:path w="866775" h="1415414">
                <a:moveTo>
                  <a:pt x="866444" y="1049054"/>
                </a:moveTo>
                <a:lnTo>
                  <a:pt x="649879" y="1056097"/>
                </a:lnTo>
                <a:lnTo>
                  <a:pt x="858323" y="1056097"/>
                </a:lnTo>
                <a:lnTo>
                  <a:pt x="866444" y="1049054"/>
                </a:lnTo>
                <a:close/>
              </a:path>
            </a:pathLst>
          </a:custGeom>
          <a:solidFill>
            <a:srgbClr val="E09F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6075950" y="2919578"/>
            <a:ext cx="866775" cy="1415415"/>
          </a:xfrm>
          <a:custGeom>
            <a:avLst/>
            <a:gdLst/>
            <a:ahLst/>
            <a:cxnLst/>
            <a:rect l="l" t="t" r="r" b="b"/>
            <a:pathLst>
              <a:path w="866775" h="1415414">
                <a:moveTo>
                  <a:pt x="616102" y="0"/>
                </a:moveTo>
                <a:lnTo>
                  <a:pt x="649878" y="1056097"/>
                </a:lnTo>
                <a:lnTo>
                  <a:pt x="866444" y="1049053"/>
                </a:lnTo>
                <a:lnTo>
                  <a:pt x="444511" y="1414994"/>
                </a:lnTo>
                <a:lnTo>
                  <a:pt x="0" y="1076869"/>
                </a:lnTo>
                <a:lnTo>
                  <a:pt x="216566" y="1069825"/>
                </a:lnTo>
                <a:lnTo>
                  <a:pt x="182789" y="13727"/>
                </a:lnTo>
                <a:lnTo>
                  <a:pt x="616102" y="0"/>
                </a:lnTo>
                <a:close/>
              </a:path>
            </a:pathLst>
          </a:custGeom>
          <a:ln w="18062">
            <a:solidFill>
              <a:srgbClr val="7C42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1678790" y="243965"/>
            <a:ext cx="10041890" cy="8694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3040380" algn="l"/>
              </a:tabLst>
            </a:pPr>
            <a:r>
              <a:rPr sz="5650" b="1" dirty="0">
                <a:solidFill>
                  <a:srgbClr val="FF0000"/>
                </a:solidFill>
                <a:latin typeface="Calibri"/>
                <a:cs typeface="Calibri"/>
              </a:rPr>
              <a:t>T2DM</a:t>
            </a:r>
            <a:r>
              <a:rPr sz="5650" b="1" spc="-375" dirty="0">
                <a:solidFill>
                  <a:srgbClr val="FF0000"/>
                </a:solidFill>
                <a:latin typeface="Calibri"/>
                <a:cs typeface="Calibri"/>
              </a:rPr>
              <a:t>’</a:t>
            </a:r>
            <a:r>
              <a:rPr sz="5650" b="1" dirty="0">
                <a:solidFill>
                  <a:srgbClr val="FF0000"/>
                </a:solidFill>
                <a:latin typeface="Calibri"/>
                <a:cs typeface="Calibri"/>
              </a:rPr>
              <a:t>de	</a:t>
            </a:r>
            <a:r>
              <a:rPr sz="5650" b="1" spc="-105" dirty="0">
                <a:solidFill>
                  <a:srgbClr val="FF0000"/>
                </a:solidFill>
                <a:latin typeface="Calibri"/>
                <a:cs typeface="Calibri"/>
              </a:rPr>
              <a:t>P</a:t>
            </a:r>
            <a:r>
              <a:rPr sz="5650" b="1" spc="-55" dirty="0">
                <a:solidFill>
                  <a:srgbClr val="FF0000"/>
                </a:solidFill>
                <a:latin typeface="Calibri"/>
                <a:cs typeface="Calibri"/>
              </a:rPr>
              <a:t>at</a:t>
            </a:r>
            <a:r>
              <a:rPr sz="5650" b="1" dirty="0">
                <a:solidFill>
                  <a:srgbClr val="FF0000"/>
                </a:solidFill>
                <a:latin typeface="Calibri"/>
                <a:cs typeface="Calibri"/>
              </a:rPr>
              <a:t>ofi</a:t>
            </a:r>
            <a:r>
              <a:rPr sz="5650" b="1" spc="-40" dirty="0">
                <a:solidFill>
                  <a:srgbClr val="FF0000"/>
                </a:solidFill>
                <a:latin typeface="Calibri"/>
                <a:cs typeface="Calibri"/>
              </a:rPr>
              <a:t>z</a:t>
            </a:r>
            <a:r>
              <a:rPr sz="5650" b="1" spc="-65" dirty="0">
                <a:solidFill>
                  <a:srgbClr val="FF0000"/>
                </a:solidFill>
                <a:latin typeface="Calibri"/>
                <a:cs typeface="Calibri"/>
              </a:rPr>
              <a:t>y</a:t>
            </a:r>
            <a:r>
              <a:rPr sz="5650" b="1" dirty="0">
                <a:solidFill>
                  <a:srgbClr val="FF0000"/>
                </a:solidFill>
                <a:latin typeface="Calibri"/>
                <a:cs typeface="Calibri"/>
              </a:rPr>
              <a:t>olojik</a:t>
            </a:r>
            <a:r>
              <a:rPr sz="5650" b="1" spc="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5650" b="1" spc="-5" dirty="0">
                <a:solidFill>
                  <a:srgbClr val="FF0000"/>
                </a:solidFill>
                <a:latin typeface="Calibri"/>
                <a:cs typeface="Calibri"/>
              </a:rPr>
              <a:t>D</a:t>
            </a:r>
            <a:r>
              <a:rPr sz="5650" b="1" spc="-30" dirty="0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sz="5650" b="1" spc="-114" dirty="0">
                <a:solidFill>
                  <a:srgbClr val="FF0000"/>
                </a:solidFill>
                <a:latin typeface="Calibri"/>
                <a:cs typeface="Calibri"/>
              </a:rPr>
              <a:t>f</a:t>
            </a:r>
            <a:r>
              <a:rPr sz="5650" b="1" spc="-5" dirty="0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sz="5650" b="1" spc="-25" dirty="0">
                <a:solidFill>
                  <a:srgbClr val="FF0000"/>
                </a:solidFill>
                <a:latin typeface="Calibri"/>
                <a:cs typeface="Calibri"/>
              </a:rPr>
              <a:t>k</a:t>
            </a:r>
            <a:r>
              <a:rPr sz="5650" b="1" dirty="0">
                <a:solidFill>
                  <a:srgbClr val="FF0000"/>
                </a:solidFill>
                <a:latin typeface="Calibri"/>
                <a:cs typeface="Calibri"/>
              </a:rPr>
              <a:t>tler</a:t>
            </a:r>
            <a:endParaRPr sz="5650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3898188" y="5484954"/>
            <a:ext cx="1195705" cy="1115695"/>
          </a:xfrm>
          <a:custGeom>
            <a:avLst/>
            <a:gdLst/>
            <a:ahLst/>
            <a:cxnLst/>
            <a:rect l="l" t="t" r="r" b="b"/>
            <a:pathLst>
              <a:path w="1195704" h="1115695">
                <a:moveTo>
                  <a:pt x="672998" y="0"/>
                </a:moveTo>
                <a:lnTo>
                  <a:pt x="800698" y="207716"/>
                </a:lnTo>
                <a:lnTo>
                  <a:pt x="0" y="699730"/>
                </a:lnTo>
                <a:lnTo>
                  <a:pt x="255219" y="1115161"/>
                </a:lnTo>
                <a:lnTo>
                  <a:pt x="1055917" y="623147"/>
                </a:lnTo>
                <a:lnTo>
                  <a:pt x="1187760" y="623147"/>
                </a:lnTo>
                <a:lnTo>
                  <a:pt x="1195176" y="251426"/>
                </a:lnTo>
                <a:lnTo>
                  <a:pt x="672998" y="0"/>
                </a:lnTo>
                <a:close/>
              </a:path>
              <a:path w="1195704" h="1115695">
                <a:moveTo>
                  <a:pt x="1187760" y="623147"/>
                </a:moveTo>
                <a:lnTo>
                  <a:pt x="1055917" y="623147"/>
                </a:lnTo>
                <a:lnTo>
                  <a:pt x="1183617" y="830861"/>
                </a:lnTo>
                <a:lnTo>
                  <a:pt x="1187760" y="623147"/>
                </a:lnTo>
                <a:close/>
              </a:path>
            </a:pathLst>
          </a:custGeom>
          <a:solidFill>
            <a:srgbClr val="7C42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3898188" y="5484955"/>
            <a:ext cx="1195705" cy="1115695"/>
          </a:xfrm>
          <a:custGeom>
            <a:avLst/>
            <a:gdLst/>
            <a:ahLst/>
            <a:cxnLst/>
            <a:rect l="l" t="t" r="r" b="b"/>
            <a:pathLst>
              <a:path w="1195704" h="1115695">
                <a:moveTo>
                  <a:pt x="0" y="699730"/>
                </a:moveTo>
                <a:lnTo>
                  <a:pt x="800698" y="207715"/>
                </a:lnTo>
                <a:lnTo>
                  <a:pt x="672998" y="0"/>
                </a:lnTo>
                <a:lnTo>
                  <a:pt x="1195177" y="251426"/>
                </a:lnTo>
                <a:lnTo>
                  <a:pt x="1183617" y="830862"/>
                </a:lnTo>
                <a:lnTo>
                  <a:pt x="1055917" y="623146"/>
                </a:lnTo>
                <a:lnTo>
                  <a:pt x="255219" y="1115161"/>
                </a:lnTo>
                <a:lnTo>
                  <a:pt x="0" y="699730"/>
                </a:lnTo>
                <a:close/>
              </a:path>
            </a:pathLst>
          </a:custGeom>
          <a:ln w="18062">
            <a:solidFill>
              <a:srgbClr val="834B0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3719372" y="4204886"/>
            <a:ext cx="5620241" cy="146087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3517798" y="4111684"/>
            <a:ext cx="5971371" cy="180766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 txBox="1"/>
          <p:nvPr/>
        </p:nvSpPr>
        <p:spPr>
          <a:xfrm>
            <a:off x="3995724" y="4481238"/>
            <a:ext cx="4989830" cy="700192"/>
          </a:xfrm>
          <a:prstGeom prst="rect">
            <a:avLst/>
          </a:prstGeom>
          <a:solidFill>
            <a:srgbClr val="B6CAEE"/>
          </a:solidFill>
          <a:ln w="36846">
            <a:solidFill>
              <a:srgbClr val="00009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10489">
              <a:lnSpc>
                <a:spcPct val="100000"/>
              </a:lnSpc>
            </a:pPr>
            <a:r>
              <a:rPr sz="4550" b="1" dirty="0">
                <a:latin typeface="Arial Black"/>
                <a:cs typeface="Arial Black"/>
              </a:rPr>
              <a:t>HİPE</a:t>
            </a:r>
            <a:r>
              <a:rPr sz="4550" b="1" spc="-80" dirty="0">
                <a:latin typeface="Arial Black"/>
                <a:cs typeface="Arial Black"/>
              </a:rPr>
              <a:t>R</a:t>
            </a:r>
            <a:r>
              <a:rPr sz="4550" b="1" dirty="0">
                <a:latin typeface="Arial Black"/>
                <a:cs typeface="Arial Black"/>
              </a:rPr>
              <a:t>GLİSEMİ</a:t>
            </a:r>
            <a:endParaRPr sz="4550" dirty="0">
              <a:latin typeface="Arial Black"/>
              <a:cs typeface="Arial Black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0" y="25400"/>
            <a:ext cx="1612900" cy="161290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800" cy="9677400"/>
          </a:xfrm>
          <a:custGeom>
            <a:avLst/>
            <a:gdLst/>
            <a:ahLst/>
            <a:cxnLst/>
            <a:rect l="l" t="t" r="r" b="b"/>
            <a:pathLst>
              <a:path w="13004800" h="9677400">
                <a:moveTo>
                  <a:pt x="0" y="9677397"/>
                </a:moveTo>
                <a:lnTo>
                  <a:pt x="13004800" y="9677397"/>
                </a:lnTo>
                <a:lnTo>
                  <a:pt x="13004800" y="0"/>
                </a:lnTo>
                <a:lnTo>
                  <a:pt x="0" y="0"/>
                </a:lnTo>
                <a:lnTo>
                  <a:pt x="0" y="967739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3004800" cy="96773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58800" y="2887454"/>
            <a:ext cx="6629400" cy="37805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00685" indent="-387985">
              <a:lnSpc>
                <a:spcPct val="100000"/>
              </a:lnSpc>
              <a:buClr>
                <a:srgbClr val="004E6D"/>
              </a:buClr>
              <a:buSzPct val="94736"/>
              <a:buFont typeface="Arial"/>
              <a:buChar char="•"/>
              <a:tabLst>
                <a:tab pos="400685" algn="l"/>
              </a:tabLst>
            </a:pP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Gü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n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de</a:t>
            </a:r>
            <a:r>
              <a:rPr sz="2850" spc="-4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4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0-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50</a:t>
            </a:r>
            <a:r>
              <a:rPr sz="2850" spc="-4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Ü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s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a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lg</a:t>
            </a:r>
            <a:r>
              <a:rPr sz="2850" spc="-25" dirty="0">
                <a:solidFill>
                  <a:srgbClr val="04617B"/>
                </a:solidFill>
                <a:latin typeface="Arial"/>
                <a:cs typeface="Arial"/>
              </a:rPr>
              <a:t>ı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lan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ı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r</a:t>
            </a:r>
            <a:endParaRPr sz="2850" dirty="0">
              <a:latin typeface="Arial"/>
              <a:cs typeface="Arial"/>
            </a:endParaRPr>
          </a:p>
          <a:p>
            <a:pPr marL="400685" indent="-387985">
              <a:lnSpc>
                <a:spcPct val="100000"/>
              </a:lnSpc>
              <a:spcBef>
                <a:spcPts val="1705"/>
              </a:spcBef>
              <a:buClr>
                <a:srgbClr val="004E6D"/>
              </a:buClr>
              <a:buSzPct val="94736"/>
              <a:buFont typeface="Arial"/>
              <a:buChar char="•"/>
              <a:tabLst>
                <a:tab pos="400685" algn="l"/>
              </a:tabLst>
            </a:pP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İnsülin</a:t>
            </a:r>
            <a:r>
              <a:rPr sz="2850" spc="-2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spc="-5" dirty="0">
                <a:solidFill>
                  <a:srgbClr val="04617B"/>
                </a:solidFill>
                <a:latin typeface="Arial"/>
                <a:cs typeface="Arial"/>
              </a:rPr>
              <a:t>pan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k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reas</a:t>
            </a:r>
            <a:r>
              <a:rPr sz="2850" spc="-7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spc="-5" dirty="0">
                <a:solidFill>
                  <a:srgbClr val="04617B"/>
                </a:solidFill>
                <a:latin typeface="Arial"/>
                <a:cs typeface="Arial"/>
              </a:rPr>
              <a:t>bezind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e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spc="-5" dirty="0">
                <a:solidFill>
                  <a:srgbClr val="04617B"/>
                </a:solidFill>
                <a:latin typeface="Arial"/>
                <a:cs typeface="Arial"/>
              </a:rPr>
              <a:t>beta</a:t>
            </a:r>
            <a:endParaRPr sz="2850" dirty="0">
              <a:latin typeface="Arial"/>
              <a:cs typeface="Arial"/>
            </a:endParaRPr>
          </a:p>
          <a:p>
            <a:pPr marL="400050">
              <a:lnSpc>
                <a:spcPct val="100000"/>
              </a:lnSpc>
              <a:spcBef>
                <a:spcPts val="1710"/>
              </a:spcBef>
            </a:pP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hü</a:t>
            </a:r>
            <a:r>
              <a:rPr sz="2850" spc="10" dirty="0">
                <a:solidFill>
                  <a:srgbClr val="04617B"/>
                </a:solidFill>
                <a:latin typeface="Arial"/>
                <a:cs typeface="Arial"/>
              </a:rPr>
              <a:t>c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r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e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leri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n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de</a:t>
            </a:r>
            <a:r>
              <a:rPr sz="2850" spc="-5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yap</a:t>
            </a:r>
            <a:r>
              <a:rPr sz="2850" spc="-30" dirty="0">
                <a:solidFill>
                  <a:srgbClr val="04617B"/>
                </a:solidFill>
                <a:latin typeface="Arial"/>
                <a:cs typeface="Arial"/>
              </a:rPr>
              <a:t>ı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l</a:t>
            </a:r>
            <a:r>
              <a:rPr sz="2850" spc="-30" dirty="0">
                <a:solidFill>
                  <a:srgbClr val="04617B"/>
                </a:solidFill>
                <a:latin typeface="Arial"/>
                <a:cs typeface="Arial"/>
              </a:rPr>
              <a:t>ı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r</a:t>
            </a:r>
            <a:endParaRPr sz="2850" dirty="0">
              <a:latin typeface="Arial"/>
              <a:cs typeface="Arial"/>
            </a:endParaRPr>
          </a:p>
          <a:p>
            <a:pPr marL="400685" indent="-387985">
              <a:lnSpc>
                <a:spcPct val="100000"/>
              </a:lnSpc>
              <a:spcBef>
                <a:spcPts val="1705"/>
              </a:spcBef>
              <a:buClr>
                <a:srgbClr val="004E6D"/>
              </a:buClr>
              <a:buSzPct val="94736"/>
              <a:buFont typeface="Arial"/>
              <a:buChar char="•"/>
              <a:tabLst>
                <a:tab pos="400685" algn="l"/>
              </a:tabLst>
            </a:pPr>
            <a:r>
              <a:rPr sz="2850" spc="-215" dirty="0">
                <a:solidFill>
                  <a:srgbClr val="04617B"/>
                </a:solidFill>
                <a:latin typeface="Arial"/>
                <a:cs typeface="Arial"/>
              </a:rPr>
              <a:t>Y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a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ş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am</a:t>
            </a:r>
            <a:r>
              <a:rPr sz="2850" spc="-4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için mutlaka</a:t>
            </a:r>
            <a:r>
              <a:rPr sz="2850" spc="-3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ge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r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e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k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lidir</a:t>
            </a:r>
            <a:endParaRPr sz="2850" dirty="0">
              <a:latin typeface="Arial"/>
              <a:cs typeface="Arial"/>
            </a:endParaRPr>
          </a:p>
          <a:p>
            <a:pPr marL="400685" marR="5080" indent="-387985">
              <a:lnSpc>
                <a:spcPts val="5130"/>
              </a:lnSpc>
              <a:spcBef>
                <a:spcPts val="450"/>
              </a:spcBef>
              <a:buClr>
                <a:srgbClr val="004E6D"/>
              </a:buClr>
              <a:buSzPct val="94736"/>
              <a:buFont typeface="Arial"/>
              <a:buChar char="•"/>
              <a:tabLst>
                <a:tab pos="400685" algn="l"/>
              </a:tabLst>
            </a:pP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İnsülin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ş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e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k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e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rin</a:t>
            </a:r>
            <a:r>
              <a:rPr sz="2850" spc="-5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hü</a:t>
            </a:r>
            <a:r>
              <a:rPr sz="2850" spc="10" dirty="0">
                <a:solidFill>
                  <a:srgbClr val="04617B"/>
                </a:solidFill>
                <a:latin typeface="Arial"/>
                <a:cs typeface="Arial"/>
              </a:rPr>
              <a:t>c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r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e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ye</a:t>
            </a:r>
            <a:r>
              <a:rPr sz="2850" spc="-5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girme</a:t>
            </a:r>
            <a:r>
              <a:rPr sz="2850" spc="10" dirty="0">
                <a:solidFill>
                  <a:srgbClr val="04617B"/>
                </a:solidFill>
                <a:latin typeface="Arial"/>
                <a:cs typeface="Arial"/>
              </a:rPr>
              <a:t>s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ini s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a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ğlar</a:t>
            </a:r>
            <a:endParaRPr sz="2850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219832" y="2048833"/>
            <a:ext cx="3379080" cy="33227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803737" y="3256600"/>
            <a:ext cx="2048510" cy="822960"/>
          </a:xfrm>
          <a:custGeom>
            <a:avLst/>
            <a:gdLst/>
            <a:ahLst/>
            <a:cxnLst/>
            <a:rect l="l" t="t" r="r" b="b"/>
            <a:pathLst>
              <a:path w="2048509" h="822960">
                <a:moveTo>
                  <a:pt x="0" y="822539"/>
                </a:moveTo>
                <a:lnTo>
                  <a:pt x="2048255" y="822539"/>
                </a:lnTo>
                <a:lnTo>
                  <a:pt x="2048255" y="0"/>
                </a:lnTo>
                <a:lnTo>
                  <a:pt x="0" y="0"/>
                </a:lnTo>
                <a:lnTo>
                  <a:pt x="0" y="822539"/>
                </a:lnTo>
                <a:close/>
              </a:path>
            </a:pathLst>
          </a:custGeom>
          <a:solidFill>
            <a:srgbClr val="004E6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0803735" y="3256600"/>
            <a:ext cx="2048510" cy="822960"/>
          </a:xfrm>
          <a:prstGeom prst="rect">
            <a:avLst/>
          </a:prstGeom>
          <a:ln w="36888">
            <a:solidFill>
              <a:srgbClr val="085091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555625">
              <a:lnSpc>
                <a:spcPct val="100000"/>
              </a:lnSpc>
            </a:pPr>
            <a:r>
              <a:rPr sz="2550" b="1" dirty="0">
                <a:solidFill>
                  <a:srgbClr val="FFFFFF"/>
                </a:solidFill>
                <a:latin typeface="Calibri"/>
                <a:cs typeface="Calibri"/>
              </a:rPr>
              <a:t>İn</a:t>
            </a:r>
            <a:r>
              <a:rPr sz="2550" b="1" spc="5" dirty="0">
                <a:solidFill>
                  <a:srgbClr val="FFFFFF"/>
                </a:solidFill>
                <a:latin typeface="Calibri"/>
                <a:cs typeface="Calibri"/>
              </a:rPr>
              <a:t>sü</a:t>
            </a:r>
            <a:r>
              <a:rPr sz="2550" b="1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2550" b="1" spc="-1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2550" b="1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endParaRPr sz="2550" dirty="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1009646" y="8178815"/>
            <a:ext cx="1842770" cy="1024890"/>
          </a:xfrm>
          <a:custGeom>
            <a:avLst/>
            <a:gdLst/>
            <a:ahLst/>
            <a:cxnLst/>
            <a:rect l="l" t="t" r="r" b="b"/>
            <a:pathLst>
              <a:path w="1842770" h="1024890">
                <a:moveTo>
                  <a:pt x="0" y="1024376"/>
                </a:moveTo>
                <a:lnTo>
                  <a:pt x="1842347" y="1024376"/>
                </a:lnTo>
                <a:lnTo>
                  <a:pt x="1842347" y="0"/>
                </a:lnTo>
                <a:lnTo>
                  <a:pt x="0" y="0"/>
                </a:lnTo>
                <a:lnTo>
                  <a:pt x="0" y="1024376"/>
                </a:lnTo>
                <a:close/>
              </a:path>
            </a:pathLst>
          </a:custGeom>
          <a:solidFill>
            <a:srgbClr val="004E6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009645" y="8178815"/>
            <a:ext cx="1842770" cy="1024890"/>
          </a:xfrm>
          <a:custGeom>
            <a:avLst/>
            <a:gdLst/>
            <a:ahLst/>
            <a:cxnLst/>
            <a:rect l="l" t="t" r="r" b="b"/>
            <a:pathLst>
              <a:path w="1842770" h="1024890">
                <a:moveTo>
                  <a:pt x="0" y="1024376"/>
                </a:moveTo>
                <a:lnTo>
                  <a:pt x="1842346" y="1024376"/>
                </a:lnTo>
                <a:lnTo>
                  <a:pt x="1842346" y="0"/>
                </a:lnTo>
                <a:lnTo>
                  <a:pt x="0" y="0"/>
                </a:lnTo>
                <a:lnTo>
                  <a:pt x="0" y="1024376"/>
                </a:lnTo>
                <a:close/>
              </a:path>
            </a:pathLst>
          </a:custGeom>
          <a:ln w="36883">
            <a:solidFill>
              <a:srgbClr val="0850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1226516" y="8348853"/>
            <a:ext cx="1409700" cy="7848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242570">
              <a:lnSpc>
                <a:spcPct val="100499"/>
              </a:lnSpc>
            </a:pPr>
            <a:r>
              <a:rPr sz="2550" b="1" dirty="0" err="1">
                <a:solidFill>
                  <a:srgbClr val="FFFFFF"/>
                </a:solidFill>
                <a:latin typeface="Calibri"/>
                <a:cs typeface="Calibri"/>
              </a:rPr>
              <a:t>İn</a:t>
            </a:r>
            <a:r>
              <a:rPr sz="2550" b="1" spc="5" dirty="0" err="1">
                <a:solidFill>
                  <a:srgbClr val="FFFFFF"/>
                </a:solidFill>
                <a:latin typeface="Calibri"/>
                <a:cs typeface="Calibri"/>
              </a:rPr>
              <a:t>sü</a:t>
            </a:r>
            <a:r>
              <a:rPr sz="2550" b="1" dirty="0" err="1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2550" b="1" spc="-15" dirty="0" err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2550" b="1" dirty="0" err="1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255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tr-TR" sz="2550" b="1" dirty="0" smtClean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550" b="1" spc="5" dirty="0" err="1" smtClean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550" b="1" dirty="0" err="1" smtClean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2550" b="1" spc="10" dirty="0" err="1" smtClean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550" b="1" spc="-15" dirty="0" err="1" smtClean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2550" b="1" spc="-20" dirty="0" err="1" smtClean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550" b="1" spc="-15" dirty="0" err="1" smtClean="0">
                <a:solidFill>
                  <a:srgbClr val="FFFFFF"/>
                </a:solidFill>
                <a:latin typeface="Calibri"/>
                <a:cs typeface="Calibri"/>
              </a:rPr>
              <a:t>ö</a:t>
            </a:r>
            <a:r>
              <a:rPr sz="2550" b="1" dirty="0" err="1" smtClean="0">
                <a:solidFill>
                  <a:srgbClr val="FFFFFF"/>
                </a:solidFill>
                <a:latin typeface="Calibri"/>
                <a:cs typeface="Calibri"/>
              </a:rPr>
              <a:t>rü</a:t>
            </a:r>
            <a:endParaRPr sz="2550" dirty="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013921" y="5204434"/>
            <a:ext cx="3892769" cy="385660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87830" rIns="0" bIns="0" rtlCol="0">
            <a:spAutoFit/>
          </a:bodyPr>
          <a:lstStyle/>
          <a:p>
            <a:pPr marL="1567815">
              <a:lnSpc>
                <a:spcPct val="100000"/>
              </a:lnSpc>
            </a:pPr>
            <a:r>
              <a:rPr sz="3950" b="1" dirty="0">
                <a:solidFill>
                  <a:srgbClr val="04617B"/>
                </a:solidFill>
                <a:latin typeface="Arial"/>
                <a:cs typeface="Arial"/>
              </a:rPr>
              <a:t>İnsülin</a:t>
            </a:r>
            <a:r>
              <a:rPr sz="3950" b="1" spc="2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3950" b="1" spc="-5" dirty="0">
                <a:solidFill>
                  <a:srgbClr val="04617B"/>
                </a:solidFill>
                <a:latin typeface="Arial"/>
                <a:cs typeface="Arial"/>
              </a:rPr>
              <a:t>Horm</a:t>
            </a:r>
            <a:r>
              <a:rPr sz="3950" b="1" spc="-10" dirty="0">
                <a:solidFill>
                  <a:srgbClr val="04617B"/>
                </a:solidFill>
                <a:latin typeface="Arial"/>
                <a:cs typeface="Arial"/>
              </a:rPr>
              <a:t>o</a:t>
            </a:r>
            <a:r>
              <a:rPr sz="3950" b="1" dirty="0">
                <a:solidFill>
                  <a:srgbClr val="04617B"/>
                </a:solidFill>
                <a:latin typeface="Arial"/>
                <a:cs typeface="Arial"/>
              </a:rPr>
              <a:t>nu</a:t>
            </a:r>
            <a:r>
              <a:rPr sz="3950" b="1" spc="5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3950" b="1" spc="-229" dirty="0">
                <a:solidFill>
                  <a:srgbClr val="04617B"/>
                </a:solidFill>
                <a:latin typeface="Arial"/>
                <a:cs typeface="Arial"/>
              </a:rPr>
              <a:t>V</a:t>
            </a:r>
            <a:r>
              <a:rPr sz="3950" b="1" dirty="0">
                <a:solidFill>
                  <a:srgbClr val="04617B"/>
                </a:solidFill>
                <a:latin typeface="Arial"/>
                <a:cs typeface="Arial"/>
              </a:rPr>
              <a:t>e</a:t>
            </a:r>
            <a:r>
              <a:rPr sz="3950" b="1" spc="1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3950" b="1" dirty="0">
                <a:solidFill>
                  <a:srgbClr val="04617B"/>
                </a:solidFill>
                <a:latin typeface="Arial"/>
                <a:cs typeface="Arial"/>
              </a:rPr>
              <a:t>Et</a:t>
            </a:r>
            <a:r>
              <a:rPr sz="3950" b="1" spc="15" dirty="0">
                <a:solidFill>
                  <a:srgbClr val="04617B"/>
                </a:solidFill>
                <a:latin typeface="Arial"/>
                <a:cs typeface="Arial"/>
              </a:rPr>
              <a:t>k</a:t>
            </a:r>
            <a:r>
              <a:rPr sz="3950" b="1" dirty="0">
                <a:solidFill>
                  <a:srgbClr val="04617B"/>
                </a:solidFill>
                <a:latin typeface="Arial"/>
                <a:cs typeface="Arial"/>
              </a:rPr>
              <a:t>i</a:t>
            </a:r>
            <a:r>
              <a:rPr sz="3950" b="1" spc="15" dirty="0">
                <a:solidFill>
                  <a:srgbClr val="04617B"/>
                </a:solidFill>
                <a:latin typeface="Arial"/>
                <a:cs typeface="Arial"/>
              </a:rPr>
              <a:t>s</a:t>
            </a:r>
            <a:r>
              <a:rPr sz="3950" b="1" dirty="0">
                <a:solidFill>
                  <a:srgbClr val="04617B"/>
                </a:solidFill>
                <a:latin typeface="Arial"/>
                <a:cs typeface="Arial"/>
              </a:rPr>
              <a:t>i</a:t>
            </a:r>
            <a:endParaRPr sz="395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5400" y="63500"/>
            <a:ext cx="1803400" cy="18034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800" cy="975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96053" y="533196"/>
            <a:ext cx="11782348" cy="14131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11818" y="450833"/>
            <a:ext cx="8362086" cy="17014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61373" y="498518"/>
            <a:ext cx="11778615" cy="1409065"/>
          </a:xfrm>
          <a:custGeom>
            <a:avLst/>
            <a:gdLst/>
            <a:ahLst/>
            <a:cxnLst/>
            <a:rect l="l" t="t" r="r" b="b"/>
            <a:pathLst>
              <a:path w="11778615" h="1409064">
                <a:moveTo>
                  <a:pt x="0" y="1408852"/>
                </a:moveTo>
                <a:lnTo>
                  <a:pt x="11778014" y="1408852"/>
                </a:lnTo>
                <a:lnTo>
                  <a:pt x="11778014" y="0"/>
                </a:lnTo>
                <a:lnTo>
                  <a:pt x="0" y="0"/>
                </a:lnTo>
                <a:lnTo>
                  <a:pt x="0" y="1408852"/>
                </a:lnTo>
                <a:close/>
              </a:path>
            </a:pathLst>
          </a:custGeom>
          <a:solidFill>
            <a:srgbClr val="99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79588" y="647351"/>
            <a:ext cx="7757159" cy="11487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815"/>
              </a:lnSpc>
            </a:pPr>
            <a:r>
              <a:rPr sz="4100" b="1" dirty="0">
                <a:solidFill>
                  <a:srgbClr val="000066"/>
                </a:solidFill>
                <a:latin typeface="Arial Narrow"/>
                <a:cs typeface="Arial Narrow"/>
              </a:rPr>
              <a:t>Tip</a:t>
            </a:r>
            <a:r>
              <a:rPr sz="4100" b="1" spc="-10" dirty="0">
                <a:solidFill>
                  <a:srgbClr val="000066"/>
                </a:solidFill>
                <a:latin typeface="Arial Narrow"/>
                <a:cs typeface="Arial Narrow"/>
              </a:rPr>
              <a:t> </a:t>
            </a:r>
            <a:r>
              <a:rPr sz="4100" b="1" dirty="0">
                <a:solidFill>
                  <a:srgbClr val="000066"/>
                </a:solidFill>
                <a:latin typeface="Arial Narrow"/>
                <a:cs typeface="Arial Narrow"/>
              </a:rPr>
              <a:t>2</a:t>
            </a:r>
            <a:r>
              <a:rPr sz="4100" b="1" spc="15" dirty="0">
                <a:solidFill>
                  <a:srgbClr val="000066"/>
                </a:solidFill>
                <a:latin typeface="Arial Narrow"/>
                <a:cs typeface="Arial Narrow"/>
              </a:rPr>
              <a:t> </a:t>
            </a:r>
            <a:r>
              <a:rPr sz="4100" b="1" dirty="0">
                <a:solidFill>
                  <a:srgbClr val="000066"/>
                </a:solidFill>
                <a:latin typeface="Arial Narrow"/>
                <a:cs typeface="Arial Narrow"/>
              </a:rPr>
              <a:t>Di</a:t>
            </a:r>
            <a:r>
              <a:rPr sz="4100" b="1" spc="-15" dirty="0">
                <a:solidFill>
                  <a:srgbClr val="000066"/>
                </a:solidFill>
                <a:latin typeface="Arial Narrow"/>
                <a:cs typeface="Arial Narrow"/>
              </a:rPr>
              <a:t>a</a:t>
            </a:r>
            <a:r>
              <a:rPr sz="4100" b="1" dirty="0">
                <a:solidFill>
                  <a:srgbClr val="000066"/>
                </a:solidFill>
                <a:latin typeface="Arial Narrow"/>
                <a:cs typeface="Arial Narrow"/>
              </a:rPr>
              <a:t>bet</a:t>
            </a:r>
            <a:r>
              <a:rPr sz="4100" b="1" spc="-20" dirty="0">
                <a:solidFill>
                  <a:srgbClr val="000066"/>
                </a:solidFill>
                <a:latin typeface="Arial Narrow"/>
                <a:cs typeface="Arial Narrow"/>
              </a:rPr>
              <a:t>e</a:t>
            </a:r>
            <a:r>
              <a:rPr sz="4100" b="1" dirty="0">
                <a:solidFill>
                  <a:srgbClr val="000066"/>
                </a:solidFill>
                <a:latin typeface="Arial Narrow"/>
                <a:cs typeface="Arial Narrow"/>
              </a:rPr>
              <a:t>s</a:t>
            </a:r>
            <a:r>
              <a:rPr sz="4100" b="1" spc="10" dirty="0">
                <a:solidFill>
                  <a:srgbClr val="000066"/>
                </a:solidFill>
                <a:latin typeface="Arial Narrow"/>
                <a:cs typeface="Arial Narrow"/>
              </a:rPr>
              <a:t> </a:t>
            </a:r>
            <a:r>
              <a:rPr sz="4100" b="1" spc="-5" dirty="0">
                <a:solidFill>
                  <a:srgbClr val="000066"/>
                </a:solidFill>
                <a:latin typeface="Arial Narrow"/>
                <a:cs typeface="Arial Narrow"/>
              </a:rPr>
              <a:t>Me</a:t>
            </a:r>
            <a:r>
              <a:rPr sz="4100" b="1" spc="-15" dirty="0">
                <a:solidFill>
                  <a:srgbClr val="000066"/>
                </a:solidFill>
                <a:latin typeface="Arial Narrow"/>
                <a:cs typeface="Arial Narrow"/>
              </a:rPr>
              <a:t>l</a:t>
            </a:r>
            <a:r>
              <a:rPr sz="4100" b="1" spc="-5" dirty="0">
                <a:solidFill>
                  <a:srgbClr val="000066"/>
                </a:solidFill>
                <a:latin typeface="Arial Narrow"/>
                <a:cs typeface="Arial Narrow"/>
              </a:rPr>
              <a:t>litu</a:t>
            </a:r>
            <a:r>
              <a:rPr sz="4100" b="1" dirty="0">
                <a:solidFill>
                  <a:srgbClr val="000066"/>
                </a:solidFill>
                <a:latin typeface="Arial Narrow"/>
                <a:cs typeface="Arial Narrow"/>
              </a:rPr>
              <a:t>s</a:t>
            </a:r>
            <a:r>
              <a:rPr sz="4100" b="1" spc="5" dirty="0">
                <a:solidFill>
                  <a:srgbClr val="000066"/>
                </a:solidFill>
                <a:latin typeface="Arial Narrow"/>
                <a:cs typeface="Arial Narrow"/>
              </a:rPr>
              <a:t> </a:t>
            </a:r>
            <a:r>
              <a:rPr sz="4100" b="1" dirty="0">
                <a:solidFill>
                  <a:srgbClr val="000066"/>
                </a:solidFill>
                <a:latin typeface="Arial Narrow"/>
                <a:cs typeface="Arial Narrow"/>
              </a:rPr>
              <a:t>Ön</a:t>
            </a:r>
            <a:r>
              <a:rPr sz="4100" b="1" spc="-15" dirty="0">
                <a:solidFill>
                  <a:srgbClr val="000066"/>
                </a:solidFill>
                <a:latin typeface="Arial Narrow"/>
                <a:cs typeface="Arial Narrow"/>
              </a:rPr>
              <a:t>l</a:t>
            </a:r>
            <a:r>
              <a:rPr sz="4100" b="1" dirty="0">
                <a:solidFill>
                  <a:srgbClr val="000066"/>
                </a:solidFill>
                <a:latin typeface="Arial Narrow"/>
                <a:cs typeface="Arial Narrow"/>
              </a:rPr>
              <a:t>e</a:t>
            </a:r>
            <a:r>
              <a:rPr sz="4100" b="1" spc="-15" dirty="0">
                <a:solidFill>
                  <a:srgbClr val="000066"/>
                </a:solidFill>
                <a:latin typeface="Arial Narrow"/>
                <a:cs typeface="Arial Narrow"/>
              </a:rPr>
              <a:t>m</a:t>
            </a:r>
            <a:r>
              <a:rPr sz="4100" b="1" dirty="0">
                <a:solidFill>
                  <a:srgbClr val="000066"/>
                </a:solidFill>
                <a:latin typeface="Arial Narrow"/>
                <a:cs typeface="Arial Narrow"/>
              </a:rPr>
              <a:t>:</a:t>
            </a:r>
            <a:endParaRPr sz="4100">
              <a:latin typeface="Arial Narrow"/>
              <a:cs typeface="Arial Narrow"/>
            </a:endParaRPr>
          </a:p>
          <a:p>
            <a:pPr marL="12700">
              <a:lnSpc>
                <a:spcPts val="4815"/>
              </a:lnSpc>
            </a:pPr>
            <a:r>
              <a:rPr sz="4100" b="1" dirty="0">
                <a:solidFill>
                  <a:srgbClr val="000066"/>
                </a:solidFill>
                <a:latin typeface="Arial Narrow"/>
                <a:cs typeface="Arial Narrow"/>
              </a:rPr>
              <a:t>Bo</a:t>
            </a:r>
            <a:r>
              <a:rPr sz="4100" b="1" spc="-20" dirty="0">
                <a:solidFill>
                  <a:srgbClr val="000066"/>
                </a:solidFill>
                <a:latin typeface="Arial Narrow"/>
                <a:cs typeface="Arial Narrow"/>
              </a:rPr>
              <a:t>z</a:t>
            </a:r>
            <a:r>
              <a:rPr sz="4100" b="1" dirty="0">
                <a:solidFill>
                  <a:srgbClr val="000066"/>
                </a:solidFill>
                <a:latin typeface="Arial Narrow"/>
                <a:cs typeface="Arial Narrow"/>
              </a:rPr>
              <a:t>ul</a:t>
            </a:r>
            <a:r>
              <a:rPr sz="4100" b="1" spc="-25" dirty="0">
                <a:solidFill>
                  <a:srgbClr val="000066"/>
                </a:solidFill>
                <a:latin typeface="Arial Narrow"/>
                <a:cs typeface="Arial Narrow"/>
              </a:rPr>
              <a:t>m</a:t>
            </a:r>
            <a:r>
              <a:rPr sz="4100" b="1" dirty="0">
                <a:solidFill>
                  <a:srgbClr val="000066"/>
                </a:solidFill>
                <a:latin typeface="Arial Narrow"/>
                <a:cs typeface="Arial Narrow"/>
              </a:rPr>
              <a:t>uş</a:t>
            </a:r>
            <a:r>
              <a:rPr sz="4100" b="1" spc="-10" dirty="0">
                <a:solidFill>
                  <a:srgbClr val="000066"/>
                </a:solidFill>
                <a:latin typeface="Arial Narrow"/>
                <a:cs typeface="Arial Narrow"/>
              </a:rPr>
              <a:t> </a:t>
            </a:r>
            <a:r>
              <a:rPr sz="4100" b="1" spc="-5" dirty="0">
                <a:solidFill>
                  <a:srgbClr val="000066"/>
                </a:solidFill>
                <a:latin typeface="Arial Narrow"/>
                <a:cs typeface="Arial Narrow"/>
              </a:rPr>
              <a:t>G</a:t>
            </a:r>
            <a:r>
              <a:rPr sz="4100" b="1" spc="-15" dirty="0">
                <a:solidFill>
                  <a:srgbClr val="000066"/>
                </a:solidFill>
                <a:latin typeface="Arial Narrow"/>
                <a:cs typeface="Arial Narrow"/>
              </a:rPr>
              <a:t>l</a:t>
            </a:r>
            <a:r>
              <a:rPr sz="4100" b="1" dirty="0">
                <a:solidFill>
                  <a:srgbClr val="000066"/>
                </a:solidFill>
                <a:latin typeface="Arial Narrow"/>
                <a:cs typeface="Arial Narrow"/>
              </a:rPr>
              <a:t>u</a:t>
            </a:r>
            <a:r>
              <a:rPr sz="4100" b="1" spc="-15" dirty="0">
                <a:solidFill>
                  <a:srgbClr val="000066"/>
                </a:solidFill>
                <a:latin typeface="Arial Narrow"/>
                <a:cs typeface="Arial Narrow"/>
              </a:rPr>
              <a:t>k</a:t>
            </a:r>
            <a:r>
              <a:rPr sz="4100" b="1" dirty="0">
                <a:solidFill>
                  <a:srgbClr val="000066"/>
                </a:solidFill>
                <a:latin typeface="Arial Narrow"/>
                <a:cs typeface="Arial Narrow"/>
              </a:rPr>
              <a:t>oz</a:t>
            </a:r>
            <a:r>
              <a:rPr sz="4100" b="1" spc="10" dirty="0">
                <a:solidFill>
                  <a:srgbClr val="000066"/>
                </a:solidFill>
                <a:latin typeface="Arial Narrow"/>
                <a:cs typeface="Arial Narrow"/>
              </a:rPr>
              <a:t> </a:t>
            </a:r>
            <a:r>
              <a:rPr sz="4100" b="1" dirty="0">
                <a:solidFill>
                  <a:srgbClr val="000066"/>
                </a:solidFill>
                <a:latin typeface="Arial Narrow"/>
                <a:cs typeface="Arial Narrow"/>
              </a:rPr>
              <a:t>To</a:t>
            </a:r>
            <a:r>
              <a:rPr sz="4100" b="1" spc="-20" dirty="0">
                <a:solidFill>
                  <a:srgbClr val="000066"/>
                </a:solidFill>
                <a:latin typeface="Arial Narrow"/>
                <a:cs typeface="Arial Narrow"/>
              </a:rPr>
              <a:t>l</a:t>
            </a:r>
            <a:r>
              <a:rPr sz="4100" b="1" dirty="0">
                <a:solidFill>
                  <a:srgbClr val="000066"/>
                </a:solidFill>
                <a:latin typeface="Arial Narrow"/>
                <a:cs typeface="Arial Narrow"/>
              </a:rPr>
              <a:t>er</a:t>
            </a:r>
            <a:r>
              <a:rPr sz="4100" b="1" spc="-25" dirty="0">
                <a:solidFill>
                  <a:srgbClr val="000066"/>
                </a:solidFill>
                <a:latin typeface="Arial Narrow"/>
                <a:cs typeface="Arial Narrow"/>
              </a:rPr>
              <a:t>a</a:t>
            </a:r>
            <a:r>
              <a:rPr sz="4100" b="1" dirty="0">
                <a:solidFill>
                  <a:srgbClr val="000066"/>
                </a:solidFill>
                <a:latin typeface="Arial Narrow"/>
                <a:cs typeface="Arial Narrow"/>
              </a:rPr>
              <a:t>n</a:t>
            </a:r>
            <a:r>
              <a:rPr sz="4100" b="1" spc="-15" dirty="0">
                <a:solidFill>
                  <a:srgbClr val="000066"/>
                </a:solidFill>
                <a:latin typeface="Arial Narrow"/>
                <a:cs typeface="Arial Narrow"/>
              </a:rPr>
              <a:t>s</a:t>
            </a:r>
            <a:r>
              <a:rPr sz="4100" b="1" dirty="0">
                <a:solidFill>
                  <a:srgbClr val="000066"/>
                </a:solidFill>
                <a:latin typeface="Arial Narrow"/>
                <a:cs typeface="Arial Narrow"/>
              </a:rPr>
              <a:t>ı</a:t>
            </a:r>
            <a:r>
              <a:rPr sz="4100" b="1" spc="5" dirty="0">
                <a:solidFill>
                  <a:srgbClr val="000066"/>
                </a:solidFill>
                <a:latin typeface="Arial Narrow"/>
                <a:cs typeface="Arial Narrow"/>
              </a:rPr>
              <a:t> </a:t>
            </a:r>
            <a:r>
              <a:rPr sz="4100" b="1" dirty="0">
                <a:solidFill>
                  <a:srgbClr val="000066"/>
                </a:solidFill>
                <a:latin typeface="Arial Narrow"/>
                <a:cs typeface="Arial Narrow"/>
              </a:rPr>
              <a:t>Ola</a:t>
            </a:r>
            <a:r>
              <a:rPr sz="4100" b="1" spc="-20" dirty="0">
                <a:solidFill>
                  <a:srgbClr val="000066"/>
                </a:solidFill>
                <a:latin typeface="Arial Narrow"/>
                <a:cs typeface="Arial Narrow"/>
              </a:rPr>
              <a:t>n</a:t>
            </a:r>
            <a:r>
              <a:rPr sz="4100" b="1" dirty="0">
                <a:solidFill>
                  <a:srgbClr val="000066"/>
                </a:solidFill>
                <a:latin typeface="Arial Narrow"/>
                <a:cs typeface="Arial Narrow"/>
              </a:rPr>
              <a:t>la</a:t>
            </a:r>
            <a:r>
              <a:rPr sz="4100" b="1" spc="-20" dirty="0">
                <a:solidFill>
                  <a:srgbClr val="000066"/>
                </a:solidFill>
                <a:latin typeface="Arial Narrow"/>
                <a:cs typeface="Arial Narrow"/>
              </a:rPr>
              <a:t>r</a:t>
            </a:r>
            <a:r>
              <a:rPr sz="4100" b="1" dirty="0">
                <a:solidFill>
                  <a:srgbClr val="000066"/>
                </a:solidFill>
                <a:latin typeface="Arial Narrow"/>
                <a:cs typeface="Arial Narrow"/>
              </a:rPr>
              <a:t>da</a:t>
            </a:r>
            <a:endParaRPr sz="4100">
              <a:latin typeface="Arial Narrow"/>
              <a:cs typeface="Arial Narrow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66702" y="2214843"/>
            <a:ext cx="3581400" cy="641985"/>
          </a:xfrm>
          <a:custGeom>
            <a:avLst/>
            <a:gdLst/>
            <a:ahLst/>
            <a:cxnLst/>
            <a:rect l="l" t="t" r="r" b="b"/>
            <a:pathLst>
              <a:path w="3581400" h="641985">
                <a:moveTo>
                  <a:pt x="0" y="641515"/>
                </a:moveTo>
                <a:lnTo>
                  <a:pt x="3580836" y="641515"/>
                </a:lnTo>
                <a:lnTo>
                  <a:pt x="3580836" y="0"/>
                </a:lnTo>
                <a:lnTo>
                  <a:pt x="0" y="0"/>
                </a:lnTo>
                <a:lnTo>
                  <a:pt x="0" y="641515"/>
                </a:lnTo>
                <a:close/>
              </a:path>
            </a:pathLst>
          </a:custGeom>
          <a:solidFill>
            <a:srgbClr val="00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147628" y="2214843"/>
            <a:ext cx="2707005" cy="641985"/>
          </a:xfrm>
          <a:custGeom>
            <a:avLst/>
            <a:gdLst/>
            <a:ahLst/>
            <a:cxnLst/>
            <a:rect l="l" t="t" r="r" b="b"/>
            <a:pathLst>
              <a:path w="2707004" h="641985">
                <a:moveTo>
                  <a:pt x="0" y="641515"/>
                </a:moveTo>
                <a:lnTo>
                  <a:pt x="2706984" y="641515"/>
                </a:lnTo>
                <a:lnTo>
                  <a:pt x="2706984" y="0"/>
                </a:lnTo>
                <a:lnTo>
                  <a:pt x="0" y="0"/>
                </a:lnTo>
                <a:lnTo>
                  <a:pt x="0" y="641515"/>
                </a:lnTo>
                <a:close/>
              </a:path>
            </a:pathLst>
          </a:custGeom>
          <a:solidFill>
            <a:srgbClr val="00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854612" y="2214843"/>
            <a:ext cx="2440940" cy="641985"/>
          </a:xfrm>
          <a:custGeom>
            <a:avLst/>
            <a:gdLst/>
            <a:ahLst/>
            <a:cxnLst/>
            <a:rect l="l" t="t" r="r" b="b"/>
            <a:pathLst>
              <a:path w="2440940" h="641985">
                <a:moveTo>
                  <a:pt x="0" y="641515"/>
                </a:moveTo>
                <a:lnTo>
                  <a:pt x="2440748" y="641515"/>
                </a:lnTo>
                <a:lnTo>
                  <a:pt x="2440748" y="0"/>
                </a:lnTo>
                <a:lnTo>
                  <a:pt x="0" y="0"/>
                </a:lnTo>
                <a:lnTo>
                  <a:pt x="0" y="641515"/>
                </a:lnTo>
                <a:close/>
              </a:path>
            </a:pathLst>
          </a:custGeom>
          <a:solidFill>
            <a:srgbClr val="00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295361" y="2214843"/>
            <a:ext cx="2797810" cy="641985"/>
          </a:xfrm>
          <a:custGeom>
            <a:avLst/>
            <a:gdLst/>
            <a:ahLst/>
            <a:cxnLst/>
            <a:rect l="l" t="t" r="r" b="b"/>
            <a:pathLst>
              <a:path w="2797809" h="641985">
                <a:moveTo>
                  <a:pt x="0" y="641515"/>
                </a:moveTo>
                <a:lnTo>
                  <a:pt x="2797477" y="641515"/>
                </a:lnTo>
                <a:lnTo>
                  <a:pt x="2797477" y="0"/>
                </a:lnTo>
                <a:lnTo>
                  <a:pt x="0" y="0"/>
                </a:lnTo>
                <a:lnTo>
                  <a:pt x="0" y="641515"/>
                </a:lnTo>
                <a:close/>
              </a:path>
            </a:pathLst>
          </a:custGeom>
          <a:solidFill>
            <a:srgbClr val="00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66702" y="2856359"/>
            <a:ext cx="3581400" cy="894080"/>
          </a:xfrm>
          <a:custGeom>
            <a:avLst/>
            <a:gdLst/>
            <a:ahLst/>
            <a:cxnLst/>
            <a:rect l="l" t="t" r="r" b="b"/>
            <a:pathLst>
              <a:path w="3581400" h="894079">
                <a:moveTo>
                  <a:pt x="0" y="894079"/>
                </a:moveTo>
                <a:lnTo>
                  <a:pt x="3580836" y="894079"/>
                </a:lnTo>
                <a:lnTo>
                  <a:pt x="3580836" y="0"/>
                </a:lnTo>
                <a:lnTo>
                  <a:pt x="0" y="0"/>
                </a:lnTo>
                <a:lnTo>
                  <a:pt x="0" y="894079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147628" y="2856359"/>
            <a:ext cx="2707005" cy="894080"/>
          </a:xfrm>
          <a:custGeom>
            <a:avLst/>
            <a:gdLst/>
            <a:ahLst/>
            <a:cxnLst/>
            <a:rect l="l" t="t" r="r" b="b"/>
            <a:pathLst>
              <a:path w="2707004" h="894079">
                <a:moveTo>
                  <a:pt x="0" y="894079"/>
                </a:moveTo>
                <a:lnTo>
                  <a:pt x="2706984" y="894079"/>
                </a:lnTo>
                <a:lnTo>
                  <a:pt x="2706984" y="0"/>
                </a:lnTo>
                <a:lnTo>
                  <a:pt x="0" y="0"/>
                </a:lnTo>
                <a:lnTo>
                  <a:pt x="0" y="894079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854612" y="2856359"/>
            <a:ext cx="2440940" cy="894080"/>
          </a:xfrm>
          <a:custGeom>
            <a:avLst/>
            <a:gdLst/>
            <a:ahLst/>
            <a:cxnLst/>
            <a:rect l="l" t="t" r="r" b="b"/>
            <a:pathLst>
              <a:path w="2440940" h="894079">
                <a:moveTo>
                  <a:pt x="0" y="894079"/>
                </a:moveTo>
                <a:lnTo>
                  <a:pt x="2440748" y="894079"/>
                </a:lnTo>
                <a:lnTo>
                  <a:pt x="2440748" y="0"/>
                </a:lnTo>
                <a:lnTo>
                  <a:pt x="0" y="0"/>
                </a:lnTo>
                <a:lnTo>
                  <a:pt x="0" y="894079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295361" y="2856359"/>
            <a:ext cx="2797810" cy="894080"/>
          </a:xfrm>
          <a:custGeom>
            <a:avLst/>
            <a:gdLst/>
            <a:ahLst/>
            <a:cxnLst/>
            <a:rect l="l" t="t" r="r" b="b"/>
            <a:pathLst>
              <a:path w="2797809" h="894079">
                <a:moveTo>
                  <a:pt x="0" y="894079"/>
                </a:moveTo>
                <a:lnTo>
                  <a:pt x="2797477" y="894079"/>
                </a:lnTo>
                <a:lnTo>
                  <a:pt x="2797477" y="0"/>
                </a:lnTo>
                <a:lnTo>
                  <a:pt x="0" y="0"/>
                </a:lnTo>
                <a:lnTo>
                  <a:pt x="0" y="894079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66702" y="3750439"/>
            <a:ext cx="3581400" cy="894080"/>
          </a:xfrm>
          <a:custGeom>
            <a:avLst/>
            <a:gdLst/>
            <a:ahLst/>
            <a:cxnLst/>
            <a:rect l="l" t="t" r="r" b="b"/>
            <a:pathLst>
              <a:path w="3581400" h="894079">
                <a:moveTo>
                  <a:pt x="0" y="894079"/>
                </a:moveTo>
                <a:lnTo>
                  <a:pt x="3580836" y="894079"/>
                </a:lnTo>
                <a:lnTo>
                  <a:pt x="3580836" y="0"/>
                </a:lnTo>
                <a:lnTo>
                  <a:pt x="0" y="0"/>
                </a:lnTo>
                <a:lnTo>
                  <a:pt x="0" y="894079"/>
                </a:lnTo>
                <a:close/>
              </a:path>
            </a:pathLst>
          </a:custGeom>
          <a:solidFill>
            <a:srgbClr val="00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147628" y="3750439"/>
            <a:ext cx="2707005" cy="894080"/>
          </a:xfrm>
          <a:custGeom>
            <a:avLst/>
            <a:gdLst/>
            <a:ahLst/>
            <a:cxnLst/>
            <a:rect l="l" t="t" r="r" b="b"/>
            <a:pathLst>
              <a:path w="2707004" h="894079">
                <a:moveTo>
                  <a:pt x="0" y="894079"/>
                </a:moveTo>
                <a:lnTo>
                  <a:pt x="2706984" y="894079"/>
                </a:lnTo>
                <a:lnTo>
                  <a:pt x="2706984" y="0"/>
                </a:lnTo>
                <a:lnTo>
                  <a:pt x="0" y="0"/>
                </a:lnTo>
                <a:lnTo>
                  <a:pt x="0" y="894079"/>
                </a:lnTo>
                <a:close/>
              </a:path>
            </a:pathLst>
          </a:custGeom>
          <a:solidFill>
            <a:srgbClr val="00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854612" y="3750439"/>
            <a:ext cx="2440940" cy="894080"/>
          </a:xfrm>
          <a:custGeom>
            <a:avLst/>
            <a:gdLst/>
            <a:ahLst/>
            <a:cxnLst/>
            <a:rect l="l" t="t" r="r" b="b"/>
            <a:pathLst>
              <a:path w="2440940" h="894079">
                <a:moveTo>
                  <a:pt x="0" y="894079"/>
                </a:moveTo>
                <a:lnTo>
                  <a:pt x="2440748" y="894079"/>
                </a:lnTo>
                <a:lnTo>
                  <a:pt x="2440748" y="0"/>
                </a:lnTo>
                <a:lnTo>
                  <a:pt x="0" y="0"/>
                </a:lnTo>
                <a:lnTo>
                  <a:pt x="0" y="894079"/>
                </a:lnTo>
                <a:close/>
              </a:path>
            </a:pathLst>
          </a:custGeom>
          <a:solidFill>
            <a:srgbClr val="00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295361" y="3750439"/>
            <a:ext cx="2797810" cy="894080"/>
          </a:xfrm>
          <a:custGeom>
            <a:avLst/>
            <a:gdLst/>
            <a:ahLst/>
            <a:cxnLst/>
            <a:rect l="l" t="t" r="r" b="b"/>
            <a:pathLst>
              <a:path w="2797809" h="894079">
                <a:moveTo>
                  <a:pt x="0" y="894079"/>
                </a:moveTo>
                <a:lnTo>
                  <a:pt x="2797477" y="894079"/>
                </a:lnTo>
                <a:lnTo>
                  <a:pt x="2797477" y="0"/>
                </a:lnTo>
                <a:lnTo>
                  <a:pt x="0" y="0"/>
                </a:lnTo>
                <a:lnTo>
                  <a:pt x="0" y="894079"/>
                </a:lnTo>
                <a:close/>
              </a:path>
            </a:pathLst>
          </a:custGeom>
          <a:solidFill>
            <a:srgbClr val="00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66702" y="4644519"/>
            <a:ext cx="3581400" cy="894080"/>
          </a:xfrm>
          <a:custGeom>
            <a:avLst/>
            <a:gdLst/>
            <a:ahLst/>
            <a:cxnLst/>
            <a:rect l="l" t="t" r="r" b="b"/>
            <a:pathLst>
              <a:path w="3581400" h="894079">
                <a:moveTo>
                  <a:pt x="0" y="894080"/>
                </a:moveTo>
                <a:lnTo>
                  <a:pt x="3580836" y="894080"/>
                </a:lnTo>
                <a:lnTo>
                  <a:pt x="3580836" y="0"/>
                </a:lnTo>
                <a:lnTo>
                  <a:pt x="0" y="0"/>
                </a:lnTo>
                <a:lnTo>
                  <a:pt x="0" y="89408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147628" y="4644519"/>
            <a:ext cx="2707005" cy="894080"/>
          </a:xfrm>
          <a:custGeom>
            <a:avLst/>
            <a:gdLst/>
            <a:ahLst/>
            <a:cxnLst/>
            <a:rect l="l" t="t" r="r" b="b"/>
            <a:pathLst>
              <a:path w="2707004" h="894079">
                <a:moveTo>
                  <a:pt x="0" y="894080"/>
                </a:moveTo>
                <a:lnTo>
                  <a:pt x="2706984" y="894080"/>
                </a:lnTo>
                <a:lnTo>
                  <a:pt x="2706984" y="0"/>
                </a:lnTo>
                <a:lnTo>
                  <a:pt x="0" y="0"/>
                </a:lnTo>
                <a:lnTo>
                  <a:pt x="0" y="89408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854612" y="4644519"/>
            <a:ext cx="2440940" cy="894080"/>
          </a:xfrm>
          <a:custGeom>
            <a:avLst/>
            <a:gdLst/>
            <a:ahLst/>
            <a:cxnLst/>
            <a:rect l="l" t="t" r="r" b="b"/>
            <a:pathLst>
              <a:path w="2440940" h="894079">
                <a:moveTo>
                  <a:pt x="0" y="894080"/>
                </a:moveTo>
                <a:lnTo>
                  <a:pt x="2440748" y="894080"/>
                </a:lnTo>
                <a:lnTo>
                  <a:pt x="2440748" y="0"/>
                </a:lnTo>
                <a:lnTo>
                  <a:pt x="0" y="0"/>
                </a:lnTo>
                <a:lnTo>
                  <a:pt x="0" y="89408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295361" y="4644519"/>
            <a:ext cx="2797810" cy="894080"/>
          </a:xfrm>
          <a:custGeom>
            <a:avLst/>
            <a:gdLst/>
            <a:ahLst/>
            <a:cxnLst/>
            <a:rect l="l" t="t" r="r" b="b"/>
            <a:pathLst>
              <a:path w="2797809" h="894079">
                <a:moveTo>
                  <a:pt x="0" y="894080"/>
                </a:moveTo>
                <a:lnTo>
                  <a:pt x="2797477" y="894080"/>
                </a:lnTo>
                <a:lnTo>
                  <a:pt x="2797477" y="0"/>
                </a:lnTo>
                <a:lnTo>
                  <a:pt x="0" y="0"/>
                </a:lnTo>
                <a:lnTo>
                  <a:pt x="0" y="89408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66702" y="5538599"/>
            <a:ext cx="3581400" cy="894080"/>
          </a:xfrm>
          <a:custGeom>
            <a:avLst/>
            <a:gdLst/>
            <a:ahLst/>
            <a:cxnLst/>
            <a:rect l="l" t="t" r="r" b="b"/>
            <a:pathLst>
              <a:path w="3581400" h="894079">
                <a:moveTo>
                  <a:pt x="0" y="894080"/>
                </a:moveTo>
                <a:lnTo>
                  <a:pt x="3580836" y="894080"/>
                </a:lnTo>
                <a:lnTo>
                  <a:pt x="3580836" y="0"/>
                </a:lnTo>
                <a:lnTo>
                  <a:pt x="0" y="0"/>
                </a:lnTo>
                <a:lnTo>
                  <a:pt x="0" y="89408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147628" y="5538599"/>
            <a:ext cx="2707005" cy="894080"/>
          </a:xfrm>
          <a:custGeom>
            <a:avLst/>
            <a:gdLst/>
            <a:ahLst/>
            <a:cxnLst/>
            <a:rect l="l" t="t" r="r" b="b"/>
            <a:pathLst>
              <a:path w="2707004" h="894079">
                <a:moveTo>
                  <a:pt x="0" y="894080"/>
                </a:moveTo>
                <a:lnTo>
                  <a:pt x="2706984" y="894080"/>
                </a:lnTo>
                <a:lnTo>
                  <a:pt x="2706984" y="0"/>
                </a:lnTo>
                <a:lnTo>
                  <a:pt x="0" y="0"/>
                </a:lnTo>
                <a:lnTo>
                  <a:pt x="0" y="89408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854612" y="5538599"/>
            <a:ext cx="2440940" cy="894080"/>
          </a:xfrm>
          <a:custGeom>
            <a:avLst/>
            <a:gdLst/>
            <a:ahLst/>
            <a:cxnLst/>
            <a:rect l="l" t="t" r="r" b="b"/>
            <a:pathLst>
              <a:path w="2440940" h="894079">
                <a:moveTo>
                  <a:pt x="0" y="894080"/>
                </a:moveTo>
                <a:lnTo>
                  <a:pt x="2440748" y="894080"/>
                </a:lnTo>
                <a:lnTo>
                  <a:pt x="2440748" y="0"/>
                </a:lnTo>
                <a:lnTo>
                  <a:pt x="0" y="0"/>
                </a:lnTo>
                <a:lnTo>
                  <a:pt x="0" y="89408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9295361" y="5538599"/>
            <a:ext cx="2797810" cy="894080"/>
          </a:xfrm>
          <a:custGeom>
            <a:avLst/>
            <a:gdLst/>
            <a:ahLst/>
            <a:cxnLst/>
            <a:rect l="l" t="t" r="r" b="b"/>
            <a:pathLst>
              <a:path w="2797809" h="894079">
                <a:moveTo>
                  <a:pt x="0" y="894080"/>
                </a:moveTo>
                <a:lnTo>
                  <a:pt x="2797477" y="894080"/>
                </a:lnTo>
                <a:lnTo>
                  <a:pt x="2797477" y="0"/>
                </a:lnTo>
                <a:lnTo>
                  <a:pt x="0" y="0"/>
                </a:lnTo>
                <a:lnTo>
                  <a:pt x="0" y="89408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66702" y="6432770"/>
            <a:ext cx="3581400" cy="513080"/>
          </a:xfrm>
          <a:custGeom>
            <a:avLst/>
            <a:gdLst/>
            <a:ahLst/>
            <a:cxnLst/>
            <a:rect l="l" t="t" r="r" b="b"/>
            <a:pathLst>
              <a:path w="3581400" h="513079">
                <a:moveTo>
                  <a:pt x="0" y="512515"/>
                </a:moveTo>
                <a:lnTo>
                  <a:pt x="3580836" y="512515"/>
                </a:lnTo>
                <a:lnTo>
                  <a:pt x="3580836" y="0"/>
                </a:lnTo>
                <a:lnTo>
                  <a:pt x="0" y="0"/>
                </a:lnTo>
                <a:lnTo>
                  <a:pt x="0" y="51251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147628" y="6432770"/>
            <a:ext cx="2707005" cy="513080"/>
          </a:xfrm>
          <a:custGeom>
            <a:avLst/>
            <a:gdLst/>
            <a:ahLst/>
            <a:cxnLst/>
            <a:rect l="l" t="t" r="r" b="b"/>
            <a:pathLst>
              <a:path w="2707004" h="513079">
                <a:moveTo>
                  <a:pt x="0" y="512515"/>
                </a:moveTo>
                <a:lnTo>
                  <a:pt x="2706984" y="512515"/>
                </a:lnTo>
                <a:lnTo>
                  <a:pt x="2706984" y="0"/>
                </a:lnTo>
                <a:lnTo>
                  <a:pt x="0" y="0"/>
                </a:lnTo>
                <a:lnTo>
                  <a:pt x="0" y="51251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854612" y="6432770"/>
            <a:ext cx="2440940" cy="513080"/>
          </a:xfrm>
          <a:custGeom>
            <a:avLst/>
            <a:gdLst/>
            <a:ahLst/>
            <a:cxnLst/>
            <a:rect l="l" t="t" r="r" b="b"/>
            <a:pathLst>
              <a:path w="2440940" h="513079">
                <a:moveTo>
                  <a:pt x="0" y="512515"/>
                </a:moveTo>
                <a:lnTo>
                  <a:pt x="2440748" y="512515"/>
                </a:lnTo>
                <a:lnTo>
                  <a:pt x="2440748" y="0"/>
                </a:lnTo>
                <a:lnTo>
                  <a:pt x="0" y="0"/>
                </a:lnTo>
                <a:lnTo>
                  <a:pt x="0" y="51251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9295361" y="6432770"/>
            <a:ext cx="2797810" cy="513080"/>
          </a:xfrm>
          <a:custGeom>
            <a:avLst/>
            <a:gdLst/>
            <a:ahLst/>
            <a:cxnLst/>
            <a:rect l="l" t="t" r="r" b="b"/>
            <a:pathLst>
              <a:path w="2797809" h="513079">
                <a:moveTo>
                  <a:pt x="0" y="512515"/>
                </a:moveTo>
                <a:lnTo>
                  <a:pt x="2797477" y="512515"/>
                </a:lnTo>
                <a:lnTo>
                  <a:pt x="2797477" y="0"/>
                </a:lnTo>
                <a:lnTo>
                  <a:pt x="0" y="0"/>
                </a:lnTo>
                <a:lnTo>
                  <a:pt x="0" y="51251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66702" y="6945194"/>
            <a:ext cx="3581400" cy="513080"/>
          </a:xfrm>
          <a:custGeom>
            <a:avLst/>
            <a:gdLst/>
            <a:ahLst/>
            <a:cxnLst/>
            <a:rect l="l" t="t" r="r" b="b"/>
            <a:pathLst>
              <a:path w="3581400" h="513079">
                <a:moveTo>
                  <a:pt x="0" y="512515"/>
                </a:moveTo>
                <a:lnTo>
                  <a:pt x="3580836" y="512515"/>
                </a:lnTo>
                <a:lnTo>
                  <a:pt x="3580836" y="0"/>
                </a:lnTo>
                <a:lnTo>
                  <a:pt x="0" y="0"/>
                </a:lnTo>
                <a:lnTo>
                  <a:pt x="0" y="512515"/>
                </a:lnTo>
                <a:close/>
              </a:path>
            </a:pathLst>
          </a:custGeom>
          <a:solidFill>
            <a:srgbClr val="00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147628" y="6945194"/>
            <a:ext cx="2707005" cy="513080"/>
          </a:xfrm>
          <a:custGeom>
            <a:avLst/>
            <a:gdLst/>
            <a:ahLst/>
            <a:cxnLst/>
            <a:rect l="l" t="t" r="r" b="b"/>
            <a:pathLst>
              <a:path w="2707004" h="513079">
                <a:moveTo>
                  <a:pt x="0" y="512515"/>
                </a:moveTo>
                <a:lnTo>
                  <a:pt x="2706984" y="512515"/>
                </a:lnTo>
                <a:lnTo>
                  <a:pt x="2706984" y="0"/>
                </a:lnTo>
                <a:lnTo>
                  <a:pt x="0" y="0"/>
                </a:lnTo>
                <a:lnTo>
                  <a:pt x="0" y="512515"/>
                </a:lnTo>
                <a:close/>
              </a:path>
            </a:pathLst>
          </a:custGeom>
          <a:solidFill>
            <a:srgbClr val="00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6854612" y="6945194"/>
            <a:ext cx="2440940" cy="513080"/>
          </a:xfrm>
          <a:custGeom>
            <a:avLst/>
            <a:gdLst/>
            <a:ahLst/>
            <a:cxnLst/>
            <a:rect l="l" t="t" r="r" b="b"/>
            <a:pathLst>
              <a:path w="2440940" h="513079">
                <a:moveTo>
                  <a:pt x="0" y="512515"/>
                </a:moveTo>
                <a:lnTo>
                  <a:pt x="2440748" y="512515"/>
                </a:lnTo>
                <a:lnTo>
                  <a:pt x="2440748" y="0"/>
                </a:lnTo>
                <a:lnTo>
                  <a:pt x="0" y="0"/>
                </a:lnTo>
                <a:lnTo>
                  <a:pt x="0" y="512515"/>
                </a:lnTo>
                <a:close/>
              </a:path>
            </a:pathLst>
          </a:custGeom>
          <a:solidFill>
            <a:srgbClr val="00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9295361" y="6945194"/>
            <a:ext cx="2797810" cy="513080"/>
          </a:xfrm>
          <a:custGeom>
            <a:avLst/>
            <a:gdLst/>
            <a:ahLst/>
            <a:cxnLst/>
            <a:rect l="l" t="t" r="r" b="b"/>
            <a:pathLst>
              <a:path w="2797809" h="513079">
                <a:moveTo>
                  <a:pt x="0" y="512515"/>
                </a:moveTo>
                <a:lnTo>
                  <a:pt x="2797477" y="512515"/>
                </a:lnTo>
                <a:lnTo>
                  <a:pt x="2797477" y="0"/>
                </a:lnTo>
                <a:lnTo>
                  <a:pt x="0" y="0"/>
                </a:lnTo>
                <a:lnTo>
                  <a:pt x="0" y="512515"/>
                </a:lnTo>
                <a:close/>
              </a:path>
            </a:pathLst>
          </a:custGeom>
          <a:solidFill>
            <a:srgbClr val="00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566702" y="7457765"/>
            <a:ext cx="3581400" cy="513080"/>
          </a:xfrm>
          <a:custGeom>
            <a:avLst/>
            <a:gdLst/>
            <a:ahLst/>
            <a:cxnLst/>
            <a:rect l="l" t="t" r="r" b="b"/>
            <a:pathLst>
              <a:path w="3581400" h="513079">
                <a:moveTo>
                  <a:pt x="0" y="512515"/>
                </a:moveTo>
                <a:lnTo>
                  <a:pt x="3580836" y="512515"/>
                </a:lnTo>
                <a:lnTo>
                  <a:pt x="3580836" y="0"/>
                </a:lnTo>
                <a:lnTo>
                  <a:pt x="0" y="0"/>
                </a:lnTo>
                <a:lnTo>
                  <a:pt x="0" y="51251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147628" y="7457765"/>
            <a:ext cx="2707005" cy="513080"/>
          </a:xfrm>
          <a:custGeom>
            <a:avLst/>
            <a:gdLst/>
            <a:ahLst/>
            <a:cxnLst/>
            <a:rect l="l" t="t" r="r" b="b"/>
            <a:pathLst>
              <a:path w="2707004" h="513079">
                <a:moveTo>
                  <a:pt x="0" y="512515"/>
                </a:moveTo>
                <a:lnTo>
                  <a:pt x="2706984" y="512515"/>
                </a:lnTo>
                <a:lnTo>
                  <a:pt x="2706984" y="0"/>
                </a:lnTo>
                <a:lnTo>
                  <a:pt x="0" y="0"/>
                </a:lnTo>
                <a:lnTo>
                  <a:pt x="0" y="51251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854612" y="7457765"/>
            <a:ext cx="2440940" cy="513080"/>
          </a:xfrm>
          <a:custGeom>
            <a:avLst/>
            <a:gdLst/>
            <a:ahLst/>
            <a:cxnLst/>
            <a:rect l="l" t="t" r="r" b="b"/>
            <a:pathLst>
              <a:path w="2440940" h="513079">
                <a:moveTo>
                  <a:pt x="0" y="512515"/>
                </a:moveTo>
                <a:lnTo>
                  <a:pt x="2440748" y="512515"/>
                </a:lnTo>
                <a:lnTo>
                  <a:pt x="2440748" y="0"/>
                </a:lnTo>
                <a:lnTo>
                  <a:pt x="0" y="0"/>
                </a:lnTo>
                <a:lnTo>
                  <a:pt x="0" y="51251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9295361" y="7457765"/>
            <a:ext cx="2797810" cy="513080"/>
          </a:xfrm>
          <a:custGeom>
            <a:avLst/>
            <a:gdLst/>
            <a:ahLst/>
            <a:cxnLst/>
            <a:rect l="l" t="t" r="r" b="b"/>
            <a:pathLst>
              <a:path w="2797809" h="513079">
                <a:moveTo>
                  <a:pt x="0" y="512515"/>
                </a:moveTo>
                <a:lnTo>
                  <a:pt x="2797477" y="512515"/>
                </a:lnTo>
                <a:lnTo>
                  <a:pt x="2797477" y="0"/>
                </a:lnTo>
                <a:lnTo>
                  <a:pt x="0" y="0"/>
                </a:lnTo>
                <a:lnTo>
                  <a:pt x="0" y="51251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566702" y="7970280"/>
            <a:ext cx="3581400" cy="513080"/>
          </a:xfrm>
          <a:custGeom>
            <a:avLst/>
            <a:gdLst/>
            <a:ahLst/>
            <a:cxnLst/>
            <a:rect l="l" t="t" r="r" b="b"/>
            <a:pathLst>
              <a:path w="3581400" h="513079">
                <a:moveTo>
                  <a:pt x="0" y="512515"/>
                </a:moveTo>
                <a:lnTo>
                  <a:pt x="3580836" y="512515"/>
                </a:lnTo>
                <a:lnTo>
                  <a:pt x="3580836" y="0"/>
                </a:lnTo>
                <a:lnTo>
                  <a:pt x="0" y="0"/>
                </a:lnTo>
                <a:lnTo>
                  <a:pt x="0" y="512515"/>
                </a:lnTo>
                <a:close/>
              </a:path>
            </a:pathLst>
          </a:custGeom>
          <a:solidFill>
            <a:srgbClr val="00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4147628" y="7970280"/>
            <a:ext cx="2707005" cy="513080"/>
          </a:xfrm>
          <a:custGeom>
            <a:avLst/>
            <a:gdLst/>
            <a:ahLst/>
            <a:cxnLst/>
            <a:rect l="l" t="t" r="r" b="b"/>
            <a:pathLst>
              <a:path w="2707004" h="513079">
                <a:moveTo>
                  <a:pt x="0" y="512515"/>
                </a:moveTo>
                <a:lnTo>
                  <a:pt x="2706984" y="512515"/>
                </a:lnTo>
                <a:lnTo>
                  <a:pt x="2706984" y="0"/>
                </a:lnTo>
                <a:lnTo>
                  <a:pt x="0" y="0"/>
                </a:lnTo>
                <a:lnTo>
                  <a:pt x="0" y="512515"/>
                </a:lnTo>
                <a:close/>
              </a:path>
            </a:pathLst>
          </a:custGeom>
          <a:solidFill>
            <a:srgbClr val="00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6854612" y="7970280"/>
            <a:ext cx="2440940" cy="513080"/>
          </a:xfrm>
          <a:custGeom>
            <a:avLst/>
            <a:gdLst/>
            <a:ahLst/>
            <a:cxnLst/>
            <a:rect l="l" t="t" r="r" b="b"/>
            <a:pathLst>
              <a:path w="2440940" h="513079">
                <a:moveTo>
                  <a:pt x="0" y="512515"/>
                </a:moveTo>
                <a:lnTo>
                  <a:pt x="2440748" y="512515"/>
                </a:lnTo>
                <a:lnTo>
                  <a:pt x="2440748" y="0"/>
                </a:lnTo>
                <a:lnTo>
                  <a:pt x="0" y="0"/>
                </a:lnTo>
                <a:lnTo>
                  <a:pt x="0" y="512515"/>
                </a:lnTo>
                <a:close/>
              </a:path>
            </a:pathLst>
          </a:custGeom>
          <a:solidFill>
            <a:srgbClr val="00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9295361" y="7970280"/>
            <a:ext cx="2797810" cy="513080"/>
          </a:xfrm>
          <a:custGeom>
            <a:avLst/>
            <a:gdLst/>
            <a:ahLst/>
            <a:cxnLst/>
            <a:rect l="l" t="t" r="r" b="b"/>
            <a:pathLst>
              <a:path w="2797809" h="513079">
                <a:moveTo>
                  <a:pt x="0" y="512515"/>
                </a:moveTo>
                <a:lnTo>
                  <a:pt x="2797477" y="512515"/>
                </a:lnTo>
                <a:lnTo>
                  <a:pt x="2797477" y="0"/>
                </a:lnTo>
                <a:lnTo>
                  <a:pt x="0" y="0"/>
                </a:lnTo>
                <a:lnTo>
                  <a:pt x="0" y="512515"/>
                </a:lnTo>
                <a:close/>
              </a:path>
            </a:pathLst>
          </a:custGeom>
          <a:solidFill>
            <a:srgbClr val="00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566702" y="8482796"/>
            <a:ext cx="3581400" cy="513080"/>
          </a:xfrm>
          <a:custGeom>
            <a:avLst/>
            <a:gdLst/>
            <a:ahLst/>
            <a:cxnLst/>
            <a:rect l="l" t="t" r="r" b="b"/>
            <a:pathLst>
              <a:path w="3581400" h="513079">
                <a:moveTo>
                  <a:pt x="0" y="512515"/>
                </a:moveTo>
                <a:lnTo>
                  <a:pt x="3580836" y="512515"/>
                </a:lnTo>
                <a:lnTo>
                  <a:pt x="3580836" y="0"/>
                </a:lnTo>
                <a:lnTo>
                  <a:pt x="0" y="0"/>
                </a:lnTo>
                <a:lnTo>
                  <a:pt x="0" y="51251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4147628" y="8482796"/>
            <a:ext cx="2707005" cy="513080"/>
          </a:xfrm>
          <a:custGeom>
            <a:avLst/>
            <a:gdLst/>
            <a:ahLst/>
            <a:cxnLst/>
            <a:rect l="l" t="t" r="r" b="b"/>
            <a:pathLst>
              <a:path w="2707004" h="513079">
                <a:moveTo>
                  <a:pt x="0" y="512515"/>
                </a:moveTo>
                <a:lnTo>
                  <a:pt x="2706984" y="512515"/>
                </a:lnTo>
                <a:lnTo>
                  <a:pt x="2706984" y="0"/>
                </a:lnTo>
                <a:lnTo>
                  <a:pt x="0" y="0"/>
                </a:lnTo>
                <a:lnTo>
                  <a:pt x="0" y="51251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6854612" y="8482796"/>
            <a:ext cx="2440940" cy="513080"/>
          </a:xfrm>
          <a:custGeom>
            <a:avLst/>
            <a:gdLst/>
            <a:ahLst/>
            <a:cxnLst/>
            <a:rect l="l" t="t" r="r" b="b"/>
            <a:pathLst>
              <a:path w="2440940" h="513079">
                <a:moveTo>
                  <a:pt x="0" y="512515"/>
                </a:moveTo>
                <a:lnTo>
                  <a:pt x="2440748" y="512515"/>
                </a:lnTo>
                <a:lnTo>
                  <a:pt x="2440748" y="0"/>
                </a:lnTo>
                <a:lnTo>
                  <a:pt x="0" y="0"/>
                </a:lnTo>
                <a:lnTo>
                  <a:pt x="0" y="51251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9295361" y="8482796"/>
            <a:ext cx="2797810" cy="513080"/>
          </a:xfrm>
          <a:custGeom>
            <a:avLst/>
            <a:gdLst/>
            <a:ahLst/>
            <a:cxnLst/>
            <a:rect l="l" t="t" r="r" b="b"/>
            <a:pathLst>
              <a:path w="2797809" h="513079">
                <a:moveTo>
                  <a:pt x="0" y="512515"/>
                </a:moveTo>
                <a:lnTo>
                  <a:pt x="2797477" y="512515"/>
                </a:lnTo>
                <a:lnTo>
                  <a:pt x="2797477" y="0"/>
                </a:lnTo>
                <a:lnTo>
                  <a:pt x="0" y="0"/>
                </a:lnTo>
                <a:lnTo>
                  <a:pt x="0" y="512515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524526" y="2197811"/>
            <a:ext cx="11613286" cy="679934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559206" y="2232491"/>
            <a:ext cx="11613286" cy="679934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1087100" y="0"/>
            <a:ext cx="1917700" cy="18923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49" name="object 49"/>
          <p:cNvGraphicFramePr>
            <a:graphicFrameLocks noGrp="1"/>
          </p:cNvGraphicFramePr>
          <p:nvPr/>
        </p:nvGraphicFramePr>
        <p:xfrm>
          <a:off x="544034" y="2211629"/>
          <a:ext cx="11572100" cy="676384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5851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69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407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39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26307">
                <a:tc>
                  <a:txBody>
                    <a:bodyPr/>
                    <a:lstStyle/>
                    <a:p>
                      <a:pPr marL="245745">
                        <a:lnSpc>
                          <a:spcPct val="100000"/>
                        </a:lnSpc>
                      </a:pPr>
                      <a:r>
                        <a:rPr sz="2250" b="1" dirty="0">
                          <a:solidFill>
                            <a:srgbClr val="FFCC99"/>
                          </a:solidFill>
                          <a:latin typeface="Verdana"/>
                          <a:cs typeface="Verdana"/>
                        </a:rPr>
                        <a:t>Ça</a:t>
                      </a:r>
                      <a:r>
                        <a:rPr sz="2250" b="1" spc="-15" dirty="0">
                          <a:solidFill>
                            <a:srgbClr val="FFCC99"/>
                          </a:solidFill>
                          <a:latin typeface="Verdana"/>
                          <a:cs typeface="Verdana"/>
                        </a:rPr>
                        <a:t>l</a:t>
                      </a:r>
                      <a:r>
                        <a:rPr sz="2250" b="1" spc="-10" dirty="0">
                          <a:solidFill>
                            <a:srgbClr val="FFCC99"/>
                          </a:solidFill>
                          <a:latin typeface="Verdana"/>
                          <a:cs typeface="Verdana"/>
                        </a:rPr>
                        <a:t>ı</a:t>
                      </a:r>
                      <a:r>
                        <a:rPr sz="2250" b="1" dirty="0">
                          <a:solidFill>
                            <a:srgbClr val="FFCC99"/>
                          </a:solidFill>
                          <a:latin typeface="Verdana"/>
                          <a:cs typeface="Verdana"/>
                        </a:rPr>
                        <a:t>şma</a:t>
                      </a:r>
                      <a:endParaRPr sz="225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36846">
                      <a:solidFill>
                        <a:srgbClr val="99CCFF"/>
                      </a:solidFill>
                      <a:prstDash val="solid"/>
                    </a:lnL>
                    <a:lnR w="18062">
                      <a:solidFill>
                        <a:srgbClr val="FFCC99"/>
                      </a:solidFill>
                      <a:prstDash val="solid"/>
                    </a:lnR>
                    <a:lnT w="36846">
                      <a:solidFill>
                        <a:srgbClr val="99CCFF"/>
                      </a:solidFill>
                      <a:prstDash val="solid"/>
                    </a:lnT>
                    <a:lnB w="18062">
                      <a:solidFill>
                        <a:srgbClr val="FFCC9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05790">
                        <a:lnSpc>
                          <a:spcPct val="100000"/>
                        </a:lnSpc>
                      </a:pPr>
                      <a:r>
                        <a:rPr sz="2250" b="1" spc="-5" dirty="0">
                          <a:solidFill>
                            <a:srgbClr val="FFCC99"/>
                          </a:solidFill>
                          <a:latin typeface="Verdana"/>
                          <a:cs typeface="Verdana"/>
                        </a:rPr>
                        <a:t>D</a:t>
                      </a:r>
                      <a:r>
                        <a:rPr sz="2250" b="1" spc="-15" dirty="0">
                          <a:solidFill>
                            <a:srgbClr val="FFCC99"/>
                          </a:solidFill>
                          <a:latin typeface="Verdana"/>
                          <a:cs typeface="Verdana"/>
                        </a:rPr>
                        <a:t>e</a:t>
                      </a:r>
                      <a:r>
                        <a:rPr sz="2250" b="1" spc="-5" dirty="0">
                          <a:solidFill>
                            <a:srgbClr val="FFCC99"/>
                          </a:solidFill>
                          <a:latin typeface="Verdana"/>
                          <a:cs typeface="Verdana"/>
                        </a:rPr>
                        <a:t>rg</a:t>
                      </a:r>
                      <a:r>
                        <a:rPr sz="2250" b="1" spc="-10" dirty="0">
                          <a:solidFill>
                            <a:srgbClr val="FFCC99"/>
                          </a:solidFill>
                          <a:latin typeface="Verdana"/>
                          <a:cs typeface="Verdana"/>
                        </a:rPr>
                        <a:t>i</a:t>
                      </a:r>
                      <a:r>
                        <a:rPr sz="2250" b="1" spc="5" dirty="0">
                          <a:solidFill>
                            <a:srgbClr val="FFCC99"/>
                          </a:solidFill>
                          <a:latin typeface="Verdana"/>
                          <a:cs typeface="Verdana"/>
                        </a:rPr>
                        <a:t>/</a:t>
                      </a:r>
                      <a:r>
                        <a:rPr sz="2250" b="1" dirty="0">
                          <a:solidFill>
                            <a:srgbClr val="FFCC99"/>
                          </a:solidFill>
                          <a:latin typeface="Verdana"/>
                          <a:cs typeface="Verdana"/>
                        </a:rPr>
                        <a:t>Y</a:t>
                      </a:r>
                      <a:r>
                        <a:rPr sz="2250" b="1" spc="-10" dirty="0">
                          <a:solidFill>
                            <a:srgbClr val="FFCC99"/>
                          </a:solidFill>
                          <a:latin typeface="Verdana"/>
                          <a:cs typeface="Verdana"/>
                        </a:rPr>
                        <a:t>ıl</a:t>
                      </a:r>
                      <a:endParaRPr sz="225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8062">
                      <a:solidFill>
                        <a:srgbClr val="FFCC99"/>
                      </a:solidFill>
                      <a:prstDash val="solid"/>
                    </a:lnL>
                    <a:lnR w="18062">
                      <a:solidFill>
                        <a:srgbClr val="FFCC99"/>
                      </a:solidFill>
                      <a:prstDash val="solid"/>
                    </a:lnR>
                    <a:lnT w="36846">
                      <a:solidFill>
                        <a:srgbClr val="99CCFF"/>
                      </a:solidFill>
                      <a:prstDash val="solid"/>
                    </a:lnT>
                    <a:lnB w="18062">
                      <a:solidFill>
                        <a:srgbClr val="FFCC9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74980">
                        <a:lnSpc>
                          <a:spcPct val="100000"/>
                        </a:lnSpc>
                      </a:pPr>
                      <a:r>
                        <a:rPr sz="2250" b="1" dirty="0">
                          <a:solidFill>
                            <a:srgbClr val="FFCC99"/>
                          </a:solidFill>
                          <a:latin typeface="Verdana"/>
                          <a:cs typeface="Verdana"/>
                        </a:rPr>
                        <a:t>A</a:t>
                      </a:r>
                      <a:r>
                        <a:rPr sz="2250" b="1" spc="-10" dirty="0">
                          <a:solidFill>
                            <a:srgbClr val="FFCC99"/>
                          </a:solidFill>
                          <a:latin typeface="Verdana"/>
                          <a:cs typeface="Verdana"/>
                        </a:rPr>
                        <a:t>çı</a:t>
                      </a:r>
                      <a:r>
                        <a:rPr sz="2250" b="1" dirty="0">
                          <a:solidFill>
                            <a:srgbClr val="FFCC99"/>
                          </a:solidFill>
                          <a:latin typeface="Verdana"/>
                          <a:cs typeface="Verdana"/>
                        </a:rPr>
                        <a:t>k</a:t>
                      </a:r>
                      <a:r>
                        <a:rPr sz="2250" b="1" spc="-15" dirty="0">
                          <a:solidFill>
                            <a:srgbClr val="FFCC99"/>
                          </a:solidFill>
                          <a:latin typeface="Verdana"/>
                          <a:cs typeface="Verdana"/>
                        </a:rPr>
                        <a:t>l</a:t>
                      </a:r>
                      <a:r>
                        <a:rPr sz="2250" b="1" dirty="0">
                          <a:solidFill>
                            <a:srgbClr val="FFCC99"/>
                          </a:solidFill>
                          <a:latin typeface="Verdana"/>
                          <a:cs typeface="Verdana"/>
                        </a:rPr>
                        <a:t>ama</a:t>
                      </a:r>
                      <a:endParaRPr sz="225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8062">
                      <a:solidFill>
                        <a:srgbClr val="FFCC99"/>
                      </a:solidFill>
                      <a:prstDash val="solid"/>
                    </a:lnL>
                    <a:lnR w="18062">
                      <a:solidFill>
                        <a:srgbClr val="FFCC99"/>
                      </a:solidFill>
                      <a:prstDash val="solid"/>
                    </a:lnR>
                    <a:lnT w="36846">
                      <a:solidFill>
                        <a:srgbClr val="99CCFF"/>
                      </a:solidFill>
                      <a:prstDash val="solid"/>
                    </a:lnT>
                    <a:lnB w="18062">
                      <a:solidFill>
                        <a:srgbClr val="FFCC9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82625">
                        <a:lnSpc>
                          <a:spcPct val="100000"/>
                        </a:lnSpc>
                      </a:pPr>
                      <a:r>
                        <a:rPr sz="2250" b="1" spc="-10" dirty="0">
                          <a:solidFill>
                            <a:srgbClr val="FFCC99"/>
                          </a:solidFill>
                          <a:latin typeface="Verdana"/>
                          <a:cs typeface="Verdana"/>
                        </a:rPr>
                        <a:t>S</a:t>
                      </a:r>
                      <a:r>
                        <a:rPr sz="2250" b="1" dirty="0">
                          <a:solidFill>
                            <a:srgbClr val="FFCC99"/>
                          </a:solidFill>
                          <a:latin typeface="Verdana"/>
                          <a:cs typeface="Verdana"/>
                        </a:rPr>
                        <a:t>onuç</a:t>
                      </a:r>
                      <a:r>
                        <a:rPr sz="2250" b="1" spc="-10" dirty="0">
                          <a:solidFill>
                            <a:srgbClr val="FFCC99"/>
                          </a:solidFill>
                          <a:latin typeface="Verdana"/>
                          <a:cs typeface="Verdana"/>
                        </a:rPr>
                        <a:t>l</a:t>
                      </a:r>
                      <a:r>
                        <a:rPr sz="2250" b="1" dirty="0">
                          <a:solidFill>
                            <a:srgbClr val="FFCC99"/>
                          </a:solidFill>
                          <a:latin typeface="Verdana"/>
                          <a:cs typeface="Verdana"/>
                        </a:rPr>
                        <a:t>ar</a:t>
                      </a:r>
                      <a:endParaRPr sz="225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8062">
                      <a:solidFill>
                        <a:srgbClr val="FFCC99"/>
                      </a:solidFill>
                      <a:prstDash val="solid"/>
                    </a:lnL>
                    <a:lnR w="36846">
                      <a:solidFill>
                        <a:srgbClr val="99CCFF"/>
                      </a:solidFill>
                      <a:prstDash val="solid"/>
                    </a:lnR>
                    <a:lnT w="36846">
                      <a:solidFill>
                        <a:srgbClr val="99CCFF"/>
                      </a:solidFill>
                      <a:prstDash val="solid"/>
                    </a:lnT>
                    <a:lnB w="18062">
                      <a:solidFill>
                        <a:srgbClr val="FFCC9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4079">
                <a:tc>
                  <a:txBody>
                    <a:bodyPr/>
                    <a:lstStyle/>
                    <a:p>
                      <a:pPr marL="245745">
                        <a:lnSpc>
                          <a:spcPct val="100000"/>
                        </a:lnSpc>
                      </a:pPr>
                      <a:r>
                        <a:rPr sz="2250" spc="-1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D</a:t>
                      </a:r>
                      <a:r>
                        <a:rPr sz="22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a</a:t>
                      </a:r>
                      <a:r>
                        <a:rPr sz="2250" spc="2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2250" spc="-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Q</a:t>
                      </a:r>
                      <a:r>
                        <a:rPr sz="2250" spc="-1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i</a:t>
                      </a:r>
                      <a:r>
                        <a:rPr sz="22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ng</a:t>
                      </a:r>
                      <a:endParaRPr sz="225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36846">
                      <a:solidFill>
                        <a:srgbClr val="99CCFF"/>
                      </a:solidFill>
                      <a:prstDash val="solid"/>
                    </a:lnL>
                    <a:lnR w="18062">
                      <a:solidFill>
                        <a:srgbClr val="0066FF"/>
                      </a:solidFill>
                      <a:prstDash val="solid"/>
                    </a:lnR>
                    <a:lnT w="18062">
                      <a:solidFill>
                        <a:srgbClr val="FFCC99"/>
                      </a:solidFill>
                      <a:prstDash val="solid"/>
                    </a:lnT>
                    <a:lnB w="18062">
                      <a:solidFill>
                        <a:srgbClr val="0066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86055" marR="754380">
                        <a:lnSpc>
                          <a:spcPct val="111200"/>
                        </a:lnSpc>
                      </a:pPr>
                      <a:r>
                        <a:rPr sz="2250" spc="-1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Di</a:t>
                      </a:r>
                      <a:r>
                        <a:rPr sz="22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abe</a:t>
                      </a:r>
                      <a:r>
                        <a:rPr sz="2250" spc="-1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t</a:t>
                      </a:r>
                      <a:r>
                        <a:rPr sz="22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es </a:t>
                      </a:r>
                      <a:r>
                        <a:rPr sz="2250" spc="-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Ca</a:t>
                      </a:r>
                      <a:r>
                        <a:rPr sz="2250" spc="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r</a:t>
                      </a:r>
                      <a:r>
                        <a:rPr sz="22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e</a:t>
                      </a:r>
                      <a:r>
                        <a:rPr sz="2250" spc="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22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/</a:t>
                      </a:r>
                      <a:r>
                        <a:rPr sz="2250" spc="1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2250" spc="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199</a:t>
                      </a:r>
                      <a:r>
                        <a:rPr sz="22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7</a:t>
                      </a:r>
                      <a:endParaRPr sz="225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8062">
                      <a:solidFill>
                        <a:srgbClr val="0066FF"/>
                      </a:solidFill>
                      <a:prstDash val="solid"/>
                    </a:lnL>
                    <a:lnR w="18062">
                      <a:solidFill>
                        <a:srgbClr val="0066FF"/>
                      </a:solidFill>
                      <a:prstDash val="solid"/>
                    </a:lnR>
                    <a:lnT w="18062">
                      <a:solidFill>
                        <a:srgbClr val="FFCC99"/>
                      </a:solidFill>
                      <a:prstDash val="solid"/>
                    </a:lnT>
                    <a:lnB w="18062">
                      <a:solidFill>
                        <a:srgbClr val="0066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2095" marR="259715">
                        <a:lnSpc>
                          <a:spcPct val="111200"/>
                        </a:lnSpc>
                      </a:pPr>
                      <a:r>
                        <a:rPr sz="2250" spc="-1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Di</a:t>
                      </a:r>
                      <a:r>
                        <a:rPr sz="2250" spc="-1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y</a:t>
                      </a:r>
                      <a:r>
                        <a:rPr sz="22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et</a:t>
                      </a:r>
                      <a:r>
                        <a:rPr sz="2250" spc="2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2250" spc="-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+</a:t>
                      </a:r>
                      <a:r>
                        <a:rPr sz="22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/</a:t>
                      </a:r>
                      <a:r>
                        <a:rPr sz="2250" spc="-1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v</a:t>
                      </a:r>
                      <a:r>
                        <a:rPr sz="22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e</a:t>
                      </a:r>
                      <a:r>
                        <a:rPr sz="2250" spc="-5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y</a:t>
                      </a:r>
                      <a:r>
                        <a:rPr sz="22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a </a:t>
                      </a:r>
                      <a:r>
                        <a:rPr sz="2250" spc="-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e</a:t>
                      </a:r>
                      <a:r>
                        <a:rPr sz="22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g</a:t>
                      </a:r>
                      <a:r>
                        <a:rPr sz="2250" spc="-1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z</a:t>
                      </a:r>
                      <a:r>
                        <a:rPr sz="2250" spc="-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e</a:t>
                      </a:r>
                      <a:r>
                        <a:rPr sz="2250" spc="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r</a:t>
                      </a:r>
                      <a:r>
                        <a:rPr sz="2250" spc="-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s</a:t>
                      </a:r>
                      <a:r>
                        <a:rPr sz="2250" spc="-1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i</a:t>
                      </a:r>
                      <a:r>
                        <a:rPr sz="22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z</a:t>
                      </a:r>
                      <a:endParaRPr sz="225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8062">
                      <a:solidFill>
                        <a:srgbClr val="0066FF"/>
                      </a:solidFill>
                      <a:prstDash val="solid"/>
                    </a:lnL>
                    <a:lnR w="18062">
                      <a:solidFill>
                        <a:srgbClr val="0066FF"/>
                      </a:solidFill>
                      <a:prstDash val="solid"/>
                    </a:lnR>
                    <a:lnT w="18062">
                      <a:solidFill>
                        <a:srgbClr val="FFCC99"/>
                      </a:solidFill>
                      <a:prstDash val="solid"/>
                    </a:lnT>
                    <a:lnB w="18062">
                      <a:solidFill>
                        <a:srgbClr val="0066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94640" marR="316865" indent="158115">
                        <a:lnSpc>
                          <a:spcPct val="111200"/>
                        </a:lnSpc>
                      </a:pPr>
                      <a:r>
                        <a:rPr sz="2250" spc="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31</a:t>
                      </a:r>
                      <a:r>
                        <a:rPr sz="2250" spc="-1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-</a:t>
                      </a:r>
                      <a:r>
                        <a:rPr sz="2250" spc="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46</a:t>
                      </a:r>
                      <a:r>
                        <a:rPr sz="22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%</a:t>
                      </a:r>
                      <a:r>
                        <a:rPr sz="2250" spc="-1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Ris</a:t>
                      </a:r>
                      <a:r>
                        <a:rPr sz="22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k </a:t>
                      </a:r>
                      <a:r>
                        <a:rPr sz="2250" spc="-6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R</a:t>
                      </a:r>
                      <a:r>
                        <a:rPr sz="22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edu</a:t>
                      </a:r>
                      <a:r>
                        <a:rPr sz="2250" spc="-1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c</a:t>
                      </a:r>
                      <a:r>
                        <a:rPr sz="2250" spc="-1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ti</a:t>
                      </a:r>
                      <a:r>
                        <a:rPr sz="22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on</a:t>
                      </a:r>
                      <a:r>
                        <a:rPr sz="2250" spc="5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2250" spc="-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(</a:t>
                      </a:r>
                      <a:r>
                        <a:rPr sz="2250" spc="-1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R</a:t>
                      </a:r>
                      <a:r>
                        <a:rPr sz="2250" spc="-1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R</a:t>
                      </a:r>
                      <a:r>
                        <a:rPr sz="22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)</a:t>
                      </a:r>
                      <a:endParaRPr sz="225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8062">
                      <a:solidFill>
                        <a:srgbClr val="0066FF"/>
                      </a:solidFill>
                      <a:prstDash val="solid"/>
                    </a:lnL>
                    <a:lnR w="36846">
                      <a:solidFill>
                        <a:srgbClr val="99CCFF"/>
                      </a:solidFill>
                      <a:prstDash val="solid"/>
                    </a:lnR>
                    <a:lnT w="18062">
                      <a:solidFill>
                        <a:srgbClr val="FFCC99"/>
                      </a:solidFill>
                      <a:prstDash val="solid"/>
                    </a:lnT>
                    <a:lnB w="18062">
                      <a:solidFill>
                        <a:srgbClr val="0066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4079">
                <a:tc>
                  <a:txBody>
                    <a:bodyPr/>
                    <a:lstStyle/>
                    <a:p>
                      <a:pPr marL="245745" marR="637540">
                        <a:lnSpc>
                          <a:spcPct val="111200"/>
                        </a:lnSpc>
                      </a:pPr>
                      <a:r>
                        <a:rPr sz="2250" spc="-1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Fi</a:t>
                      </a:r>
                      <a:r>
                        <a:rPr sz="22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n</a:t>
                      </a:r>
                      <a:r>
                        <a:rPr sz="2250" spc="-1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nis</a:t>
                      </a:r>
                      <a:r>
                        <a:rPr sz="22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h</a:t>
                      </a:r>
                      <a:r>
                        <a:rPr sz="2250" spc="7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22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Pre</a:t>
                      </a:r>
                      <a:r>
                        <a:rPr sz="2250" spc="-1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v</a:t>
                      </a:r>
                      <a:r>
                        <a:rPr sz="22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e</a:t>
                      </a:r>
                      <a:r>
                        <a:rPr sz="2250" spc="-1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nti</a:t>
                      </a:r>
                      <a:r>
                        <a:rPr sz="22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on St</a:t>
                      </a:r>
                      <a:r>
                        <a:rPr sz="2250" spc="-1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u</a:t>
                      </a:r>
                      <a:r>
                        <a:rPr sz="2250" spc="-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d</a:t>
                      </a:r>
                      <a:r>
                        <a:rPr sz="22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y</a:t>
                      </a:r>
                      <a:r>
                        <a:rPr sz="2250" spc="3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2250" spc="-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(</a:t>
                      </a:r>
                      <a:r>
                        <a:rPr sz="2250" spc="-1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F</a:t>
                      </a:r>
                      <a:r>
                        <a:rPr sz="22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PS)</a:t>
                      </a:r>
                      <a:endParaRPr sz="225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36846">
                      <a:solidFill>
                        <a:srgbClr val="99CCFF"/>
                      </a:solidFill>
                      <a:prstDash val="solid"/>
                    </a:lnL>
                    <a:lnR w="18062">
                      <a:solidFill>
                        <a:srgbClr val="0066FF"/>
                      </a:solidFill>
                      <a:prstDash val="solid"/>
                    </a:lnR>
                    <a:lnT w="18062">
                      <a:solidFill>
                        <a:srgbClr val="0066FF"/>
                      </a:solidFill>
                      <a:prstDash val="solid"/>
                    </a:lnT>
                    <a:lnB w="18062">
                      <a:solidFill>
                        <a:srgbClr val="0066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86055">
                        <a:lnSpc>
                          <a:spcPct val="100000"/>
                        </a:lnSpc>
                      </a:pPr>
                      <a:r>
                        <a:rPr sz="2250" spc="-1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N</a:t>
                      </a:r>
                      <a:r>
                        <a:rPr sz="2250" spc="-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E</a:t>
                      </a:r>
                      <a:r>
                        <a:rPr sz="2250" spc="-1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J</a:t>
                      </a:r>
                      <a:r>
                        <a:rPr sz="22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M</a:t>
                      </a:r>
                      <a:r>
                        <a:rPr sz="2250" spc="4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22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/</a:t>
                      </a:r>
                      <a:r>
                        <a:rPr sz="2250" spc="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22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2</a:t>
                      </a:r>
                      <a:r>
                        <a:rPr sz="2250" spc="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00</a:t>
                      </a:r>
                      <a:r>
                        <a:rPr sz="22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1</a:t>
                      </a:r>
                      <a:endParaRPr sz="225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8062">
                      <a:solidFill>
                        <a:srgbClr val="0066FF"/>
                      </a:solidFill>
                      <a:prstDash val="solid"/>
                    </a:lnL>
                    <a:lnR w="18062">
                      <a:solidFill>
                        <a:srgbClr val="0066FF"/>
                      </a:solidFill>
                      <a:prstDash val="solid"/>
                    </a:lnR>
                    <a:lnT w="18062">
                      <a:solidFill>
                        <a:srgbClr val="0066FF"/>
                      </a:solidFill>
                      <a:prstDash val="solid"/>
                    </a:lnT>
                    <a:lnB w="18062">
                      <a:solidFill>
                        <a:srgbClr val="0066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2095" marR="237490">
                        <a:lnSpc>
                          <a:spcPct val="111200"/>
                        </a:lnSpc>
                      </a:pPr>
                      <a:r>
                        <a:rPr sz="2250" spc="-13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Y</a:t>
                      </a:r>
                      <a:r>
                        <a:rPr sz="22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oğun</a:t>
                      </a:r>
                      <a:r>
                        <a:rPr sz="2250" spc="1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2250" spc="-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y</a:t>
                      </a:r>
                      <a:r>
                        <a:rPr sz="22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aşam </a:t>
                      </a:r>
                      <a:r>
                        <a:rPr sz="2250" spc="-1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t</a:t>
                      </a:r>
                      <a:r>
                        <a:rPr sz="22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arzı</a:t>
                      </a:r>
                      <a:r>
                        <a:rPr sz="2250" spc="1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22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değ</a:t>
                      </a:r>
                      <a:r>
                        <a:rPr sz="2250" spc="-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i</a:t>
                      </a:r>
                      <a:r>
                        <a:rPr sz="2250" spc="-1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ş</a:t>
                      </a:r>
                      <a:r>
                        <a:rPr sz="2250" spc="-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i</a:t>
                      </a:r>
                      <a:r>
                        <a:rPr sz="22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k.</a:t>
                      </a:r>
                      <a:endParaRPr sz="225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8062">
                      <a:solidFill>
                        <a:srgbClr val="0066FF"/>
                      </a:solidFill>
                      <a:prstDash val="solid"/>
                    </a:lnL>
                    <a:lnR w="18062">
                      <a:solidFill>
                        <a:srgbClr val="0066FF"/>
                      </a:solidFill>
                      <a:prstDash val="solid"/>
                    </a:lnR>
                    <a:lnT w="18062">
                      <a:solidFill>
                        <a:srgbClr val="0066FF"/>
                      </a:solidFill>
                      <a:prstDash val="solid"/>
                    </a:lnT>
                    <a:lnB w="18062">
                      <a:solidFill>
                        <a:srgbClr val="0066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02005">
                        <a:lnSpc>
                          <a:spcPct val="100000"/>
                        </a:lnSpc>
                      </a:pPr>
                      <a:r>
                        <a:rPr sz="2250" spc="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58</a:t>
                      </a:r>
                      <a:r>
                        <a:rPr sz="22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%</a:t>
                      </a:r>
                      <a:r>
                        <a:rPr sz="2250" spc="-1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R</a:t>
                      </a:r>
                      <a:r>
                        <a:rPr sz="22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R</a:t>
                      </a:r>
                      <a:endParaRPr sz="225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8062">
                      <a:solidFill>
                        <a:srgbClr val="0066FF"/>
                      </a:solidFill>
                      <a:prstDash val="solid"/>
                    </a:lnL>
                    <a:lnR w="36846">
                      <a:solidFill>
                        <a:srgbClr val="99CCFF"/>
                      </a:solidFill>
                      <a:prstDash val="solid"/>
                    </a:lnR>
                    <a:lnT w="18062">
                      <a:solidFill>
                        <a:srgbClr val="0066FF"/>
                      </a:solidFill>
                      <a:prstDash val="solid"/>
                    </a:lnT>
                    <a:lnB w="18062">
                      <a:solidFill>
                        <a:srgbClr val="0066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94079">
                <a:tc>
                  <a:txBody>
                    <a:bodyPr/>
                    <a:lstStyle/>
                    <a:p>
                      <a:pPr marL="245745" marR="398780">
                        <a:lnSpc>
                          <a:spcPct val="111200"/>
                        </a:lnSpc>
                      </a:pPr>
                      <a:r>
                        <a:rPr sz="2250" spc="-1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Di</a:t>
                      </a:r>
                      <a:r>
                        <a:rPr sz="22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abe</a:t>
                      </a:r>
                      <a:r>
                        <a:rPr sz="2250" spc="-1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t</a:t>
                      </a:r>
                      <a:r>
                        <a:rPr sz="22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es</a:t>
                      </a:r>
                      <a:r>
                        <a:rPr sz="2250" spc="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22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Pre</a:t>
                      </a:r>
                      <a:r>
                        <a:rPr sz="2250" spc="-1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v</a:t>
                      </a:r>
                      <a:r>
                        <a:rPr sz="22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e</a:t>
                      </a:r>
                      <a:r>
                        <a:rPr sz="2250" spc="-1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nti</a:t>
                      </a:r>
                      <a:r>
                        <a:rPr sz="22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on Pro</a:t>
                      </a:r>
                      <a:r>
                        <a:rPr sz="2250" spc="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g</a:t>
                      </a:r>
                      <a:r>
                        <a:rPr sz="2250" spc="-3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r</a:t>
                      </a:r>
                      <a:r>
                        <a:rPr sz="22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am</a:t>
                      </a:r>
                      <a:r>
                        <a:rPr sz="2250" spc="3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2250" spc="-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(</a:t>
                      </a:r>
                      <a:r>
                        <a:rPr sz="2250" spc="-1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D</a:t>
                      </a:r>
                      <a:r>
                        <a:rPr sz="22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PP)</a:t>
                      </a:r>
                      <a:endParaRPr sz="225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36846">
                      <a:solidFill>
                        <a:srgbClr val="99CCFF"/>
                      </a:solidFill>
                      <a:prstDash val="solid"/>
                    </a:lnL>
                    <a:lnR w="18062">
                      <a:solidFill>
                        <a:srgbClr val="0066FF"/>
                      </a:solidFill>
                      <a:prstDash val="solid"/>
                    </a:lnR>
                    <a:lnT w="18062">
                      <a:solidFill>
                        <a:srgbClr val="0066FF"/>
                      </a:solidFill>
                      <a:prstDash val="solid"/>
                    </a:lnT>
                    <a:lnB w="18062">
                      <a:solidFill>
                        <a:srgbClr val="0066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86055">
                        <a:lnSpc>
                          <a:spcPct val="100000"/>
                        </a:lnSpc>
                      </a:pPr>
                      <a:r>
                        <a:rPr sz="2250" spc="-1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N</a:t>
                      </a:r>
                      <a:r>
                        <a:rPr sz="2250" spc="-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E</a:t>
                      </a:r>
                      <a:r>
                        <a:rPr sz="2250" spc="-1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J</a:t>
                      </a:r>
                      <a:r>
                        <a:rPr sz="22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M</a:t>
                      </a:r>
                      <a:r>
                        <a:rPr sz="2250" spc="4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22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/</a:t>
                      </a:r>
                      <a:r>
                        <a:rPr sz="2250" spc="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22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2</a:t>
                      </a:r>
                      <a:r>
                        <a:rPr sz="2250" spc="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00</a:t>
                      </a:r>
                      <a:r>
                        <a:rPr sz="22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2</a:t>
                      </a:r>
                      <a:endParaRPr sz="225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8062">
                      <a:solidFill>
                        <a:srgbClr val="0066FF"/>
                      </a:solidFill>
                      <a:prstDash val="solid"/>
                    </a:lnL>
                    <a:lnR w="18062">
                      <a:solidFill>
                        <a:srgbClr val="0066FF"/>
                      </a:solidFill>
                      <a:prstDash val="solid"/>
                    </a:lnR>
                    <a:lnT w="18062">
                      <a:solidFill>
                        <a:srgbClr val="0066FF"/>
                      </a:solidFill>
                      <a:prstDash val="solid"/>
                    </a:lnT>
                    <a:lnB w="18062">
                      <a:solidFill>
                        <a:srgbClr val="0066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2095">
                        <a:lnSpc>
                          <a:spcPct val="100000"/>
                        </a:lnSpc>
                      </a:pPr>
                      <a:r>
                        <a:rPr sz="22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Me</a:t>
                      </a:r>
                      <a:r>
                        <a:rPr sz="2250" spc="-1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t</a:t>
                      </a:r>
                      <a:r>
                        <a:rPr sz="22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form</a:t>
                      </a:r>
                      <a:r>
                        <a:rPr sz="2250" spc="-1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i</a:t>
                      </a:r>
                      <a:r>
                        <a:rPr sz="22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n</a:t>
                      </a:r>
                      <a:endParaRPr sz="225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8062">
                      <a:solidFill>
                        <a:srgbClr val="0066FF"/>
                      </a:solidFill>
                      <a:prstDash val="solid"/>
                    </a:lnL>
                    <a:lnR w="18062">
                      <a:solidFill>
                        <a:srgbClr val="0066FF"/>
                      </a:solidFill>
                      <a:prstDash val="solid"/>
                    </a:lnR>
                    <a:lnT w="18062">
                      <a:solidFill>
                        <a:srgbClr val="0066FF"/>
                      </a:solidFill>
                      <a:prstDash val="solid"/>
                    </a:lnT>
                    <a:lnB w="18062">
                      <a:solidFill>
                        <a:srgbClr val="0066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02005">
                        <a:lnSpc>
                          <a:spcPct val="100000"/>
                        </a:lnSpc>
                      </a:pPr>
                      <a:r>
                        <a:rPr sz="2250" spc="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31</a:t>
                      </a:r>
                      <a:r>
                        <a:rPr sz="22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%</a:t>
                      </a:r>
                      <a:r>
                        <a:rPr sz="2250" spc="-1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R</a:t>
                      </a:r>
                      <a:r>
                        <a:rPr sz="22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R</a:t>
                      </a:r>
                      <a:endParaRPr sz="225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8062">
                      <a:solidFill>
                        <a:srgbClr val="0066FF"/>
                      </a:solidFill>
                      <a:prstDash val="solid"/>
                    </a:lnL>
                    <a:lnR w="36846">
                      <a:solidFill>
                        <a:srgbClr val="99CCFF"/>
                      </a:solidFill>
                      <a:prstDash val="solid"/>
                    </a:lnR>
                    <a:lnT w="18062">
                      <a:solidFill>
                        <a:srgbClr val="0066FF"/>
                      </a:solidFill>
                      <a:prstDash val="solid"/>
                    </a:lnT>
                    <a:lnB w="18062">
                      <a:solidFill>
                        <a:srgbClr val="0066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94079">
                <a:tc>
                  <a:txBody>
                    <a:bodyPr/>
                    <a:lstStyle/>
                    <a:p>
                      <a:endParaRPr sz="225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36846">
                      <a:solidFill>
                        <a:srgbClr val="99CCFF"/>
                      </a:solidFill>
                      <a:prstDash val="solid"/>
                    </a:lnL>
                    <a:lnR w="18062">
                      <a:solidFill>
                        <a:srgbClr val="0066FF"/>
                      </a:solidFill>
                      <a:prstDash val="solid"/>
                    </a:lnR>
                    <a:lnT w="18062">
                      <a:solidFill>
                        <a:srgbClr val="0066FF"/>
                      </a:solidFill>
                      <a:prstDash val="solid"/>
                    </a:lnT>
                    <a:lnB w="18062">
                      <a:solidFill>
                        <a:srgbClr val="0066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25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8062">
                      <a:solidFill>
                        <a:srgbClr val="0066FF"/>
                      </a:solidFill>
                      <a:prstDash val="solid"/>
                    </a:lnL>
                    <a:lnR w="18062">
                      <a:solidFill>
                        <a:srgbClr val="0066FF"/>
                      </a:solidFill>
                      <a:prstDash val="solid"/>
                    </a:lnR>
                    <a:lnT w="18062">
                      <a:solidFill>
                        <a:srgbClr val="0066FF"/>
                      </a:solidFill>
                      <a:prstDash val="solid"/>
                    </a:lnT>
                    <a:lnB w="18062">
                      <a:solidFill>
                        <a:srgbClr val="0066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2095" marR="482600">
                        <a:lnSpc>
                          <a:spcPct val="111200"/>
                        </a:lnSpc>
                      </a:pPr>
                      <a:r>
                        <a:rPr sz="2250" spc="-1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Y</a:t>
                      </a:r>
                      <a:r>
                        <a:rPr sz="22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aşam</a:t>
                      </a:r>
                      <a:r>
                        <a:rPr sz="2250" spc="3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2250" spc="-1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t</a:t>
                      </a:r>
                      <a:r>
                        <a:rPr sz="22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arzı değ</a:t>
                      </a:r>
                      <a:r>
                        <a:rPr sz="2250" spc="-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i</a:t>
                      </a:r>
                      <a:r>
                        <a:rPr sz="2250" spc="-1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ş</a:t>
                      </a:r>
                      <a:r>
                        <a:rPr sz="2250" spc="-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i</a:t>
                      </a:r>
                      <a:r>
                        <a:rPr sz="22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k.</a:t>
                      </a:r>
                      <a:endParaRPr sz="225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8062">
                      <a:solidFill>
                        <a:srgbClr val="0066FF"/>
                      </a:solidFill>
                      <a:prstDash val="solid"/>
                    </a:lnL>
                    <a:lnR w="18062">
                      <a:solidFill>
                        <a:srgbClr val="0066FF"/>
                      </a:solidFill>
                      <a:prstDash val="solid"/>
                    </a:lnR>
                    <a:lnT w="18062">
                      <a:solidFill>
                        <a:srgbClr val="0066FF"/>
                      </a:solidFill>
                      <a:prstDash val="solid"/>
                    </a:lnT>
                    <a:lnB w="18062">
                      <a:solidFill>
                        <a:srgbClr val="0066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02005">
                        <a:lnSpc>
                          <a:spcPct val="100000"/>
                        </a:lnSpc>
                      </a:pPr>
                      <a:r>
                        <a:rPr sz="2250" spc="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58</a:t>
                      </a:r>
                      <a:r>
                        <a:rPr sz="22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%</a:t>
                      </a:r>
                      <a:r>
                        <a:rPr sz="2250" spc="-1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R</a:t>
                      </a:r>
                      <a:r>
                        <a:rPr sz="22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R</a:t>
                      </a:r>
                      <a:endParaRPr sz="225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8062">
                      <a:solidFill>
                        <a:srgbClr val="0066FF"/>
                      </a:solidFill>
                      <a:prstDash val="solid"/>
                    </a:lnL>
                    <a:lnR w="36846">
                      <a:solidFill>
                        <a:srgbClr val="99CCFF"/>
                      </a:solidFill>
                      <a:prstDash val="solid"/>
                    </a:lnR>
                    <a:lnT w="18062">
                      <a:solidFill>
                        <a:srgbClr val="0066FF"/>
                      </a:solidFill>
                      <a:prstDash val="solid"/>
                    </a:lnT>
                    <a:lnB w="18062">
                      <a:solidFill>
                        <a:srgbClr val="0066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2605">
                <a:tc>
                  <a:txBody>
                    <a:bodyPr/>
                    <a:lstStyle/>
                    <a:p>
                      <a:endParaRPr sz="225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36846">
                      <a:solidFill>
                        <a:srgbClr val="99CCFF"/>
                      </a:solidFill>
                      <a:prstDash val="solid"/>
                    </a:lnL>
                    <a:lnR w="18062">
                      <a:solidFill>
                        <a:srgbClr val="0066FF"/>
                      </a:solidFill>
                      <a:prstDash val="solid"/>
                    </a:lnR>
                    <a:lnT w="18062">
                      <a:solidFill>
                        <a:srgbClr val="0066FF"/>
                      </a:solidFill>
                      <a:prstDash val="solid"/>
                    </a:lnT>
                    <a:lnB w="18062">
                      <a:solidFill>
                        <a:srgbClr val="0066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86055">
                        <a:lnSpc>
                          <a:spcPct val="100000"/>
                        </a:lnSpc>
                      </a:pPr>
                      <a:r>
                        <a:rPr sz="2250" spc="-1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Di</a:t>
                      </a:r>
                      <a:r>
                        <a:rPr sz="22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abe</a:t>
                      </a:r>
                      <a:r>
                        <a:rPr sz="2250" spc="-1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t</a:t>
                      </a:r>
                      <a:r>
                        <a:rPr sz="22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es</a:t>
                      </a:r>
                      <a:r>
                        <a:rPr sz="2250" spc="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22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/</a:t>
                      </a:r>
                      <a:r>
                        <a:rPr sz="2250" spc="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22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2</a:t>
                      </a:r>
                      <a:r>
                        <a:rPr sz="2250" spc="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00</a:t>
                      </a:r>
                      <a:r>
                        <a:rPr sz="22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5</a:t>
                      </a:r>
                      <a:endParaRPr sz="225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8062">
                      <a:solidFill>
                        <a:srgbClr val="0066FF"/>
                      </a:solidFill>
                      <a:prstDash val="solid"/>
                    </a:lnL>
                    <a:lnR w="18062">
                      <a:solidFill>
                        <a:srgbClr val="0066FF"/>
                      </a:solidFill>
                      <a:prstDash val="solid"/>
                    </a:lnR>
                    <a:lnT w="18062">
                      <a:solidFill>
                        <a:srgbClr val="0066FF"/>
                      </a:solidFill>
                      <a:prstDash val="solid"/>
                    </a:lnT>
                    <a:lnB w="18062">
                      <a:solidFill>
                        <a:srgbClr val="0066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2095">
                        <a:lnSpc>
                          <a:spcPct val="100000"/>
                        </a:lnSpc>
                      </a:pPr>
                      <a:r>
                        <a:rPr sz="2250" spc="-22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T</a:t>
                      </a:r>
                      <a:r>
                        <a:rPr sz="22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r</a:t>
                      </a:r>
                      <a:r>
                        <a:rPr sz="2250" spc="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o</a:t>
                      </a:r>
                      <a:r>
                        <a:rPr sz="2250" spc="-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g</a:t>
                      </a:r>
                      <a:r>
                        <a:rPr sz="2250" spc="-1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li</a:t>
                      </a:r>
                      <a:r>
                        <a:rPr sz="2250" spc="-1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t</a:t>
                      </a:r>
                      <a:r>
                        <a:rPr sz="22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a</a:t>
                      </a:r>
                      <a:r>
                        <a:rPr sz="2250" spc="-1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z</a:t>
                      </a:r>
                      <a:r>
                        <a:rPr sz="22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one</a:t>
                      </a:r>
                      <a:endParaRPr sz="225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8062">
                      <a:solidFill>
                        <a:srgbClr val="0066FF"/>
                      </a:solidFill>
                      <a:prstDash val="solid"/>
                    </a:lnL>
                    <a:lnR w="18062">
                      <a:solidFill>
                        <a:srgbClr val="0066FF"/>
                      </a:solidFill>
                      <a:prstDash val="solid"/>
                    </a:lnR>
                    <a:lnT w="18062">
                      <a:solidFill>
                        <a:srgbClr val="0066FF"/>
                      </a:solidFill>
                      <a:prstDash val="solid"/>
                    </a:lnT>
                    <a:lnB w="18062">
                      <a:solidFill>
                        <a:srgbClr val="0066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02005">
                        <a:lnSpc>
                          <a:spcPct val="100000"/>
                        </a:lnSpc>
                      </a:pPr>
                      <a:r>
                        <a:rPr sz="2250" spc="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75</a:t>
                      </a:r>
                      <a:r>
                        <a:rPr sz="22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%</a:t>
                      </a:r>
                      <a:r>
                        <a:rPr sz="2250" spc="-1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R</a:t>
                      </a:r>
                      <a:r>
                        <a:rPr sz="22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R</a:t>
                      </a:r>
                      <a:endParaRPr sz="225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8062">
                      <a:solidFill>
                        <a:srgbClr val="0066FF"/>
                      </a:solidFill>
                      <a:prstDash val="solid"/>
                    </a:lnL>
                    <a:lnR w="36846">
                      <a:solidFill>
                        <a:srgbClr val="99CCFF"/>
                      </a:solidFill>
                      <a:prstDash val="solid"/>
                    </a:lnR>
                    <a:lnT w="18062">
                      <a:solidFill>
                        <a:srgbClr val="0066FF"/>
                      </a:solidFill>
                      <a:prstDash val="solid"/>
                    </a:lnT>
                    <a:lnB w="18062">
                      <a:solidFill>
                        <a:srgbClr val="0066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2425">
                <a:tc>
                  <a:txBody>
                    <a:bodyPr/>
                    <a:lstStyle/>
                    <a:p>
                      <a:pPr marL="245745">
                        <a:lnSpc>
                          <a:spcPct val="100000"/>
                        </a:lnSpc>
                      </a:pPr>
                      <a:r>
                        <a:rPr sz="22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S</a:t>
                      </a:r>
                      <a:r>
                        <a:rPr sz="2250" spc="-5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T</a:t>
                      </a:r>
                      <a:r>
                        <a:rPr sz="2250" spc="-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O</a:t>
                      </a:r>
                      <a:r>
                        <a:rPr sz="22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P</a:t>
                      </a:r>
                      <a:r>
                        <a:rPr sz="2250" spc="-1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-N</a:t>
                      </a:r>
                      <a:r>
                        <a:rPr sz="2250" spc="1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I</a:t>
                      </a:r>
                      <a:r>
                        <a:rPr sz="2250" spc="-1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DDM</a:t>
                      </a:r>
                      <a:endParaRPr sz="225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36846">
                      <a:solidFill>
                        <a:srgbClr val="99CCFF"/>
                      </a:solidFill>
                      <a:prstDash val="solid"/>
                    </a:lnL>
                    <a:lnR w="18062">
                      <a:solidFill>
                        <a:srgbClr val="0066FF"/>
                      </a:solidFill>
                      <a:prstDash val="solid"/>
                    </a:lnR>
                    <a:lnT w="18062">
                      <a:solidFill>
                        <a:srgbClr val="0066FF"/>
                      </a:solidFill>
                      <a:prstDash val="solid"/>
                    </a:lnT>
                    <a:lnB w="18062">
                      <a:solidFill>
                        <a:srgbClr val="0066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86055">
                        <a:lnSpc>
                          <a:spcPct val="100000"/>
                        </a:lnSpc>
                      </a:pPr>
                      <a:r>
                        <a:rPr sz="22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Lan</a:t>
                      </a:r>
                      <a:r>
                        <a:rPr sz="2250" spc="-1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c</a:t>
                      </a:r>
                      <a:r>
                        <a:rPr sz="22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et</a:t>
                      </a:r>
                      <a:r>
                        <a:rPr sz="2250" spc="1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22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/</a:t>
                      </a:r>
                      <a:r>
                        <a:rPr sz="2250" spc="1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2250" spc="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200</a:t>
                      </a:r>
                      <a:r>
                        <a:rPr sz="22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2</a:t>
                      </a:r>
                      <a:endParaRPr sz="225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8062">
                      <a:solidFill>
                        <a:srgbClr val="0066FF"/>
                      </a:solidFill>
                      <a:prstDash val="solid"/>
                    </a:lnL>
                    <a:lnR w="18062">
                      <a:solidFill>
                        <a:srgbClr val="0066FF"/>
                      </a:solidFill>
                      <a:prstDash val="solid"/>
                    </a:lnR>
                    <a:lnT w="18062">
                      <a:solidFill>
                        <a:srgbClr val="0066FF"/>
                      </a:solidFill>
                      <a:prstDash val="solid"/>
                    </a:lnT>
                    <a:lnB w="18062">
                      <a:solidFill>
                        <a:srgbClr val="0066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2095">
                        <a:lnSpc>
                          <a:spcPct val="100000"/>
                        </a:lnSpc>
                      </a:pPr>
                      <a:r>
                        <a:rPr sz="22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Acarbose</a:t>
                      </a:r>
                      <a:endParaRPr sz="225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8062">
                      <a:solidFill>
                        <a:srgbClr val="0066FF"/>
                      </a:solidFill>
                      <a:prstDash val="solid"/>
                    </a:lnL>
                    <a:lnR w="18062">
                      <a:solidFill>
                        <a:srgbClr val="0066FF"/>
                      </a:solidFill>
                      <a:prstDash val="solid"/>
                    </a:lnR>
                    <a:lnT w="18062">
                      <a:solidFill>
                        <a:srgbClr val="0066FF"/>
                      </a:solidFill>
                      <a:prstDash val="solid"/>
                    </a:lnT>
                    <a:lnB w="18062">
                      <a:solidFill>
                        <a:srgbClr val="0066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02005">
                        <a:lnSpc>
                          <a:spcPct val="100000"/>
                        </a:lnSpc>
                      </a:pPr>
                      <a:r>
                        <a:rPr sz="2250" spc="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25</a:t>
                      </a:r>
                      <a:r>
                        <a:rPr sz="22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%</a:t>
                      </a:r>
                      <a:r>
                        <a:rPr sz="2250" spc="-1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R</a:t>
                      </a:r>
                      <a:r>
                        <a:rPr sz="22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R</a:t>
                      </a:r>
                      <a:endParaRPr sz="225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8062">
                      <a:solidFill>
                        <a:srgbClr val="0066FF"/>
                      </a:solidFill>
                      <a:prstDash val="solid"/>
                    </a:lnL>
                    <a:lnR w="36846">
                      <a:solidFill>
                        <a:srgbClr val="99CCFF"/>
                      </a:solidFill>
                      <a:prstDash val="solid"/>
                    </a:lnR>
                    <a:lnT w="18062">
                      <a:solidFill>
                        <a:srgbClr val="0066FF"/>
                      </a:solidFill>
                      <a:prstDash val="solid"/>
                    </a:lnT>
                    <a:lnB w="18062">
                      <a:solidFill>
                        <a:srgbClr val="0066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2569">
                <a:tc>
                  <a:txBody>
                    <a:bodyPr/>
                    <a:lstStyle/>
                    <a:p>
                      <a:pPr marL="245745">
                        <a:lnSpc>
                          <a:spcPct val="100000"/>
                        </a:lnSpc>
                      </a:pPr>
                      <a:r>
                        <a:rPr sz="2250" spc="-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TR</a:t>
                      </a:r>
                      <a:r>
                        <a:rPr sz="2250" spc="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I</a:t>
                      </a:r>
                      <a:r>
                        <a:rPr sz="22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POD</a:t>
                      </a:r>
                      <a:endParaRPr sz="225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36846">
                      <a:solidFill>
                        <a:srgbClr val="99CCFF"/>
                      </a:solidFill>
                      <a:prstDash val="solid"/>
                    </a:lnL>
                    <a:lnR w="18062">
                      <a:solidFill>
                        <a:srgbClr val="0066FF"/>
                      </a:solidFill>
                      <a:prstDash val="solid"/>
                    </a:lnR>
                    <a:lnT w="18062">
                      <a:solidFill>
                        <a:srgbClr val="0066FF"/>
                      </a:solidFill>
                      <a:prstDash val="solid"/>
                    </a:lnT>
                    <a:lnB w="18062">
                      <a:solidFill>
                        <a:srgbClr val="0066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86055">
                        <a:lnSpc>
                          <a:spcPct val="100000"/>
                        </a:lnSpc>
                      </a:pPr>
                      <a:r>
                        <a:rPr sz="2250" spc="-1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Di</a:t>
                      </a:r>
                      <a:r>
                        <a:rPr sz="22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abe</a:t>
                      </a:r>
                      <a:r>
                        <a:rPr sz="2250" spc="-1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t</a:t>
                      </a:r>
                      <a:r>
                        <a:rPr sz="22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es</a:t>
                      </a:r>
                      <a:r>
                        <a:rPr sz="2250" spc="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22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/</a:t>
                      </a:r>
                      <a:r>
                        <a:rPr sz="2250" spc="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22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2</a:t>
                      </a:r>
                      <a:r>
                        <a:rPr sz="2250" spc="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00</a:t>
                      </a:r>
                      <a:r>
                        <a:rPr sz="22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2</a:t>
                      </a:r>
                      <a:endParaRPr sz="225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8062">
                      <a:solidFill>
                        <a:srgbClr val="0066FF"/>
                      </a:solidFill>
                      <a:prstDash val="solid"/>
                    </a:lnL>
                    <a:lnR w="18062">
                      <a:solidFill>
                        <a:srgbClr val="0066FF"/>
                      </a:solidFill>
                      <a:prstDash val="solid"/>
                    </a:lnR>
                    <a:lnT w="18062">
                      <a:solidFill>
                        <a:srgbClr val="0066FF"/>
                      </a:solidFill>
                      <a:prstDash val="solid"/>
                    </a:lnT>
                    <a:lnB w="18062">
                      <a:solidFill>
                        <a:srgbClr val="0066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2095">
                        <a:lnSpc>
                          <a:spcPct val="100000"/>
                        </a:lnSpc>
                      </a:pPr>
                      <a:r>
                        <a:rPr sz="2250" spc="-22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T</a:t>
                      </a:r>
                      <a:r>
                        <a:rPr sz="22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r</a:t>
                      </a:r>
                      <a:r>
                        <a:rPr sz="2250" spc="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o</a:t>
                      </a:r>
                      <a:r>
                        <a:rPr sz="2250" spc="-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g</a:t>
                      </a:r>
                      <a:r>
                        <a:rPr sz="2250" spc="-1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li</a:t>
                      </a:r>
                      <a:r>
                        <a:rPr sz="2250" spc="-1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t</a:t>
                      </a:r>
                      <a:r>
                        <a:rPr sz="22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a</a:t>
                      </a:r>
                      <a:r>
                        <a:rPr sz="2250" spc="-1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z</a:t>
                      </a:r>
                      <a:r>
                        <a:rPr sz="22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one</a:t>
                      </a:r>
                      <a:endParaRPr sz="225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8062">
                      <a:solidFill>
                        <a:srgbClr val="0066FF"/>
                      </a:solidFill>
                      <a:prstDash val="solid"/>
                    </a:lnL>
                    <a:lnR w="18062">
                      <a:solidFill>
                        <a:srgbClr val="0066FF"/>
                      </a:solidFill>
                      <a:prstDash val="solid"/>
                    </a:lnR>
                    <a:lnT w="18062">
                      <a:solidFill>
                        <a:srgbClr val="0066FF"/>
                      </a:solidFill>
                      <a:prstDash val="solid"/>
                    </a:lnT>
                    <a:lnB w="18062">
                      <a:solidFill>
                        <a:srgbClr val="0066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02005">
                        <a:lnSpc>
                          <a:spcPct val="100000"/>
                        </a:lnSpc>
                      </a:pPr>
                      <a:r>
                        <a:rPr sz="2250" spc="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55</a:t>
                      </a:r>
                      <a:r>
                        <a:rPr sz="22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%</a:t>
                      </a:r>
                      <a:r>
                        <a:rPr sz="2250" spc="-1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R</a:t>
                      </a:r>
                      <a:r>
                        <a:rPr sz="22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R</a:t>
                      </a:r>
                      <a:endParaRPr sz="225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8062">
                      <a:solidFill>
                        <a:srgbClr val="0066FF"/>
                      </a:solidFill>
                      <a:prstDash val="solid"/>
                    </a:lnL>
                    <a:lnR w="36846">
                      <a:solidFill>
                        <a:srgbClr val="99CCFF"/>
                      </a:solidFill>
                      <a:prstDash val="solid"/>
                    </a:lnR>
                    <a:lnT w="18062">
                      <a:solidFill>
                        <a:srgbClr val="0066FF"/>
                      </a:solidFill>
                      <a:prstDash val="solid"/>
                    </a:lnT>
                    <a:lnB w="18062">
                      <a:solidFill>
                        <a:srgbClr val="0066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2515">
                <a:tc>
                  <a:txBody>
                    <a:bodyPr/>
                    <a:lstStyle/>
                    <a:p>
                      <a:pPr marL="245745">
                        <a:lnSpc>
                          <a:spcPct val="100000"/>
                        </a:lnSpc>
                      </a:pPr>
                      <a:r>
                        <a:rPr sz="2250" spc="-1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DR</a:t>
                      </a:r>
                      <a:r>
                        <a:rPr sz="2250" spc="-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EAM</a:t>
                      </a:r>
                      <a:endParaRPr sz="225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36846">
                      <a:solidFill>
                        <a:srgbClr val="99CCFF"/>
                      </a:solidFill>
                      <a:prstDash val="solid"/>
                    </a:lnL>
                    <a:lnR w="18062">
                      <a:solidFill>
                        <a:srgbClr val="0066FF"/>
                      </a:solidFill>
                      <a:prstDash val="solid"/>
                    </a:lnR>
                    <a:lnT w="18062">
                      <a:solidFill>
                        <a:srgbClr val="0066FF"/>
                      </a:solidFill>
                      <a:prstDash val="solid"/>
                    </a:lnT>
                    <a:lnB w="18062">
                      <a:solidFill>
                        <a:srgbClr val="0066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86055">
                        <a:lnSpc>
                          <a:spcPct val="100000"/>
                        </a:lnSpc>
                      </a:pPr>
                      <a:r>
                        <a:rPr sz="22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Lan</a:t>
                      </a:r>
                      <a:r>
                        <a:rPr sz="2250" spc="-1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c</a:t>
                      </a:r>
                      <a:r>
                        <a:rPr sz="22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et</a:t>
                      </a:r>
                      <a:r>
                        <a:rPr sz="2250" spc="1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22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/</a:t>
                      </a:r>
                      <a:r>
                        <a:rPr sz="2250" spc="1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2250" spc="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200</a:t>
                      </a:r>
                      <a:r>
                        <a:rPr sz="22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6</a:t>
                      </a:r>
                      <a:endParaRPr sz="225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8062">
                      <a:solidFill>
                        <a:srgbClr val="0066FF"/>
                      </a:solidFill>
                      <a:prstDash val="solid"/>
                    </a:lnL>
                    <a:lnR w="18062">
                      <a:solidFill>
                        <a:srgbClr val="0066FF"/>
                      </a:solidFill>
                      <a:prstDash val="solid"/>
                    </a:lnR>
                    <a:lnT w="18062">
                      <a:solidFill>
                        <a:srgbClr val="0066FF"/>
                      </a:solidFill>
                      <a:prstDash val="solid"/>
                    </a:lnT>
                    <a:lnB w="18062">
                      <a:solidFill>
                        <a:srgbClr val="0066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2095">
                        <a:lnSpc>
                          <a:spcPct val="100000"/>
                        </a:lnSpc>
                      </a:pPr>
                      <a:r>
                        <a:rPr sz="2250" spc="-6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R</a:t>
                      </a:r>
                      <a:r>
                        <a:rPr sz="22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os</a:t>
                      </a:r>
                      <a:r>
                        <a:rPr sz="2250" spc="-1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i</a:t>
                      </a:r>
                      <a:r>
                        <a:rPr sz="2250" spc="-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g</a:t>
                      </a:r>
                      <a:r>
                        <a:rPr sz="2250" spc="-1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l</a:t>
                      </a:r>
                      <a:r>
                        <a:rPr sz="2250" spc="-1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i</a:t>
                      </a:r>
                      <a:r>
                        <a:rPr sz="2250" spc="-1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t</a:t>
                      </a:r>
                      <a:r>
                        <a:rPr sz="22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a</a:t>
                      </a:r>
                      <a:r>
                        <a:rPr sz="2250" spc="-1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z</a:t>
                      </a:r>
                      <a:r>
                        <a:rPr sz="22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one</a:t>
                      </a:r>
                      <a:endParaRPr sz="225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8062">
                      <a:solidFill>
                        <a:srgbClr val="0066FF"/>
                      </a:solidFill>
                      <a:prstDash val="solid"/>
                    </a:lnL>
                    <a:lnR w="18062">
                      <a:solidFill>
                        <a:srgbClr val="0066FF"/>
                      </a:solidFill>
                      <a:prstDash val="solid"/>
                    </a:lnR>
                    <a:lnT w="18062">
                      <a:solidFill>
                        <a:srgbClr val="0066FF"/>
                      </a:solidFill>
                      <a:prstDash val="solid"/>
                    </a:lnT>
                    <a:lnB w="18062">
                      <a:solidFill>
                        <a:srgbClr val="0066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02005">
                        <a:lnSpc>
                          <a:spcPct val="100000"/>
                        </a:lnSpc>
                      </a:pPr>
                      <a:r>
                        <a:rPr sz="2250" spc="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62</a:t>
                      </a:r>
                      <a:r>
                        <a:rPr sz="22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%</a:t>
                      </a:r>
                      <a:r>
                        <a:rPr sz="2250" spc="-1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R</a:t>
                      </a:r>
                      <a:r>
                        <a:rPr sz="22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R</a:t>
                      </a:r>
                      <a:endParaRPr sz="225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8062">
                      <a:solidFill>
                        <a:srgbClr val="0066FF"/>
                      </a:solidFill>
                      <a:prstDash val="solid"/>
                    </a:lnL>
                    <a:lnR w="36846">
                      <a:solidFill>
                        <a:srgbClr val="99CCFF"/>
                      </a:solidFill>
                      <a:prstDash val="solid"/>
                    </a:lnR>
                    <a:lnT w="18062">
                      <a:solidFill>
                        <a:srgbClr val="0066FF"/>
                      </a:solidFill>
                      <a:prstDash val="solid"/>
                    </a:lnT>
                    <a:lnB w="18062">
                      <a:solidFill>
                        <a:srgbClr val="0066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11106">
                <a:tc>
                  <a:txBody>
                    <a:bodyPr/>
                    <a:lstStyle/>
                    <a:p>
                      <a:endParaRPr sz="225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36846">
                      <a:solidFill>
                        <a:srgbClr val="99CCFF"/>
                      </a:solidFill>
                      <a:prstDash val="solid"/>
                    </a:lnL>
                    <a:lnR w="18062">
                      <a:solidFill>
                        <a:srgbClr val="0066FF"/>
                      </a:solidFill>
                      <a:prstDash val="solid"/>
                    </a:lnR>
                    <a:lnT w="18062">
                      <a:solidFill>
                        <a:srgbClr val="0066FF"/>
                      </a:solidFill>
                      <a:prstDash val="solid"/>
                    </a:lnT>
                    <a:lnB w="36846">
                      <a:solidFill>
                        <a:srgbClr val="99CC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86055">
                        <a:lnSpc>
                          <a:spcPct val="100000"/>
                        </a:lnSpc>
                      </a:pPr>
                      <a:r>
                        <a:rPr sz="2250" spc="-1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N</a:t>
                      </a:r>
                      <a:r>
                        <a:rPr sz="2250" spc="-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E</a:t>
                      </a:r>
                      <a:r>
                        <a:rPr sz="2250" spc="-1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J</a:t>
                      </a:r>
                      <a:r>
                        <a:rPr sz="22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M</a:t>
                      </a:r>
                      <a:r>
                        <a:rPr sz="2250" spc="4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22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/</a:t>
                      </a:r>
                      <a:r>
                        <a:rPr sz="2250" spc="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22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2</a:t>
                      </a:r>
                      <a:r>
                        <a:rPr sz="2250" spc="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00</a:t>
                      </a:r>
                      <a:r>
                        <a:rPr sz="22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6</a:t>
                      </a:r>
                      <a:endParaRPr sz="225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8062">
                      <a:solidFill>
                        <a:srgbClr val="0066FF"/>
                      </a:solidFill>
                      <a:prstDash val="solid"/>
                    </a:lnL>
                    <a:lnR w="18062">
                      <a:solidFill>
                        <a:srgbClr val="0066FF"/>
                      </a:solidFill>
                      <a:prstDash val="solid"/>
                    </a:lnR>
                    <a:lnT w="18062">
                      <a:solidFill>
                        <a:srgbClr val="0066FF"/>
                      </a:solidFill>
                      <a:prstDash val="solid"/>
                    </a:lnT>
                    <a:lnB w="36846">
                      <a:solidFill>
                        <a:srgbClr val="99CC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2095">
                        <a:lnSpc>
                          <a:spcPct val="100000"/>
                        </a:lnSpc>
                      </a:pPr>
                      <a:r>
                        <a:rPr sz="2250" spc="-6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R</a:t>
                      </a:r>
                      <a:r>
                        <a:rPr sz="22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am</a:t>
                      </a:r>
                      <a:r>
                        <a:rPr sz="2250" spc="-1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i</a:t>
                      </a:r>
                      <a:r>
                        <a:rPr sz="2250" spc="-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pri</a:t>
                      </a:r>
                      <a:r>
                        <a:rPr sz="22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l</a:t>
                      </a:r>
                      <a:endParaRPr sz="225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8062">
                      <a:solidFill>
                        <a:srgbClr val="0066FF"/>
                      </a:solidFill>
                      <a:prstDash val="solid"/>
                    </a:lnL>
                    <a:lnR w="18062">
                      <a:solidFill>
                        <a:srgbClr val="0066FF"/>
                      </a:solidFill>
                      <a:prstDash val="solid"/>
                    </a:lnR>
                    <a:lnT w="18062">
                      <a:solidFill>
                        <a:srgbClr val="0066FF"/>
                      </a:solidFill>
                      <a:prstDash val="solid"/>
                    </a:lnT>
                    <a:lnB w="36846">
                      <a:solidFill>
                        <a:srgbClr val="99CC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4825">
                        <a:lnSpc>
                          <a:spcPct val="100000"/>
                        </a:lnSpc>
                      </a:pPr>
                      <a:r>
                        <a:rPr sz="2250" spc="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9</a:t>
                      </a:r>
                      <a:r>
                        <a:rPr sz="22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%</a:t>
                      </a:r>
                      <a:r>
                        <a:rPr sz="2250" spc="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2250" spc="-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R</a:t>
                      </a:r>
                      <a:r>
                        <a:rPr sz="22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R</a:t>
                      </a:r>
                      <a:r>
                        <a:rPr sz="2250" spc="1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2250" spc="-5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(</a:t>
                      </a:r>
                      <a:r>
                        <a:rPr sz="2250" spc="-2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N</a:t>
                      </a:r>
                      <a:r>
                        <a:rPr sz="2250" dirty="0">
                          <a:solidFill>
                            <a:srgbClr val="FFFFFF"/>
                          </a:solidFill>
                          <a:latin typeface="Verdana"/>
                          <a:cs typeface="Verdana"/>
                        </a:rPr>
                        <a:t>S)</a:t>
                      </a:r>
                      <a:endParaRPr sz="225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18062">
                      <a:solidFill>
                        <a:srgbClr val="0066FF"/>
                      </a:solidFill>
                      <a:prstDash val="solid"/>
                    </a:lnL>
                    <a:lnR w="36846">
                      <a:solidFill>
                        <a:srgbClr val="99CCFF"/>
                      </a:solidFill>
                      <a:prstDash val="solid"/>
                    </a:lnR>
                    <a:lnT w="18062">
                      <a:solidFill>
                        <a:srgbClr val="0066FF"/>
                      </a:solidFill>
                      <a:prstDash val="solid"/>
                    </a:lnT>
                    <a:lnB w="36846">
                      <a:solidFill>
                        <a:srgbClr val="99CC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800" cy="975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4681" y="238422"/>
            <a:ext cx="12970116" cy="162993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17431" y="286105"/>
            <a:ext cx="11715156" cy="161692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203742"/>
            <a:ext cx="13004800" cy="1625600"/>
          </a:xfrm>
          <a:custGeom>
            <a:avLst/>
            <a:gdLst/>
            <a:ahLst/>
            <a:cxnLst/>
            <a:rect l="l" t="t" r="r" b="b"/>
            <a:pathLst>
              <a:path w="13004800" h="1625600">
                <a:moveTo>
                  <a:pt x="0" y="1625600"/>
                </a:moveTo>
                <a:lnTo>
                  <a:pt x="13004800" y="1625600"/>
                </a:lnTo>
                <a:lnTo>
                  <a:pt x="13004800" y="0"/>
                </a:lnTo>
                <a:lnTo>
                  <a:pt x="0" y="0"/>
                </a:lnTo>
                <a:lnTo>
                  <a:pt x="0" y="162560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006600" y="457200"/>
            <a:ext cx="10354310" cy="11541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868680" algn="ctr">
              <a:lnSpc>
                <a:spcPts val="3160"/>
              </a:lnSpc>
            </a:pPr>
            <a:r>
              <a:rPr sz="2850" b="1" spc="-10" dirty="0">
                <a:solidFill>
                  <a:srgbClr val="000099"/>
                </a:solidFill>
                <a:latin typeface="Arial Narrow"/>
                <a:cs typeface="Arial Narrow"/>
              </a:rPr>
              <a:t>Long-</a:t>
            </a:r>
            <a:r>
              <a:rPr sz="2850" b="1" spc="-15" dirty="0">
                <a:solidFill>
                  <a:srgbClr val="000099"/>
                </a:solidFill>
                <a:latin typeface="Arial Narrow"/>
                <a:cs typeface="Arial Narrow"/>
              </a:rPr>
              <a:t>term</a:t>
            </a:r>
            <a:r>
              <a:rPr sz="2850" b="1" spc="-45" dirty="0">
                <a:solidFill>
                  <a:srgbClr val="000099"/>
                </a:solidFill>
                <a:latin typeface="Arial Narrow"/>
                <a:cs typeface="Arial Narrow"/>
              </a:rPr>
              <a:t> </a:t>
            </a:r>
            <a:r>
              <a:rPr sz="2850" b="1" spc="-20" dirty="0">
                <a:solidFill>
                  <a:srgbClr val="000099"/>
                </a:solidFill>
                <a:latin typeface="Arial Narrow"/>
                <a:cs typeface="Arial Narrow"/>
              </a:rPr>
              <a:t>ef</a:t>
            </a:r>
            <a:r>
              <a:rPr sz="2850" b="1" spc="-10" dirty="0">
                <a:solidFill>
                  <a:srgbClr val="000099"/>
                </a:solidFill>
                <a:latin typeface="Arial Narrow"/>
                <a:cs typeface="Arial Narrow"/>
              </a:rPr>
              <a:t>f </a:t>
            </a:r>
            <a:r>
              <a:rPr sz="2850" b="1" spc="-5" dirty="0">
                <a:solidFill>
                  <a:srgbClr val="000099"/>
                </a:solidFill>
                <a:latin typeface="Arial Narrow"/>
                <a:cs typeface="Arial Narrow"/>
              </a:rPr>
              <a:t>ect</a:t>
            </a:r>
            <a:r>
              <a:rPr sz="2850" b="1" dirty="0">
                <a:solidFill>
                  <a:srgbClr val="000099"/>
                </a:solidFill>
                <a:latin typeface="Arial Narrow"/>
                <a:cs typeface="Arial Narrow"/>
              </a:rPr>
              <a:t>s</a:t>
            </a:r>
            <a:r>
              <a:rPr sz="2850" b="1" spc="-20" dirty="0">
                <a:solidFill>
                  <a:srgbClr val="000099"/>
                </a:solidFill>
                <a:latin typeface="Arial Narrow"/>
                <a:cs typeface="Arial Narrow"/>
              </a:rPr>
              <a:t> </a:t>
            </a:r>
            <a:r>
              <a:rPr sz="2850" b="1" spc="-15" dirty="0">
                <a:solidFill>
                  <a:srgbClr val="000099"/>
                </a:solidFill>
                <a:latin typeface="Arial Narrow"/>
                <a:cs typeface="Arial Narrow"/>
              </a:rPr>
              <a:t>of</a:t>
            </a:r>
            <a:r>
              <a:rPr sz="2850" b="1" spc="-10" dirty="0">
                <a:solidFill>
                  <a:srgbClr val="000099"/>
                </a:solidFill>
                <a:latin typeface="Arial Narrow"/>
                <a:cs typeface="Arial Narrow"/>
              </a:rPr>
              <a:t> </a:t>
            </a:r>
            <a:r>
              <a:rPr sz="2850" b="1" spc="-5" dirty="0">
                <a:solidFill>
                  <a:srgbClr val="000099"/>
                </a:solidFill>
                <a:latin typeface="Arial Narrow"/>
                <a:cs typeface="Arial Narrow"/>
              </a:rPr>
              <a:t>lifestyl</a:t>
            </a:r>
            <a:r>
              <a:rPr sz="2850" b="1" dirty="0">
                <a:solidFill>
                  <a:srgbClr val="000099"/>
                </a:solidFill>
                <a:latin typeface="Arial Narrow"/>
                <a:cs typeface="Arial Narrow"/>
              </a:rPr>
              <a:t>e</a:t>
            </a:r>
            <a:r>
              <a:rPr sz="2850" b="1" spc="-40" dirty="0">
                <a:solidFill>
                  <a:srgbClr val="000099"/>
                </a:solidFill>
                <a:latin typeface="Arial Narrow"/>
                <a:cs typeface="Arial Narrow"/>
              </a:rPr>
              <a:t> </a:t>
            </a:r>
            <a:r>
              <a:rPr sz="2850" b="1" spc="-15" dirty="0">
                <a:solidFill>
                  <a:srgbClr val="000099"/>
                </a:solidFill>
                <a:latin typeface="Arial Narrow"/>
                <a:cs typeface="Arial Narrow"/>
              </a:rPr>
              <a:t>in</a:t>
            </a:r>
            <a:r>
              <a:rPr sz="2850" b="1" spc="-5" dirty="0">
                <a:solidFill>
                  <a:srgbClr val="000099"/>
                </a:solidFill>
                <a:latin typeface="Arial Narrow"/>
                <a:cs typeface="Arial Narrow"/>
              </a:rPr>
              <a:t>t</a:t>
            </a:r>
            <a:r>
              <a:rPr sz="2850" b="1" spc="-20" dirty="0">
                <a:solidFill>
                  <a:srgbClr val="000099"/>
                </a:solidFill>
                <a:latin typeface="Arial Narrow"/>
                <a:cs typeface="Arial Narrow"/>
              </a:rPr>
              <a:t>er</a:t>
            </a:r>
            <a:r>
              <a:rPr sz="2850" b="1" spc="-25" dirty="0">
                <a:solidFill>
                  <a:srgbClr val="000099"/>
                </a:solidFill>
                <a:latin typeface="Arial Narrow"/>
                <a:cs typeface="Arial Narrow"/>
              </a:rPr>
              <a:t>v</a:t>
            </a:r>
            <a:r>
              <a:rPr sz="2850" b="1" spc="-20" dirty="0">
                <a:solidFill>
                  <a:srgbClr val="000099"/>
                </a:solidFill>
                <a:latin typeface="Arial Narrow"/>
                <a:cs typeface="Arial Narrow"/>
              </a:rPr>
              <a:t>en</a:t>
            </a:r>
            <a:r>
              <a:rPr sz="2850" b="1" spc="-5" dirty="0">
                <a:solidFill>
                  <a:srgbClr val="000099"/>
                </a:solidFill>
                <a:latin typeface="Arial Narrow"/>
                <a:cs typeface="Arial Narrow"/>
              </a:rPr>
              <a:t>t</a:t>
            </a:r>
            <a:r>
              <a:rPr sz="2850" b="1" spc="-20" dirty="0">
                <a:solidFill>
                  <a:srgbClr val="000099"/>
                </a:solidFill>
                <a:latin typeface="Arial Narrow"/>
                <a:cs typeface="Arial Narrow"/>
              </a:rPr>
              <a:t>io</a:t>
            </a:r>
            <a:r>
              <a:rPr sz="2850" b="1" spc="-15" dirty="0">
                <a:solidFill>
                  <a:srgbClr val="000099"/>
                </a:solidFill>
                <a:latin typeface="Arial Narrow"/>
                <a:cs typeface="Arial Narrow"/>
              </a:rPr>
              <a:t>n</a:t>
            </a:r>
            <a:r>
              <a:rPr sz="2850" b="1" spc="-80" dirty="0">
                <a:solidFill>
                  <a:srgbClr val="000099"/>
                </a:solidFill>
                <a:latin typeface="Arial Narrow"/>
                <a:cs typeface="Arial Narrow"/>
              </a:rPr>
              <a:t> </a:t>
            </a:r>
            <a:r>
              <a:rPr sz="2850" b="1" spc="-15" dirty="0">
                <a:solidFill>
                  <a:srgbClr val="000099"/>
                </a:solidFill>
                <a:latin typeface="Arial Narrow"/>
                <a:cs typeface="Arial Narrow"/>
              </a:rPr>
              <a:t>or</a:t>
            </a:r>
            <a:r>
              <a:rPr sz="2850" b="1" spc="-5" dirty="0">
                <a:solidFill>
                  <a:srgbClr val="000099"/>
                </a:solidFill>
                <a:latin typeface="Arial Narrow"/>
                <a:cs typeface="Arial Narrow"/>
              </a:rPr>
              <a:t> </a:t>
            </a:r>
            <a:r>
              <a:rPr sz="2850" b="1" dirty="0">
                <a:solidFill>
                  <a:srgbClr val="000099"/>
                </a:solidFill>
                <a:latin typeface="Arial Narrow"/>
                <a:cs typeface="Arial Narrow"/>
              </a:rPr>
              <a:t>me</a:t>
            </a:r>
            <a:r>
              <a:rPr sz="2850" b="1" spc="5" dirty="0">
                <a:solidFill>
                  <a:srgbClr val="000099"/>
                </a:solidFill>
                <a:latin typeface="Arial Narrow"/>
                <a:cs typeface="Arial Narrow"/>
              </a:rPr>
              <a:t>t</a:t>
            </a:r>
            <a:r>
              <a:rPr sz="2850" b="1" spc="-10" dirty="0">
                <a:solidFill>
                  <a:srgbClr val="000099"/>
                </a:solidFill>
                <a:latin typeface="Arial Narrow"/>
                <a:cs typeface="Arial Narrow"/>
              </a:rPr>
              <a:t>fo</a:t>
            </a:r>
            <a:r>
              <a:rPr sz="2850" b="1" spc="-15" dirty="0">
                <a:solidFill>
                  <a:srgbClr val="000099"/>
                </a:solidFill>
                <a:latin typeface="Arial Narrow"/>
                <a:cs typeface="Arial Narrow"/>
              </a:rPr>
              <a:t>rmin</a:t>
            </a:r>
            <a:r>
              <a:rPr sz="2850" b="1" spc="-25" dirty="0">
                <a:solidFill>
                  <a:srgbClr val="000099"/>
                </a:solidFill>
                <a:latin typeface="Arial Narrow"/>
                <a:cs typeface="Arial Narrow"/>
              </a:rPr>
              <a:t> </a:t>
            </a:r>
            <a:r>
              <a:rPr sz="2850" b="1" spc="-10" dirty="0">
                <a:solidFill>
                  <a:srgbClr val="000099"/>
                </a:solidFill>
                <a:latin typeface="Arial Narrow"/>
                <a:cs typeface="Arial Narrow"/>
              </a:rPr>
              <a:t>on</a:t>
            </a:r>
            <a:endParaRPr sz="2850" dirty="0">
              <a:latin typeface="Arial Narrow"/>
              <a:cs typeface="Arial Narrow"/>
            </a:endParaRPr>
          </a:p>
          <a:p>
            <a:pPr marL="12700">
              <a:lnSpc>
                <a:spcPts val="2855"/>
              </a:lnSpc>
            </a:pPr>
            <a:r>
              <a:rPr lang="tr-TR" sz="2850" b="1" spc="-5" dirty="0" err="1" smtClean="0">
                <a:solidFill>
                  <a:srgbClr val="000099"/>
                </a:solidFill>
                <a:latin typeface="Arial Narrow"/>
                <a:cs typeface="Arial Narrow"/>
              </a:rPr>
              <a:t>diabetes</a:t>
            </a:r>
            <a:r>
              <a:rPr sz="2850" b="1" spc="-40" dirty="0" smtClean="0">
                <a:solidFill>
                  <a:srgbClr val="000099"/>
                </a:solidFill>
                <a:latin typeface="Arial Narrow"/>
                <a:cs typeface="Arial Narrow"/>
              </a:rPr>
              <a:t> </a:t>
            </a:r>
            <a:r>
              <a:rPr sz="2850" b="1" dirty="0">
                <a:solidFill>
                  <a:srgbClr val="000099"/>
                </a:solidFill>
                <a:latin typeface="Arial Narrow"/>
                <a:cs typeface="Arial Narrow"/>
              </a:rPr>
              <a:t>develop</a:t>
            </a:r>
            <a:r>
              <a:rPr sz="2850" b="1" spc="5" dirty="0">
                <a:solidFill>
                  <a:srgbClr val="000099"/>
                </a:solidFill>
                <a:latin typeface="Arial Narrow"/>
                <a:cs typeface="Arial Narrow"/>
              </a:rPr>
              <a:t>m</a:t>
            </a:r>
            <a:r>
              <a:rPr sz="2850" b="1" spc="-20" dirty="0">
                <a:solidFill>
                  <a:srgbClr val="000099"/>
                </a:solidFill>
                <a:latin typeface="Arial Narrow"/>
                <a:cs typeface="Arial Narrow"/>
              </a:rPr>
              <a:t>en</a:t>
            </a:r>
            <a:r>
              <a:rPr sz="2850" b="1" spc="-10" dirty="0">
                <a:solidFill>
                  <a:srgbClr val="000099"/>
                </a:solidFill>
                <a:latin typeface="Arial Narrow"/>
                <a:cs typeface="Arial Narrow"/>
              </a:rPr>
              <a:t>t</a:t>
            </a:r>
            <a:r>
              <a:rPr sz="2850" b="1" spc="-55" dirty="0">
                <a:solidFill>
                  <a:srgbClr val="000099"/>
                </a:solidFill>
                <a:latin typeface="Arial Narrow"/>
                <a:cs typeface="Arial Narrow"/>
              </a:rPr>
              <a:t> </a:t>
            </a:r>
            <a:r>
              <a:rPr sz="2850" b="1" spc="-5" dirty="0">
                <a:solidFill>
                  <a:srgbClr val="000099"/>
                </a:solidFill>
                <a:latin typeface="Arial Narrow"/>
                <a:cs typeface="Arial Narrow"/>
              </a:rPr>
              <a:t>an</a:t>
            </a:r>
            <a:r>
              <a:rPr sz="2850" b="1" dirty="0">
                <a:solidFill>
                  <a:srgbClr val="000099"/>
                </a:solidFill>
                <a:latin typeface="Arial Narrow"/>
                <a:cs typeface="Arial Narrow"/>
              </a:rPr>
              <a:t>d</a:t>
            </a:r>
            <a:r>
              <a:rPr sz="2850" b="1" spc="-30" dirty="0">
                <a:solidFill>
                  <a:srgbClr val="000099"/>
                </a:solidFill>
                <a:latin typeface="Arial Narrow"/>
                <a:cs typeface="Arial Narrow"/>
              </a:rPr>
              <a:t> </a:t>
            </a:r>
            <a:r>
              <a:rPr sz="2850" b="1" dirty="0">
                <a:solidFill>
                  <a:srgbClr val="000099"/>
                </a:solidFill>
                <a:latin typeface="Arial Narrow"/>
                <a:cs typeface="Arial Narrow"/>
              </a:rPr>
              <a:t>microvas</a:t>
            </a:r>
            <a:r>
              <a:rPr sz="2850" b="1" spc="-10" dirty="0">
                <a:solidFill>
                  <a:srgbClr val="000099"/>
                </a:solidFill>
                <a:latin typeface="Arial Narrow"/>
                <a:cs typeface="Arial Narrow"/>
              </a:rPr>
              <a:t>c</a:t>
            </a:r>
            <a:r>
              <a:rPr sz="2850" b="1" spc="-15" dirty="0">
                <a:solidFill>
                  <a:srgbClr val="000099"/>
                </a:solidFill>
                <a:latin typeface="Arial Narrow"/>
                <a:cs typeface="Arial Narrow"/>
              </a:rPr>
              <a:t>ular</a:t>
            </a:r>
            <a:r>
              <a:rPr sz="2850" b="1" spc="-40" dirty="0">
                <a:solidFill>
                  <a:srgbClr val="000099"/>
                </a:solidFill>
                <a:latin typeface="Arial Narrow"/>
                <a:cs typeface="Arial Narrow"/>
              </a:rPr>
              <a:t> </a:t>
            </a:r>
            <a:r>
              <a:rPr sz="2850" b="1" spc="-5" dirty="0">
                <a:solidFill>
                  <a:srgbClr val="000099"/>
                </a:solidFill>
                <a:latin typeface="Arial Narrow"/>
                <a:cs typeface="Arial Narrow"/>
              </a:rPr>
              <a:t>com</a:t>
            </a:r>
            <a:r>
              <a:rPr sz="2850" b="1" spc="10" dirty="0">
                <a:solidFill>
                  <a:srgbClr val="000099"/>
                </a:solidFill>
                <a:latin typeface="Arial Narrow"/>
                <a:cs typeface="Arial Narrow"/>
              </a:rPr>
              <a:t>p</a:t>
            </a:r>
            <a:r>
              <a:rPr sz="2850" b="1" dirty="0">
                <a:solidFill>
                  <a:srgbClr val="000099"/>
                </a:solidFill>
                <a:latin typeface="Arial Narrow"/>
                <a:cs typeface="Arial Narrow"/>
              </a:rPr>
              <a:t>licati</a:t>
            </a:r>
            <a:r>
              <a:rPr sz="2850" b="1" spc="-15" dirty="0">
                <a:solidFill>
                  <a:srgbClr val="000099"/>
                </a:solidFill>
                <a:latin typeface="Arial Narrow"/>
                <a:cs typeface="Arial Narrow"/>
              </a:rPr>
              <a:t>o</a:t>
            </a:r>
            <a:r>
              <a:rPr sz="2850" b="1" spc="-30" dirty="0">
                <a:solidFill>
                  <a:srgbClr val="000099"/>
                </a:solidFill>
                <a:latin typeface="Arial Narrow"/>
                <a:cs typeface="Arial Narrow"/>
              </a:rPr>
              <a:t>n</a:t>
            </a:r>
            <a:r>
              <a:rPr sz="2850" b="1" dirty="0">
                <a:solidFill>
                  <a:srgbClr val="000099"/>
                </a:solidFill>
                <a:latin typeface="Arial Narrow"/>
                <a:cs typeface="Arial Narrow"/>
              </a:rPr>
              <a:t>s</a:t>
            </a:r>
            <a:r>
              <a:rPr sz="2850" b="1" spc="-50" dirty="0">
                <a:solidFill>
                  <a:srgbClr val="000099"/>
                </a:solidFill>
                <a:latin typeface="Arial Narrow"/>
                <a:cs typeface="Arial Narrow"/>
              </a:rPr>
              <a:t> </a:t>
            </a:r>
            <a:r>
              <a:rPr sz="2850" b="1" spc="-15" dirty="0">
                <a:solidFill>
                  <a:srgbClr val="000099"/>
                </a:solidFill>
                <a:latin typeface="Arial Narrow"/>
                <a:cs typeface="Arial Narrow"/>
              </a:rPr>
              <a:t>over</a:t>
            </a:r>
            <a:r>
              <a:rPr sz="2850" b="1" spc="-25" dirty="0">
                <a:solidFill>
                  <a:srgbClr val="000099"/>
                </a:solidFill>
                <a:latin typeface="Arial Narrow"/>
                <a:cs typeface="Arial Narrow"/>
              </a:rPr>
              <a:t> </a:t>
            </a:r>
            <a:r>
              <a:rPr sz="2850" b="1" spc="-5" dirty="0">
                <a:solidFill>
                  <a:srgbClr val="000099"/>
                </a:solidFill>
                <a:latin typeface="Arial Narrow"/>
                <a:cs typeface="Arial Narrow"/>
              </a:rPr>
              <a:t>15-yea</a:t>
            </a:r>
            <a:r>
              <a:rPr sz="2850" b="1" dirty="0">
                <a:solidFill>
                  <a:srgbClr val="000099"/>
                </a:solidFill>
                <a:latin typeface="Arial Narrow"/>
                <a:cs typeface="Arial Narrow"/>
              </a:rPr>
              <a:t>r</a:t>
            </a:r>
            <a:r>
              <a:rPr sz="2850" b="1" spc="-15" dirty="0">
                <a:solidFill>
                  <a:srgbClr val="000099"/>
                </a:solidFill>
                <a:latin typeface="Arial Narrow"/>
                <a:cs typeface="Arial Narrow"/>
              </a:rPr>
              <a:t> </a:t>
            </a:r>
            <a:r>
              <a:rPr sz="2850" b="1" spc="-10" dirty="0">
                <a:solidFill>
                  <a:srgbClr val="000099"/>
                </a:solidFill>
                <a:latin typeface="Arial Narrow"/>
                <a:cs typeface="Arial Narrow"/>
              </a:rPr>
              <a:t>fo</a:t>
            </a:r>
            <a:r>
              <a:rPr sz="2850" b="1" dirty="0">
                <a:solidFill>
                  <a:srgbClr val="000099"/>
                </a:solidFill>
                <a:latin typeface="Arial Narrow"/>
                <a:cs typeface="Arial Narrow"/>
              </a:rPr>
              <a:t>llo</a:t>
            </a:r>
            <a:r>
              <a:rPr sz="2850" b="1" spc="-5" dirty="0">
                <a:solidFill>
                  <a:srgbClr val="000099"/>
                </a:solidFill>
                <a:latin typeface="Arial Narrow"/>
                <a:cs typeface="Arial Narrow"/>
              </a:rPr>
              <a:t>w-</a:t>
            </a:r>
            <a:r>
              <a:rPr sz="2850" b="1" spc="-30" dirty="0">
                <a:solidFill>
                  <a:srgbClr val="000099"/>
                </a:solidFill>
                <a:latin typeface="Arial Narrow"/>
                <a:cs typeface="Arial Narrow"/>
              </a:rPr>
              <a:t>u</a:t>
            </a:r>
            <a:r>
              <a:rPr sz="2850" b="1" spc="-15" dirty="0">
                <a:solidFill>
                  <a:srgbClr val="000099"/>
                </a:solidFill>
                <a:latin typeface="Arial Narrow"/>
                <a:cs typeface="Arial Narrow"/>
              </a:rPr>
              <a:t>p</a:t>
            </a:r>
            <a:r>
              <a:rPr sz="2850" b="1" spc="-15" dirty="0" smtClean="0">
                <a:solidFill>
                  <a:srgbClr val="000099"/>
                </a:solidFill>
                <a:latin typeface="Arial Narrow"/>
                <a:cs typeface="Arial Narrow"/>
              </a:rPr>
              <a:t>:</a:t>
            </a:r>
            <a:r>
              <a:rPr lang="tr-TR" sz="2850" b="1" spc="-15" dirty="0" smtClean="0">
                <a:solidFill>
                  <a:srgbClr val="000099"/>
                </a:solidFill>
                <a:latin typeface="Arial Narrow"/>
                <a:cs typeface="Arial Narrow"/>
              </a:rPr>
              <a:t> </a:t>
            </a:r>
            <a:r>
              <a:rPr sz="3400" b="1" dirty="0" smtClean="0">
                <a:solidFill>
                  <a:srgbClr val="000099"/>
                </a:solidFill>
                <a:latin typeface="Arial Narrow"/>
                <a:cs typeface="Arial Narrow"/>
              </a:rPr>
              <a:t>the </a:t>
            </a:r>
            <a:r>
              <a:rPr sz="3400" b="1" dirty="0">
                <a:solidFill>
                  <a:srgbClr val="000099"/>
                </a:solidFill>
                <a:latin typeface="Arial Narrow"/>
                <a:cs typeface="Arial Narrow"/>
              </a:rPr>
              <a:t>Dia</a:t>
            </a:r>
            <a:r>
              <a:rPr sz="3400" b="1" spc="-15" dirty="0">
                <a:solidFill>
                  <a:srgbClr val="000099"/>
                </a:solidFill>
                <a:latin typeface="Arial Narrow"/>
                <a:cs typeface="Arial Narrow"/>
              </a:rPr>
              <a:t>b</a:t>
            </a:r>
            <a:r>
              <a:rPr sz="3400" b="1" spc="-5" dirty="0">
                <a:solidFill>
                  <a:srgbClr val="000099"/>
                </a:solidFill>
                <a:latin typeface="Arial Narrow"/>
                <a:cs typeface="Arial Narrow"/>
              </a:rPr>
              <a:t>ete</a:t>
            </a:r>
            <a:r>
              <a:rPr sz="3400" b="1" dirty="0">
                <a:solidFill>
                  <a:srgbClr val="000099"/>
                </a:solidFill>
                <a:latin typeface="Arial Narrow"/>
                <a:cs typeface="Arial Narrow"/>
              </a:rPr>
              <a:t>s</a:t>
            </a:r>
            <a:r>
              <a:rPr sz="3400" b="1" spc="30" dirty="0">
                <a:solidFill>
                  <a:srgbClr val="000099"/>
                </a:solidFill>
                <a:latin typeface="Arial Narrow"/>
                <a:cs typeface="Arial Narrow"/>
              </a:rPr>
              <a:t> </a:t>
            </a:r>
            <a:r>
              <a:rPr sz="3400" b="1" dirty="0">
                <a:solidFill>
                  <a:srgbClr val="000099"/>
                </a:solidFill>
                <a:latin typeface="Arial Narrow"/>
                <a:cs typeface="Arial Narrow"/>
              </a:rPr>
              <a:t>Pr</a:t>
            </a:r>
            <a:r>
              <a:rPr sz="3400" b="1" spc="-15" dirty="0">
                <a:solidFill>
                  <a:srgbClr val="000099"/>
                </a:solidFill>
                <a:latin typeface="Arial Narrow"/>
                <a:cs typeface="Arial Narrow"/>
              </a:rPr>
              <a:t>e</a:t>
            </a:r>
            <a:r>
              <a:rPr sz="3400" b="1" spc="-5" dirty="0">
                <a:solidFill>
                  <a:srgbClr val="000099"/>
                </a:solidFill>
                <a:latin typeface="Arial Narrow"/>
                <a:cs typeface="Arial Narrow"/>
              </a:rPr>
              <a:t>ve</a:t>
            </a:r>
            <a:r>
              <a:rPr sz="3400" b="1" spc="-15" dirty="0">
                <a:solidFill>
                  <a:srgbClr val="000099"/>
                </a:solidFill>
                <a:latin typeface="Arial Narrow"/>
                <a:cs typeface="Arial Narrow"/>
              </a:rPr>
              <a:t>n</a:t>
            </a:r>
            <a:r>
              <a:rPr sz="3400" b="1" dirty="0">
                <a:solidFill>
                  <a:srgbClr val="000099"/>
                </a:solidFill>
                <a:latin typeface="Arial Narrow"/>
                <a:cs typeface="Arial Narrow"/>
              </a:rPr>
              <a:t>t</a:t>
            </a:r>
            <a:r>
              <a:rPr sz="3400" b="1" spc="5" dirty="0">
                <a:solidFill>
                  <a:srgbClr val="000099"/>
                </a:solidFill>
                <a:latin typeface="Arial Narrow"/>
                <a:cs typeface="Arial Narrow"/>
              </a:rPr>
              <a:t>i</a:t>
            </a:r>
            <a:r>
              <a:rPr sz="3400" b="1" dirty="0">
                <a:solidFill>
                  <a:srgbClr val="000099"/>
                </a:solidFill>
                <a:latin typeface="Arial Narrow"/>
                <a:cs typeface="Arial Narrow"/>
              </a:rPr>
              <a:t>on</a:t>
            </a:r>
            <a:r>
              <a:rPr sz="3400" b="1" spc="10" dirty="0">
                <a:solidFill>
                  <a:srgbClr val="000099"/>
                </a:solidFill>
                <a:latin typeface="Arial Narrow"/>
                <a:cs typeface="Arial Narrow"/>
              </a:rPr>
              <a:t> </a:t>
            </a:r>
            <a:r>
              <a:rPr sz="3400" b="1" dirty="0">
                <a:solidFill>
                  <a:srgbClr val="000099"/>
                </a:solidFill>
                <a:latin typeface="Arial Narrow"/>
                <a:cs typeface="Arial Narrow"/>
              </a:rPr>
              <a:t>Pr</a:t>
            </a:r>
            <a:r>
              <a:rPr sz="3400" b="1" spc="-10" dirty="0">
                <a:solidFill>
                  <a:srgbClr val="000099"/>
                </a:solidFill>
                <a:latin typeface="Arial Narrow"/>
                <a:cs typeface="Arial Narrow"/>
              </a:rPr>
              <a:t>o</a:t>
            </a:r>
            <a:r>
              <a:rPr sz="3400" b="1" dirty="0">
                <a:solidFill>
                  <a:srgbClr val="000099"/>
                </a:solidFill>
                <a:latin typeface="Arial Narrow"/>
                <a:cs typeface="Arial Narrow"/>
              </a:rPr>
              <a:t>gram </a:t>
            </a:r>
            <a:r>
              <a:rPr sz="3400" b="1" spc="-5" dirty="0">
                <a:solidFill>
                  <a:srgbClr val="000099"/>
                </a:solidFill>
                <a:latin typeface="Arial Narrow"/>
                <a:cs typeface="Arial Narrow"/>
              </a:rPr>
              <a:t>Outcome</a:t>
            </a:r>
            <a:r>
              <a:rPr sz="3400" b="1" dirty="0">
                <a:solidFill>
                  <a:srgbClr val="000099"/>
                </a:solidFill>
                <a:latin typeface="Arial Narrow"/>
                <a:cs typeface="Arial Narrow"/>
              </a:rPr>
              <a:t>s</a:t>
            </a:r>
            <a:r>
              <a:rPr sz="3400" b="1" spc="15" dirty="0">
                <a:solidFill>
                  <a:srgbClr val="000099"/>
                </a:solidFill>
                <a:latin typeface="Arial Narrow"/>
                <a:cs typeface="Arial Narrow"/>
              </a:rPr>
              <a:t> </a:t>
            </a:r>
            <a:r>
              <a:rPr sz="3400" b="1" dirty="0">
                <a:solidFill>
                  <a:srgbClr val="000099"/>
                </a:solidFill>
                <a:latin typeface="Arial Narrow"/>
                <a:cs typeface="Arial Narrow"/>
              </a:rPr>
              <a:t>Stu</a:t>
            </a:r>
            <a:r>
              <a:rPr sz="3400" b="1" spc="-15" dirty="0">
                <a:solidFill>
                  <a:srgbClr val="000099"/>
                </a:solidFill>
                <a:latin typeface="Arial Narrow"/>
                <a:cs typeface="Arial Narrow"/>
              </a:rPr>
              <a:t>d</a:t>
            </a:r>
            <a:r>
              <a:rPr sz="3400" b="1" dirty="0">
                <a:solidFill>
                  <a:srgbClr val="000099"/>
                </a:solidFill>
                <a:latin typeface="Arial Narrow"/>
                <a:cs typeface="Arial Narrow"/>
              </a:rPr>
              <a:t>y</a:t>
            </a:r>
            <a:endParaRPr sz="3400" dirty="0">
              <a:latin typeface="Arial Narrow"/>
              <a:cs typeface="Arial Narro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20656" y="9117249"/>
            <a:ext cx="970915" cy="3505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50" dirty="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sz="2550" spc="5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2550" dirty="0">
                <a:solidFill>
                  <a:srgbClr val="FFFFFF"/>
                </a:solidFill>
                <a:latin typeface="Tahoma"/>
                <a:cs typeface="Tahoma"/>
              </a:rPr>
              <a:t>ncet</a:t>
            </a:r>
            <a:endParaRPr sz="255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467246" y="9117249"/>
            <a:ext cx="1266190" cy="3505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50" spc="-5" dirty="0">
                <a:solidFill>
                  <a:srgbClr val="FFFFFF"/>
                </a:solidFill>
                <a:latin typeface="Tahoma"/>
                <a:cs typeface="Tahoma"/>
              </a:rPr>
              <a:t>Diabetes</a:t>
            </a:r>
            <a:endParaRPr sz="255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915547" y="9117249"/>
            <a:ext cx="4011929" cy="3505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50" dirty="0">
                <a:solidFill>
                  <a:srgbClr val="FFFFFF"/>
                </a:solidFill>
                <a:latin typeface="Tahoma"/>
                <a:cs typeface="Tahoma"/>
              </a:rPr>
              <a:t>Endocr</a:t>
            </a:r>
            <a:r>
              <a:rPr sz="2550" spc="-15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2550" dirty="0">
                <a:solidFill>
                  <a:srgbClr val="FFFFFF"/>
                </a:solidFill>
                <a:latin typeface="Tahoma"/>
                <a:cs typeface="Tahoma"/>
              </a:rPr>
              <a:t>nol</a:t>
            </a:r>
            <a:r>
              <a:rPr sz="2550" spc="-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550" dirty="0">
                <a:solidFill>
                  <a:srgbClr val="FFFFFF"/>
                </a:solidFill>
                <a:latin typeface="Tahoma"/>
                <a:cs typeface="Tahoma"/>
              </a:rPr>
              <a:t>2015;</a:t>
            </a:r>
            <a:r>
              <a:rPr sz="2550" spc="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550" dirty="0">
                <a:solidFill>
                  <a:srgbClr val="FFFFFF"/>
                </a:solidFill>
                <a:latin typeface="Tahoma"/>
                <a:cs typeface="Tahoma"/>
              </a:rPr>
              <a:t>3:</a:t>
            </a:r>
            <a:r>
              <a:rPr sz="2550" spc="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550" dirty="0">
                <a:solidFill>
                  <a:srgbClr val="FFFFFF"/>
                </a:solidFill>
                <a:latin typeface="Tahoma"/>
                <a:cs typeface="Tahoma"/>
              </a:rPr>
              <a:t>86</a:t>
            </a:r>
            <a:r>
              <a:rPr sz="2550" spc="10" dirty="0">
                <a:solidFill>
                  <a:srgbClr val="FFFFFF"/>
                </a:solidFill>
                <a:latin typeface="Tahoma"/>
                <a:cs typeface="Tahoma"/>
              </a:rPr>
              <a:t>6</a:t>
            </a:r>
            <a:r>
              <a:rPr sz="2550" dirty="0">
                <a:solidFill>
                  <a:srgbClr val="FFFFFF"/>
                </a:solidFill>
                <a:latin typeface="Tahoma"/>
                <a:cs typeface="Tahoma"/>
              </a:rPr>
              <a:t>–75</a:t>
            </a:r>
            <a:endParaRPr sz="2550">
              <a:latin typeface="Tahoma"/>
              <a:cs typeface="Tahom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09058" y="2384213"/>
            <a:ext cx="11786683" cy="63528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07187" y="4064000"/>
            <a:ext cx="11889105" cy="3108325"/>
          </a:xfrm>
          <a:custGeom>
            <a:avLst/>
            <a:gdLst/>
            <a:ahLst/>
            <a:cxnLst/>
            <a:rect l="l" t="t" r="r" b="b"/>
            <a:pathLst>
              <a:path w="11889105" h="3108325">
                <a:moveTo>
                  <a:pt x="0" y="3108147"/>
                </a:moveTo>
                <a:lnTo>
                  <a:pt x="11888555" y="3108147"/>
                </a:lnTo>
                <a:lnTo>
                  <a:pt x="11888555" y="0"/>
                </a:lnTo>
                <a:lnTo>
                  <a:pt x="0" y="0"/>
                </a:lnTo>
                <a:lnTo>
                  <a:pt x="0" y="3108147"/>
                </a:lnTo>
                <a:close/>
              </a:path>
            </a:pathLst>
          </a:custGeom>
          <a:solidFill>
            <a:srgbClr val="00007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445700" y="4201938"/>
            <a:ext cx="10013315" cy="28587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3400" b="1" u="heavy" dirty="0">
                <a:solidFill>
                  <a:srgbClr val="FFFF00"/>
                </a:solidFill>
                <a:latin typeface="Tahoma"/>
                <a:cs typeface="Tahoma"/>
              </a:rPr>
              <a:t>1</a:t>
            </a:r>
            <a:r>
              <a:rPr sz="3400" b="1" u="heavy" spc="-15" dirty="0">
                <a:solidFill>
                  <a:srgbClr val="FFFF00"/>
                </a:solidFill>
                <a:latin typeface="Tahoma"/>
                <a:cs typeface="Tahoma"/>
              </a:rPr>
              <a:t>5</a:t>
            </a:r>
            <a:r>
              <a:rPr sz="3400" b="1" u="heavy" dirty="0">
                <a:solidFill>
                  <a:srgbClr val="FFFF00"/>
                </a:solidFill>
                <a:latin typeface="Tahoma"/>
                <a:cs typeface="Tahoma"/>
              </a:rPr>
              <a:t>. Y</a:t>
            </a:r>
            <a:r>
              <a:rPr sz="3400" b="1" u="heavy" spc="-15" dirty="0">
                <a:solidFill>
                  <a:srgbClr val="FFFF00"/>
                </a:solidFill>
                <a:latin typeface="Tahoma"/>
                <a:cs typeface="Tahoma"/>
              </a:rPr>
              <a:t>ı</a:t>
            </a:r>
            <a:r>
              <a:rPr sz="3400" b="1" u="heavy" dirty="0">
                <a:solidFill>
                  <a:srgbClr val="FFFF00"/>
                </a:solidFill>
                <a:latin typeface="Tahoma"/>
                <a:cs typeface="Tahoma"/>
              </a:rPr>
              <a:t>lda Di</a:t>
            </a:r>
            <a:r>
              <a:rPr sz="3400" b="1" u="heavy" spc="-15" dirty="0">
                <a:solidFill>
                  <a:srgbClr val="FFFF00"/>
                </a:solidFill>
                <a:latin typeface="Tahoma"/>
                <a:cs typeface="Tahoma"/>
              </a:rPr>
              <a:t>y</a:t>
            </a:r>
            <a:r>
              <a:rPr sz="3400" b="1" u="heavy" dirty="0">
                <a:solidFill>
                  <a:srgbClr val="FFFF00"/>
                </a:solidFill>
                <a:latin typeface="Tahoma"/>
                <a:cs typeface="Tahoma"/>
              </a:rPr>
              <a:t>abet</a:t>
            </a:r>
            <a:r>
              <a:rPr sz="3400" b="1" u="heavy" spc="15" dirty="0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sz="3400" b="1" u="heavy" dirty="0">
                <a:solidFill>
                  <a:srgbClr val="FFFF00"/>
                </a:solidFill>
                <a:latin typeface="Tahoma"/>
                <a:cs typeface="Tahoma"/>
              </a:rPr>
              <a:t>Gel</a:t>
            </a:r>
            <a:r>
              <a:rPr sz="3400" b="1" u="heavy" spc="-15" dirty="0">
                <a:solidFill>
                  <a:srgbClr val="FFFF00"/>
                </a:solidFill>
                <a:latin typeface="Tahoma"/>
                <a:cs typeface="Tahoma"/>
              </a:rPr>
              <a:t>i</a:t>
            </a:r>
            <a:r>
              <a:rPr sz="3400" b="1" u="heavy" dirty="0">
                <a:solidFill>
                  <a:srgbClr val="FFFF00"/>
                </a:solidFill>
                <a:latin typeface="Tahoma"/>
                <a:cs typeface="Tahoma"/>
              </a:rPr>
              <a:t>şimi</a:t>
            </a:r>
            <a:r>
              <a:rPr sz="3400" b="1" u="heavy" spc="-15" dirty="0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sz="3400" b="1" u="heavy" dirty="0">
                <a:solidFill>
                  <a:srgbClr val="FFFF00"/>
                </a:solidFill>
                <a:latin typeface="Tahoma"/>
                <a:cs typeface="Tahoma"/>
              </a:rPr>
              <a:t>Risk</a:t>
            </a:r>
            <a:r>
              <a:rPr sz="3400" b="1" u="heavy" spc="5" dirty="0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sz="3400" b="1" u="heavy" dirty="0">
                <a:solidFill>
                  <a:srgbClr val="FFFF00"/>
                </a:solidFill>
                <a:latin typeface="Tahoma"/>
                <a:cs typeface="Tahoma"/>
              </a:rPr>
              <a:t>Azalması</a:t>
            </a:r>
            <a:r>
              <a:rPr sz="3400" b="1" u="heavy" spc="-20" dirty="0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sz="3400" b="1" u="heavy" dirty="0">
                <a:solidFill>
                  <a:srgbClr val="FFFF00"/>
                </a:solidFill>
                <a:latin typeface="Tahoma"/>
                <a:cs typeface="Tahoma"/>
              </a:rPr>
              <a:t>Oranı</a:t>
            </a:r>
            <a:endParaRPr sz="34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38"/>
              </a:spcBef>
            </a:pPr>
            <a:endParaRPr sz="415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tabLst>
                <a:tab pos="7803515" algn="l"/>
              </a:tabLst>
            </a:pPr>
            <a:r>
              <a:rPr sz="3950" spc="-260" dirty="0">
                <a:solidFill>
                  <a:srgbClr val="FFFF00"/>
                </a:solidFill>
                <a:latin typeface="Tahoma"/>
                <a:cs typeface="Tahoma"/>
              </a:rPr>
              <a:t>Y</a:t>
            </a:r>
            <a:r>
              <a:rPr sz="3950" dirty="0">
                <a:solidFill>
                  <a:srgbClr val="FFFF00"/>
                </a:solidFill>
                <a:latin typeface="Tahoma"/>
                <a:cs typeface="Tahoma"/>
              </a:rPr>
              <a:t>aşam</a:t>
            </a:r>
            <a:r>
              <a:rPr sz="3950" spc="35" dirty="0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sz="3950" dirty="0">
                <a:solidFill>
                  <a:srgbClr val="FFFF00"/>
                </a:solidFill>
                <a:latin typeface="Tahoma"/>
                <a:cs typeface="Tahoma"/>
              </a:rPr>
              <a:t>stili</a:t>
            </a:r>
            <a:r>
              <a:rPr sz="3950" spc="10" dirty="0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sz="3950" dirty="0">
                <a:solidFill>
                  <a:srgbClr val="FFFF00"/>
                </a:solidFill>
                <a:latin typeface="Tahoma"/>
                <a:cs typeface="Tahoma"/>
              </a:rPr>
              <a:t>de</a:t>
            </a:r>
            <a:r>
              <a:rPr sz="3950" spc="5" dirty="0">
                <a:solidFill>
                  <a:srgbClr val="FFFF00"/>
                </a:solidFill>
                <a:latin typeface="Tahoma"/>
                <a:cs typeface="Tahoma"/>
              </a:rPr>
              <a:t>ğ</a:t>
            </a:r>
            <a:r>
              <a:rPr sz="3950" dirty="0">
                <a:solidFill>
                  <a:srgbClr val="FFFF00"/>
                </a:solidFill>
                <a:latin typeface="Tahoma"/>
                <a:cs typeface="Tahoma"/>
              </a:rPr>
              <a:t>işik</a:t>
            </a:r>
            <a:r>
              <a:rPr sz="3950" spc="-20" dirty="0">
                <a:solidFill>
                  <a:srgbClr val="FFFF00"/>
                </a:solidFill>
                <a:latin typeface="Tahoma"/>
                <a:cs typeface="Tahoma"/>
              </a:rPr>
              <a:t>l</a:t>
            </a:r>
            <a:r>
              <a:rPr sz="3950" dirty="0">
                <a:solidFill>
                  <a:srgbClr val="FFFF00"/>
                </a:solidFill>
                <a:latin typeface="Tahoma"/>
                <a:cs typeface="Tahoma"/>
              </a:rPr>
              <a:t>iği</a:t>
            </a:r>
            <a:r>
              <a:rPr sz="3950" spc="25" dirty="0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sz="3950" dirty="0">
                <a:solidFill>
                  <a:srgbClr val="FFFF00"/>
                </a:solidFill>
                <a:latin typeface="Tahoma"/>
                <a:cs typeface="Tahoma"/>
              </a:rPr>
              <a:t>grubu	%</a:t>
            </a:r>
            <a:r>
              <a:rPr sz="3950" spc="10" dirty="0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sz="3950" dirty="0">
                <a:solidFill>
                  <a:srgbClr val="FFFF00"/>
                </a:solidFill>
                <a:latin typeface="Tahoma"/>
                <a:cs typeface="Tahoma"/>
              </a:rPr>
              <a:t>27</a:t>
            </a:r>
            <a:endParaRPr sz="395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4150">
              <a:latin typeface="Times New Roman"/>
              <a:cs typeface="Times New Roman"/>
            </a:endParaRPr>
          </a:p>
          <a:p>
            <a:pPr marL="635" algn="ctr">
              <a:lnSpc>
                <a:spcPts val="4630"/>
              </a:lnSpc>
              <a:tabLst>
                <a:tab pos="7804784" algn="l"/>
              </a:tabLst>
            </a:pPr>
            <a:r>
              <a:rPr sz="3950" dirty="0">
                <a:solidFill>
                  <a:srgbClr val="FFFF00"/>
                </a:solidFill>
                <a:latin typeface="Tahoma"/>
                <a:cs typeface="Tahoma"/>
              </a:rPr>
              <a:t>Met</a:t>
            </a:r>
            <a:r>
              <a:rPr sz="3950" spc="-35" dirty="0">
                <a:solidFill>
                  <a:srgbClr val="FFFF00"/>
                </a:solidFill>
                <a:latin typeface="Tahoma"/>
                <a:cs typeface="Tahoma"/>
              </a:rPr>
              <a:t>f</a:t>
            </a:r>
            <a:r>
              <a:rPr sz="3950" dirty="0">
                <a:solidFill>
                  <a:srgbClr val="FFFF00"/>
                </a:solidFill>
                <a:latin typeface="Tahoma"/>
                <a:cs typeface="Tahoma"/>
              </a:rPr>
              <a:t>ormin</a:t>
            </a:r>
            <a:r>
              <a:rPr sz="3950" spc="10" dirty="0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sz="3950" dirty="0">
                <a:solidFill>
                  <a:srgbClr val="FFFF00"/>
                </a:solidFill>
                <a:latin typeface="Tahoma"/>
                <a:cs typeface="Tahoma"/>
              </a:rPr>
              <a:t>grubu	%</a:t>
            </a:r>
            <a:r>
              <a:rPr sz="3950" spc="10" dirty="0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sz="3950" dirty="0">
                <a:solidFill>
                  <a:srgbClr val="FFFF00"/>
                </a:solidFill>
                <a:latin typeface="Tahoma"/>
                <a:cs typeface="Tahoma"/>
              </a:rPr>
              <a:t>18</a:t>
            </a:r>
            <a:endParaRPr sz="3950">
              <a:latin typeface="Tahoma"/>
              <a:cs typeface="Tahoma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0" y="76200"/>
            <a:ext cx="1828800" cy="18288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400" y="12698"/>
            <a:ext cx="12954000" cy="9728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27963" y="674217"/>
            <a:ext cx="10743565" cy="1195705"/>
          </a:xfrm>
          <a:custGeom>
            <a:avLst/>
            <a:gdLst/>
            <a:ahLst/>
            <a:cxnLst/>
            <a:rect l="l" t="t" r="r" b="b"/>
            <a:pathLst>
              <a:path w="10743565" h="1195705">
                <a:moveTo>
                  <a:pt x="0" y="1195487"/>
                </a:moveTo>
                <a:lnTo>
                  <a:pt x="10743183" y="1195487"/>
                </a:lnTo>
                <a:lnTo>
                  <a:pt x="10743183" y="0"/>
                </a:lnTo>
                <a:lnTo>
                  <a:pt x="0" y="0"/>
                </a:lnTo>
                <a:lnTo>
                  <a:pt x="0" y="1195487"/>
                </a:lnTo>
                <a:close/>
              </a:path>
            </a:pathLst>
          </a:custGeom>
          <a:solidFill>
            <a:srgbClr val="000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47394" y="784470"/>
            <a:ext cx="10516489" cy="104848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17853" y="877429"/>
            <a:ext cx="6524498" cy="9122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12850" y="749881"/>
            <a:ext cx="10512425" cy="1044575"/>
          </a:xfrm>
          <a:custGeom>
            <a:avLst/>
            <a:gdLst/>
            <a:ahLst/>
            <a:cxnLst/>
            <a:rect l="l" t="t" r="r" b="b"/>
            <a:pathLst>
              <a:path w="10512425" h="1044575">
                <a:moveTo>
                  <a:pt x="0" y="1044160"/>
                </a:moveTo>
                <a:lnTo>
                  <a:pt x="10512171" y="1044160"/>
                </a:lnTo>
                <a:lnTo>
                  <a:pt x="10512171" y="0"/>
                </a:lnTo>
                <a:lnTo>
                  <a:pt x="0" y="0"/>
                </a:lnTo>
                <a:lnTo>
                  <a:pt x="0" y="1044160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96237" rIns="0" bIns="0" rtlCol="0">
            <a:spAutoFit/>
          </a:bodyPr>
          <a:lstStyle/>
          <a:p>
            <a:pPr marL="777240">
              <a:lnSpc>
                <a:spcPct val="100000"/>
              </a:lnSpc>
            </a:pPr>
            <a:r>
              <a:rPr sz="3400" b="1" dirty="0">
                <a:solidFill>
                  <a:srgbClr val="000066"/>
                </a:solidFill>
                <a:latin typeface="Arial Narrow"/>
                <a:cs typeface="Arial Narrow"/>
              </a:rPr>
              <a:t>DİYABET</a:t>
            </a:r>
            <a:r>
              <a:rPr sz="3400" b="1" spc="50" dirty="0">
                <a:solidFill>
                  <a:srgbClr val="000066"/>
                </a:solidFill>
                <a:latin typeface="Arial Narrow"/>
                <a:cs typeface="Arial Narrow"/>
              </a:rPr>
              <a:t> </a:t>
            </a:r>
            <a:r>
              <a:rPr sz="3400" b="1" dirty="0">
                <a:solidFill>
                  <a:srgbClr val="000066"/>
                </a:solidFill>
                <a:latin typeface="Arial Narrow"/>
                <a:cs typeface="Arial Narrow"/>
              </a:rPr>
              <a:t>TEDA</a:t>
            </a:r>
            <a:r>
              <a:rPr sz="3400" b="1" spc="-15" dirty="0">
                <a:solidFill>
                  <a:srgbClr val="000066"/>
                </a:solidFill>
                <a:latin typeface="Arial Narrow"/>
                <a:cs typeface="Arial Narrow"/>
              </a:rPr>
              <a:t>V</a:t>
            </a:r>
            <a:r>
              <a:rPr sz="3400" b="1" spc="5" dirty="0">
                <a:solidFill>
                  <a:srgbClr val="000066"/>
                </a:solidFill>
                <a:latin typeface="Arial Narrow"/>
                <a:cs typeface="Arial Narrow"/>
              </a:rPr>
              <a:t>İ</a:t>
            </a:r>
            <a:r>
              <a:rPr sz="3400" b="1" dirty="0">
                <a:solidFill>
                  <a:srgbClr val="000066"/>
                </a:solidFill>
                <a:latin typeface="Arial Narrow"/>
                <a:cs typeface="Arial Narrow"/>
              </a:rPr>
              <a:t>SİN</a:t>
            </a:r>
            <a:r>
              <a:rPr sz="3400" b="1" spc="10" dirty="0">
                <a:solidFill>
                  <a:srgbClr val="000066"/>
                </a:solidFill>
                <a:latin typeface="Arial Narrow"/>
                <a:cs typeface="Arial Narrow"/>
              </a:rPr>
              <a:t>İ</a:t>
            </a:r>
            <a:r>
              <a:rPr sz="3400" b="1" dirty="0">
                <a:solidFill>
                  <a:srgbClr val="000066"/>
                </a:solidFill>
                <a:latin typeface="Arial Narrow"/>
                <a:cs typeface="Arial Narrow"/>
              </a:rPr>
              <a:t>N</a:t>
            </a:r>
            <a:r>
              <a:rPr sz="3400" b="1" spc="50" dirty="0">
                <a:solidFill>
                  <a:srgbClr val="000066"/>
                </a:solidFill>
                <a:latin typeface="Arial Narrow"/>
                <a:cs typeface="Arial Narrow"/>
              </a:rPr>
              <a:t> </a:t>
            </a:r>
            <a:r>
              <a:rPr sz="3400" b="1" dirty="0">
                <a:solidFill>
                  <a:srgbClr val="000066"/>
                </a:solidFill>
                <a:latin typeface="Arial Narrow"/>
                <a:cs typeface="Arial Narrow"/>
              </a:rPr>
              <a:t>HED</a:t>
            </a:r>
            <a:r>
              <a:rPr sz="3400" b="1" spc="-15" dirty="0">
                <a:solidFill>
                  <a:srgbClr val="000066"/>
                </a:solidFill>
                <a:latin typeface="Arial Narrow"/>
                <a:cs typeface="Arial Narrow"/>
              </a:rPr>
              <a:t>E</a:t>
            </a:r>
            <a:r>
              <a:rPr sz="3400" b="1" dirty="0">
                <a:solidFill>
                  <a:srgbClr val="000066"/>
                </a:solidFill>
                <a:latin typeface="Arial Narrow"/>
                <a:cs typeface="Arial Narrow"/>
              </a:rPr>
              <a:t>FLERİ</a:t>
            </a:r>
            <a:endParaRPr sz="3400">
              <a:latin typeface="Arial Narrow"/>
              <a:cs typeface="Arial Narrow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394205" y="2258832"/>
            <a:ext cx="10766932" cy="491382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536954" y="2371955"/>
            <a:ext cx="10281920" cy="4564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98475" indent="-485775">
              <a:lnSpc>
                <a:spcPct val="100000"/>
              </a:lnSpc>
              <a:buClr>
                <a:srgbClr val="FFCC00"/>
              </a:buClr>
              <a:buFont typeface="Microsoft Sans Serif"/>
              <a:buChar char="•"/>
              <a:tabLst>
                <a:tab pos="498475" algn="l"/>
              </a:tabLst>
            </a:pPr>
            <a:r>
              <a:rPr sz="2650" spc="10" dirty="0">
                <a:solidFill>
                  <a:srgbClr val="FFFF00"/>
                </a:solidFill>
                <a:latin typeface="Tahoma"/>
                <a:cs typeface="Tahoma"/>
              </a:rPr>
              <a:t>Pre</a:t>
            </a:r>
            <a:r>
              <a:rPr sz="2650" spc="30" dirty="0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sz="2650" spc="10" dirty="0">
                <a:solidFill>
                  <a:srgbClr val="FFFF00"/>
                </a:solidFill>
                <a:latin typeface="Tahoma"/>
                <a:cs typeface="Tahoma"/>
              </a:rPr>
              <a:t>ve</a:t>
            </a:r>
            <a:r>
              <a:rPr sz="2650" spc="35" dirty="0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sz="2650" spc="10" dirty="0">
                <a:solidFill>
                  <a:srgbClr val="FFFF00"/>
                </a:solidFill>
                <a:latin typeface="Tahoma"/>
                <a:cs typeface="Tahoma"/>
              </a:rPr>
              <a:t>postpran</a:t>
            </a:r>
            <a:r>
              <a:rPr sz="2650" spc="-5" dirty="0">
                <a:solidFill>
                  <a:srgbClr val="FFFF00"/>
                </a:solidFill>
                <a:latin typeface="Tahoma"/>
                <a:cs typeface="Tahoma"/>
              </a:rPr>
              <a:t>d</a:t>
            </a:r>
            <a:r>
              <a:rPr sz="2650" spc="5" dirty="0">
                <a:solidFill>
                  <a:srgbClr val="FFFF00"/>
                </a:solidFill>
                <a:latin typeface="Tahoma"/>
                <a:cs typeface="Tahoma"/>
              </a:rPr>
              <a:t>ial</a:t>
            </a:r>
            <a:r>
              <a:rPr sz="2650" spc="80" dirty="0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sz="2650" spc="10" dirty="0">
                <a:solidFill>
                  <a:srgbClr val="FFFF00"/>
                </a:solidFill>
                <a:latin typeface="Tahoma"/>
                <a:cs typeface="Tahoma"/>
              </a:rPr>
              <a:t>hi</a:t>
            </a:r>
            <a:r>
              <a:rPr sz="2650" spc="-5" dirty="0">
                <a:solidFill>
                  <a:srgbClr val="FFFF00"/>
                </a:solidFill>
                <a:latin typeface="Tahoma"/>
                <a:cs typeface="Tahoma"/>
              </a:rPr>
              <a:t>p</a:t>
            </a:r>
            <a:r>
              <a:rPr sz="2650" spc="10" dirty="0">
                <a:solidFill>
                  <a:srgbClr val="FFFF00"/>
                </a:solidFill>
                <a:latin typeface="Tahoma"/>
                <a:cs typeface="Tahoma"/>
              </a:rPr>
              <a:t>erg</a:t>
            </a:r>
            <a:r>
              <a:rPr sz="2650" spc="-5" dirty="0">
                <a:solidFill>
                  <a:srgbClr val="FFFF00"/>
                </a:solidFill>
                <a:latin typeface="Tahoma"/>
                <a:cs typeface="Tahoma"/>
              </a:rPr>
              <a:t>l</a:t>
            </a:r>
            <a:r>
              <a:rPr sz="2650" spc="10" dirty="0">
                <a:solidFill>
                  <a:srgbClr val="FFFF00"/>
                </a:solidFill>
                <a:latin typeface="Tahoma"/>
                <a:cs typeface="Tahoma"/>
              </a:rPr>
              <a:t>ise</a:t>
            </a:r>
            <a:r>
              <a:rPr sz="2650" spc="25" dirty="0">
                <a:solidFill>
                  <a:srgbClr val="FFFF00"/>
                </a:solidFill>
                <a:latin typeface="Tahoma"/>
                <a:cs typeface="Tahoma"/>
              </a:rPr>
              <a:t>m</a:t>
            </a:r>
            <a:r>
              <a:rPr sz="2650" spc="5" dirty="0">
                <a:solidFill>
                  <a:srgbClr val="FFFF00"/>
                </a:solidFill>
                <a:latin typeface="Tahoma"/>
                <a:cs typeface="Tahoma"/>
              </a:rPr>
              <a:t>i</a:t>
            </a:r>
            <a:r>
              <a:rPr sz="2650" spc="80" dirty="0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sz="2650" spc="10" dirty="0">
                <a:solidFill>
                  <a:srgbClr val="FFFF00"/>
                </a:solidFill>
                <a:latin typeface="Tahoma"/>
                <a:cs typeface="Tahoma"/>
              </a:rPr>
              <a:t>k</a:t>
            </a:r>
            <a:r>
              <a:rPr sz="2650" spc="15" dirty="0">
                <a:solidFill>
                  <a:srgbClr val="FFFF00"/>
                </a:solidFill>
                <a:latin typeface="Tahoma"/>
                <a:cs typeface="Tahoma"/>
              </a:rPr>
              <a:t>o</a:t>
            </a:r>
            <a:r>
              <a:rPr sz="2650" spc="10" dirty="0">
                <a:solidFill>
                  <a:srgbClr val="FFFF00"/>
                </a:solidFill>
                <a:latin typeface="Tahoma"/>
                <a:cs typeface="Tahoma"/>
              </a:rPr>
              <a:t>ntrolü</a:t>
            </a:r>
            <a:endParaRPr sz="265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FFCC00"/>
              </a:buClr>
              <a:buFont typeface="Microsoft Sans Serif"/>
              <a:buChar char="•"/>
            </a:pPr>
            <a:endParaRPr sz="2400">
              <a:latin typeface="Times New Roman"/>
              <a:cs typeface="Times New Roman"/>
            </a:endParaRPr>
          </a:p>
          <a:p>
            <a:pPr marL="498475" indent="-485775">
              <a:lnSpc>
                <a:spcPct val="100000"/>
              </a:lnSpc>
              <a:buClr>
                <a:srgbClr val="FFCC00"/>
              </a:buClr>
              <a:buFont typeface="Microsoft Sans Serif"/>
              <a:buChar char="•"/>
              <a:tabLst>
                <a:tab pos="498475" algn="l"/>
              </a:tabLst>
            </a:pPr>
            <a:r>
              <a:rPr sz="2650" spc="15" dirty="0">
                <a:solidFill>
                  <a:srgbClr val="FFFFFF"/>
                </a:solidFill>
                <a:latin typeface="Tahoma"/>
                <a:cs typeface="Tahoma"/>
              </a:rPr>
              <a:t>Ak</a:t>
            </a:r>
            <a:r>
              <a:rPr sz="2650" spc="10" dirty="0">
                <a:solidFill>
                  <a:srgbClr val="FFFFFF"/>
                </a:solidFill>
                <a:latin typeface="Tahoma"/>
                <a:cs typeface="Tahoma"/>
              </a:rPr>
              <a:t>ut</a:t>
            </a:r>
            <a:r>
              <a:rPr sz="2650" spc="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50" spc="10" dirty="0">
                <a:solidFill>
                  <a:srgbClr val="FFFFFF"/>
                </a:solidFill>
                <a:latin typeface="Tahoma"/>
                <a:cs typeface="Tahoma"/>
              </a:rPr>
              <a:t>metabolik</a:t>
            </a:r>
            <a:r>
              <a:rPr sz="2650" spc="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50" spc="10" dirty="0">
                <a:solidFill>
                  <a:srgbClr val="FFFFFF"/>
                </a:solidFill>
                <a:latin typeface="Tahoma"/>
                <a:cs typeface="Tahoma"/>
              </a:rPr>
              <a:t>k</a:t>
            </a:r>
            <a:r>
              <a:rPr sz="2650" spc="15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2650" spc="10" dirty="0">
                <a:solidFill>
                  <a:srgbClr val="FFFFFF"/>
                </a:solidFill>
                <a:latin typeface="Tahoma"/>
                <a:cs typeface="Tahoma"/>
              </a:rPr>
              <a:t>mplikas</a:t>
            </a:r>
            <a:r>
              <a:rPr sz="2650" spc="20" dirty="0">
                <a:solidFill>
                  <a:srgbClr val="FFFFFF"/>
                </a:solidFill>
                <a:latin typeface="Tahoma"/>
                <a:cs typeface="Tahoma"/>
              </a:rPr>
              <a:t>y</a:t>
            </a:r>
            <a:r>
              <a:rPr sz="2650" spc="10" dirty="0">
                <a:solidFill>
                  <a:srgbClr val="FFFFFF"/>
                </a:solidFill>
                <a:latin typeface="Tahoma"/>
                <a:cs typeface="Tahoma"/>
              </a:rPr>
              <a:t>onlar</a:t>
            </a:r>
            <a:r>
              <a:rPr sz="2650" spc="15" dirty="0">
                <a:solidFill>
                  <a:srgbClr val="FFFFFF"/>
                </a:solidFill>
                <a:latin typeface="Tahoma"/>
                <a:cs typeface="Tahoma"/>
              </a:rPr>
              <a:t>ı</a:t>
            </a:r>
            <a:r>
              <a:rPr sz="2650" spc="10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2650" spc="1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50" dirty="0">
                <a:solidFill>
                  <a:srgbClr val="FFFFFF"/>
                </a:solidFill>
                <a:latin typeface="Tahoma"/>
                <a:cs typeface="Tahoma"/>
              </a:rPr>
              <a:t>(</a:t>
            </a:r>
            <a:r>
              <a:rPr sz="2650" spc="15" dirty="0">
                <a:solidFill>
                  <a:srgbClr val="FFFFFF"/>
                </a:solidFill>
                <a:latin typeface="Tahoma"/>
                <a:cs typeface="Tahoma"/>
              </a:rPr>
              <a:t>NKHH</a:t>
            </a:r>
            <a:r>
              <a:rPr sz="2650" spc="20" dirty="0">
                <a:solidFill>
                  <a:srgbClr val="FFFFFF"/>
                </a:solidFill>
                <a:latin typeface="Tahoma"/>
                <a:cs typeface="Tahoma"/>
              </a:rPr>
              <a:t>K</a:t>
            </a:r>
            <a:r>
              <a:rPr sz="2650" spc="5" dirty="0">
                <a:solidFill>
                  <a:srgbClr val="FFFFFF"/>
                </a:solidFill>
                <a:latin typeface="Tahoma"/>
                <a:cs typeface="Tahoma"/>
              </a:rPr>
              <a:t>,</a:t>
            </a:r>
            <a:r>
              <a:rPr sz="2650" spc="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50" spc="10" dirty="0">
                <a:solidFill>
                  <a:srgbClr val="FFFFFF"/>
                </a:solidFill>
                <a:latin typeface="Tahoma"/>
                <a:cs typeface="Tahoma"/>
              </a:rPr>
              <a:t>ağ</a:t>
            </a:r>
            <a:r>
              <a:rPr sz="2650" spc="-5" dirty="0">
                <a:solidFill>
                  <a:srgbClr val="FFFFFF"/>
                </a:solidFill>
                <a:latin typeface="Tahoma"/>
                <a:cs typeface="Tahoma"/>
              </a:rPr>
              <a:t>ı</a:t>
            </a:r>
            <a:r>
              <a:rPr sz="2650" spc="5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2650" spc="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50" spc="10" dirty="0">
                <a:solidFill>
                  <a:srgbClr val="FFFFFF"/>
                </a:solidFill>
                <a:latin typeface="Tahoma"/>
                <a:cs typeface="Tahoma"/>
              </a:rPr>
              <a:t>hi</a:t>
            </a:r>
            <a:r>
              <a:rPr sz="2650" spc="-5" dirty="0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sz="2650" spc="10" dirty="0">
                <a:solidFill>
                  <a:srgbClr val="FFFFFF"/>
                </a:solidFill>
                <a:latin typeface="Tahoma"/>
                <a:cs typeface="Tahoma"/>
              </a:rPr>
              <a:t>ogl</a:t>
            </a:r>
            <a:r>
              <a:rPr sz="2650" spc="-5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2650" spc="15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2650" spc="10" dirty="0">
                <a:solidFill>
                  <a:srgbClr val="FFFFFF"/>
                </a:solidFill>
                <a:latin typeface="Tahoma"/>
                <a:cs typeface="Tahoma"/>
              </a:rPr>
              <a:t>emi,</a:t>
            </a:r>
            <a:r>
              <a:rPr sz="2650" spc="8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50" spc="10" dirty="0">
                <a:solidFill>
                  <a:srgbClr val="FFFFFF"/>
                </a:solidFill>
                <a:latin typeface="Tahoma"/>
                <a:cs typeface="Tahoma"/>
              </a:rPr>
              <a:t>vb.)</a:t>
            </a:r>
            <a:endParaRPr sz="2650">
              <a:latin typeface="Tahoma"/>
              <a:cs typeface="Tahoma"/>
            </a:endParaRPr>
          </a:p>
          <a:p>
            <a:pPr marL="498475">
              <a:lnSpc>
                <a:spcPct val="100000"/>
              </a:lnSpc>
              <a:spcBef>
                <a:spcPts val="1350"/>
              </a:spcBef>
            </a:pPr>
            <a:r>
              <a:rPr sz="2650" dirty="0">
                <a:solidFill>
                  <a:srgbClr val="FFFFFF"/>
                </a:solidFill>
                <a:latin typeface="Tahoma"/>
                <a:cs typeface="Tahoma"/>
              </a:rPr>
              <a:t>ris</a:t>
            </a:r>
            <a:r>
              <a:rPr sz="2650" spc="20" dirty="0">
                <a:solidFill>
                  <a:srgbClr val="FFFFFF"/>
                </a:solidFill>
                <a:latin typeface="Tahoma"/>
                <a:cs typeface="Tahoma"/>
              </a:rPr>
              <a:t>k</a:t>
            </a:r>
            <a:r>
              <a:rPr sz="2650" spc="5" dirty="0">
                <a:solidFill>
                  <a:srgbClr val="FFFFFF"/>
                </a:solidFill>
                <a:latin typeface="Tahoma"/>
                <a:cs typeface="Tahoma"/>
              </a:rPr>
              <a:t>ini</a:t>
            </a:r>
            <a:r>
              <a:rPr sz="2650" spc="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50" spc="10" dirty="0">
                <a:solidFill>
                  <a:srgbClr val="FFFFFF"/>
                </a:solidFill>
                <a:latin typeface="Tahoma"/>
                <a:cs typeface="Tahoma"/>
              </a:rPr>
              <a:t>azaltmak</a:t>
            </a:r>
            <a:endParaRPr sz="265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2"/>
              </a:spcBef>
            </a:pPr>
            <a:endParaRPr sz="2400">
              <a:latin typeface="Times New Roman"/>
              <a:cs typeface="Times New Roman"/>
            </a:endParaRPr>
          </a:p>
          <a:p>
            <a:pPr marL="498475" indent="-485775">
              <a:lnSpc>
                <a:spcPct val="100000"/>
              </a:lnSpc>
              <a:buClr>
                <a:srgbClr val="FFCC00"/>
              </a:buClr>
              <a:buFont typeface="Microsoft Sans Serif"/>
              <a:buChar char="•"/>
              <a:tabLst>
                <a:tab pos="498475" algn="l"/>
              </a:tabLst>
            </a:pPr>
            <a:r>
              <a:rPr sz="2650" spc="10" dirty="0">
                <a:solidFill>
                  <a:srgbClr val="FFFF00"/>
                </a:solidFill>
                <a:latin typeface="Tahoma"/>
                <a:cs typeface="Tahoma"/>
              </a:rPr>
              <a:t>Mikro</a:t>
            </a:r>
            <a:r>
              <a:rPr sz="2650" spc="40" dirty="0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sz="2650" spc="10" dirty="0">
                <a:solidFill>
                  <a:srgbClr val="FFFF00"/>
                </a:solidFill>
                <a:latin typeface="Tahoma"/>
                <a:cs typeface="Tahoma"/>
              </a:rPr>
              <a:t>ve</a:t>
            </a:r>
            <a:r>
              <a:rPr sz="2650" spc="35" dirty="0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sz="2650" spc="15" dirty="0">
                <a:solidFill>
                  <a:srgbClr val="FFFF00"/>
                </a:solidFill>
                <a:latin typeface="Tahoma"/>
                <a:cs typeface="Tahoma"/>
              </a:rPr>
              <a:t>mak</a:t>
            </a:r>
            <a:r>
              <a:rPr sz="2650" spc="10" dirty="0">
                <a:solidFill>
                  <a:srgbClr val="FFFF00"/>
                </a:solidFill>
                <a:latin typeface="Tahoma"/>
                <a:cs typeface="Tahoma"/>
              </a:rPr>
              <a:t>ro</a:t>
            </a:r>
            <a:r>
              <a:rPr sz="2650" spc="15" dirty="0">
                <a:solidFill>
                  <a:srgbClr val="FFFF00"/>
                </a:solidFill>
                <a:latin typeface="Tahoma"/>
                <a:cs typeface="Tahoma"/>
              </a:rPr>
              <a:t>v</a:t>
            </a:r>
            <a:r>
              <a:rPr sz="2650" spc="10" dirty="0">
                <a:solidFill>
                  <a:srgbClr val="FFFF00"/>
                </a:solidFill>
                <a:latin typeface="Tahoma"/>
                <a:cs typeface="Tahoma"/>
              </a:rPr>
              <a:t>a</a:t>
            </a:r>
            <a:r>
              <a:rPr sz="2650" spc="15" dirty="0">
                <a:solidFill>
                  <a:srgbClr val="FFFF00"/>
                </a:solidFill>
                <a:latin typeface="Tahoma"/>
                <a:cs typeface="Tahoma"/>
              </a:rPr>
              <a:t>s</a:t>
            </a:r>
            <a:r>
              <a:rPr sz="2650" spc="10" dirty="0">
                <a:solidFill>
                  <a:srgbClr val="FFFF00"/>
                </a:solidFill>
                <a:latin typeface="Tahoma"/>
                <a:cs typeface="Tahoma"/>
              </a:rPr>
              <a:t>küler</a:t>
            </a:r>
            <a:r>
              <a:rPr sz="2650" spc="65" dirty="0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sz="2650" spc="10" dirty="0">
                <a:solidFill>
                  <a:srgbClr val="FFFF00"/>
                </a:solidFill>
                <a:latin typeface="Tahoma"/>
                <a:cs typeface="Tahoma"/>
              </a:rPr>
              <a:t>k</a:t>
            </a:r>
            <a:r>
              <a:rPr sz="2650" spc="15" dirty="0">
                <a:solidFill>
                  <a:srgbClr val="FFFF00"/>
                </a:solidFill>
                <a:latin typeface="Tahoma"/>
                <a:cs typeface="Tahoma"/>
              </a:rPr>
              <a:t>o</a:t>
            </a:r>
            <a:r>
              <a:rPr sz="2650" spc="10" dirty="0">
                <a:solidFill>
                  <a:srgbClr val="FFFF00"/>
                </a:solidFill>
                <a:latin typeface="Tahoma"/>
                <a:cs typeface="Tahoma"/>
              </a:rPr>
              <a:t>mplikas</a:t>
            </a:r>
            <a:r>
              <a:rPr sz="2650" spc="20" dirty="0">
                <a:solidFill>
                  <a:srgbClr val="FFFF00"/>
                </a:solidFill>
                <a:latin typeface="Tahoma"/>
                <a:cs typeface="Tahoma"/>
              </a:rPr>
              <a:t>y</a:t>
            </a:r>
            <a:r>
              <a:rPr sz="2650" spc="10" dirty="0">
                <a:solidFill>
                  <a:srgbClr val="FFFF00"/>
                </a:solidFill>
                <a:latin typeface="Tahoma"/>
                <a:cs typeface="Tahoma"/>
              </a:rPr>
              <a:t>onla</a:t>
            </a:r>
            <a:r>
              <a:rPr sz="2650" spc="20" dirty="0">
                <a:solidFill>
                  <a:srgbClr val="FFFF00"/>
                </a:solidFill>
                <a:latin typeface="Tahoma"/>
                <a:cs typeface="Tahoma"/>
              </a:rPr>
              <a:t>r</a:t>
            </a:r>
            <a:r>
              <a:rPr sz="2650" spc="5" dirty="0">
                <a:solidFill>
                  <a:srgbClr val="FFFF00"/>
                </a:solidFill>
                <a:latin typeface="Tahoma"/>
                <a:cs typeface="Tahoma"/>
              </a:rPr>
              <a:t>ı</a:t>
            </a:r>
            <a:r>
              <a:rPr sz="2650" spc="100" dirty="0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sz="2650" spc="10" dirty="0">
                <a:solidFill>
                  <a:srgbClr val="FFFF00"/>
                </a:solidFill>
                <a:latin typeface="Tahoma"/>
                <a:cs typeface="Tahoma"/>
              </a:rPr>
              <a:t>önlemek</a:t>
            </a:r>
            <a:endParaRPr sz="265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FFCC00"/>
              </a:buClr>
              <a:buFont typeface="Microsoft Sans Serif"/>
              <a:buChar char="•"/>
            </a:pPr>
            <a:endParaRPr sz="2400">
              <a:latin typeface="Times New Roman"/>
              <a:cs typeface="Times New Roman"/>
            </a:endParaRPr>
          </a:p>
          <a:p>
            <a:pPr marL="498475" indent="-485775">
              <a:lnSpc>
                <a:spcPct val="100000"/>
              </a:lnSpc>
              <a:buClr>
                <a:srgbClr val="FFCC00"/>
              </a:buClr>
              <a:buFont typeface="Microsoft Sans Serif"/>
              <a:buChar char="•"/>
              <a:tabLst>
                <a:tab pos="498475" algn="l"/>
              </a:tabLst>
            </a:pPr>
            <a:r>
              <a:rPr sz="2650" spc="10" dirty="0">
                <a:solidFill>
                  <a:srgbClr val="FFFFFF"/>
                </a:solidFill>
                <a:latin typeface="Tahoma"/>
                <a:cs typeface="Tahoma"/>
              </a:rPr>
              <a:t>Diyabete</a:t>
            </a:r>
            <a:r>
              <a:rPr sz="2650" spc="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50" spc="10" dirty="0">
                <a:solidFill>
                  <a:srgbClr val="FFFFFF"/>
                </a:solidFill>
                <a:latin typeface="Tahoma"/>
                <a:cs typeface="Tahoma"/>
              </a:rPr>
              <a:t>eşlik</a:t>
            </a:r>
            <a:r>
              <a:rPr sz="2650" spc="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50" spc="1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2650" dirty="0">
                <a:solidFill>
                  <a:srgbClr val="FFFFFF"/>
                </a:solidFill>
                <a:latin typeface="Tahoma"/>
                <a:cs typeface="Tahoma"/>
              </a:rPr>
              <a:t>d</a:t>
            </a:r>
            <a:r>
              <a:rPr sz="2650" spc="10" dirty="0">
                <a:solidFill>
                  <a:srgbClr val="FFFFFF"/>
                </a:solidFill>
                <a:latin typeface="Tahoma"/>
                <a:cs typeface="Tahoma"/>
              </a:rPr>
              <a:t>en</a:t>
            </a:r>
            <a:r>
              <a:rPr sz="2650" spc="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50" spc="10" dirty="0">
                <a:solidFill>
                  <a:srgbClr val="FFFFFF"/>
                </a:solidFill>
                <a:latin typeface="Tahoma"/>
                <a:cs typeface="Tahoma"/>
              </a:rPr>
              <a:t>d</a:t>
            </a:r>
            <a:r>
              <a:rPr sz="2650" spc="-10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2650" spc="10" dirty="0">
                <a:solidFill>
                  <a:srgbClr val="FFFFFF"/>
                </a:solidFill>
                <a:latin typeface="Tahoma"/>
                <a:cs typeface="Tahoma"/>
              </a:rPr>
              <a:t>ğ</a:t>
            </a:r>
            <a:r>
              <a:rPr sz="265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2650" spc="5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2650" spc="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50" spc="15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2650" spc="10" dirty="0">
                <a:solidFill>
                  <a:srgbClr val="FFFFFF"/>
                </a:solidFill>
                <a:latin typeface="Tahoma"/>
                <a:cs typeface="Tahoma"/>
              </a:rPr>
              <a:t>orunları</a:t>
            </a:r>
            <a:r>
              <a:rPr sz="2650" spc="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50" dirty="0">
                <a:solidFill>
                  <a:srgbClr val="FFFFFF"/>
                </a:solidFill>
                <a:latin typeface="Tahoma"/>
                <a:cs typeface="Tahoma"/>
              </a:rPr>
              <a:t>(</a:t>
            </a:r>
            <a:r>
              <a:rPr sz="2650" spc="10" dirty="0">
                <a:solidFill>
                  <a:srgbClr val="FFFFFF"/>
                </a:solidFill>
                <a:latin typeface="Tahoma"/>
                <a:cs typeface="Tahoma"/>
              </a:rPr>
              <a:t>obez</a:t>
            </a:r>
            <a:r>
              <a:rPr sz="2650" spc="-10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2650" spc="10" dirty="0">
                <a:solidFill>
                  <a:srgbClr val="FFFFFF"/>
                </a:solidFill>
                <a:latin typeface="Tahoma"/>
                <a:cs typeface="Tahoma"/>
              </a:rPr>
              <a:t>te,</a:t>
            </a:r>
            <a:r>
              <a:rPr sz="2650" spc="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50" spc="10" dirty="0">
                <a:solidFill>
                  <a:srgbClr val="FFFFFF"/>
                </a:solidFill>
                <a:latin typeface="Tahoma"/>
                <a:cs typeface="Tahoma"/>
              </a:rPr>
              <a:t>hi</a:t>
            </a:r>
            <a:r>
              <a:rPr sz="2650" spc="-5" dirty="0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sz="2650" spc="10" dirty="0">
                <a:solidFill>
                  <a:srgbClr val="FFFFFF"/>
                </a:solidFill>
                <a:latin typeface="Tahoma"/>
                <a:cs typeface="Tahoma"/>
              </a:rPr>
              <a:t>ertan</a:t>
            </a:r>
            <a:r>
              <a:rPr sz="2650" spc="15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2650" spc="10" dirty="0">
                <a:solidFill>
                  <a:srgbClr val="FFFFFF"/>
                </a:solidFill>
                <a:latin typeface="Tahoma"/>
                <a:cs typeface="Tahoma"/>
              </a:rPr>
              <a:t>iyon,</a:t>
            </a:r>
            <a:endParaRPr sz="2650">
              <a:latin typeface="Tahoma"/>
              <a:cs typeface="Tahoma"/>
            </a:endParaRPr>
          </a:p>
          <a:p>
            <a:pPr marL="498475">
              <a:lnSpc>
                <a:spcPct val="100000"/>
              </a:lnSpc>
              <a:spcBef>
                <a:spcPts val="1295"/>
              </a:spcBef>
            </a:pPr>
            <a:r>
              <a:rPr sz="2700" spc="-25" dirty="0">
                <a:solidFill>
                  <a:srgbClr val="FFFFFF"/>
                </a:solidFill>
                <a:latin typeface="Tahoma"/>
                <a:cs typeface="Tahoma"/>
              </a:rPr>
              <a:t>d</a:t>
            </a:r>
            <a:r>
              <a:rPr sz="2700" spc="-10" dirty="0">
                <a:solidFill>
                  <a:srgbClr val="FFFFFF"/>
                </a:solidFill>
                <a:latin typeface="Tahoma"/>
                <a:cs typeface="Tahoma"/>
              </a:rPr>
              <a:t>isli</a:t>
            </a:r>
            <a:r>
              <a:rPr sz="2700" spc="-30" dirty="0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sz="2700" spc="-10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2700" spc="-30" dirty="0">
                <a:solidFill>
                  <a:srgbClr val="FFFFFF"/>
                </a:solidFill>
                <a:latin typeface="Tahoma"/>
                <a:cs typeface="Tahoma"/>
              </a:rPr>
              <a:t>d</a:t>
            </a:r>
            <a:r>
              <a:rPr sz="2700" spc="-20" dirty="0">
                <a:solidFill>
                  <a:srgbClr val="FFFFFF"/>
                </a:solidFill>
                <a:latin typeface="Tahoma"/>
                <a:cs typeface="Tahoma"/>
              </a:rPr>
              <a:t>emi</a:t>
            </a:r>
            <a:r>
              <a:rPr sz="2700" spc="-15" dirty="0">
                <a:solidFill>
                  <a:srgbClr val="FFFFFF"/>
                </a:solidFill>
                <a:latin typeface="Tahoma"/>
                <a:cs typeface="Tahoma"/>
              </a:rPr>
              <a:t>)</a:t>
            </a:r>
            <a:r>
              <a:rPr sz="2700" spc="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700" spc="-20" dirty="0">
                <a:solidFill>
                  <a:srgbClr val="FFFFFF"/>
                </a:solidFill>
                <a:latin typeface="Tahoma"/>
                <a:cs typeface="Tahoma"/>
              </a:rPr>
              <a:t>te</a:t>
            </a:r>
            <a:r>
              <a:rPr sz="2700" spc="-25" dirty="0">
                <a:solidFill>
                  <a:srgbClr val="FFFFFF"/>
                </a:solidFill>
                <a:latin typeface="Tahoma"/>
                <a:cs typeface="Tahoma"/>
              </a:rPr>
              <a:t>d</a:t>
            </a:r>
            <a:r>
              <a:rPr sz="2700" spc="-15" dirty="0">
                <a:solidFill>
                  <a:srgbClr val="FFFFFF"/>
                </a:solidFill>
                <a:latin typeface="Tahoma"/>
                <a:cs typeface="Tahoma"/>
              </a:rPr>
              <a:t>avi</a:t>
            </a:r>
            <a:r>
              <a:rPr sz="2700" spc="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700" spc="-20" dirty="0">
                <a:solidFill>
                  <a:srgbClr val="FFFFFF"/>
                </a:solidFill>
                <a:latin typeface="Tahoma"/>
                <a:cs typeface="Tahoma"/>
              </a:rPr>
              <a:t>etmek</a:t>
            </a:r>
            <a:endParaRPr sz="27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4"/>
              </a:spcBef>
            </a:pPr>
            <a:endParaRPr sz="2400">
              <a:latin typeface="Times New Roman"/>
              <a:cs typeface="Times New Roman"/>
            </a:endParaRPr>
          </a:p>
          <a:p>
            <a:pPr marL="498475" indent="-485775">
              <a:lnSpc>
                <a:spcPct val="100000"/>
              </a:lnSpc>
              <a:buClr>
                <a:srgbClr val="FFCC00"/>
              </a:buClr>
              <a:buFont typeface="Microsoft Sans Serif"/>
              <a:buChar char="•"/>
              <a:tabLst>
                <a:tab pos="498475" algn="l"/>
              </a:tabLst>
            </a:pPr>
            <a:r>
              <a:rPr sz="2650" spc="15" dirty="0">
                <a:solidFill>
                  <a:srgbClr val="FFFF00"/>
                </a:solidFill>
                <a:latin typeface="Tahoma"/>
                <a:cs typeface="Tahoma"/>
              </a:rPr>
              <a:t>Ha</a:t>
            </a:r>
            <a:r>
              <a:rPr sz="2650" spc="20" dirty="0">
                <a:solidFill>
                  <a:srgbClr val="FFFF00"/>
                </a:solidFill>
                <a:latin typeface="Tahoma"/>
                <a:cs typeface="Tahoma"/>
              </a:rPr>
              <a:t>s</a:t>
            </a:r>
            <a:r>
              <a:rPr sz="2650" spc="10" dirty="0">
                <a:solidFill>
                  <a:srgbClr val="FFFF00"/>
                </a:solidFill>
                <a:latin typeface="Tahoma"/>
                <a:cs typeface="Tahoma"/>
              </a:rPr>
              <a:t>tanın</a:t>
            </a:r>
            <a:r>
              <a:rPr sz="2650" spc="45" dirty="0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sz="2650" spc="10" dirty="0">
                <a:solidFill>
                  <a:srgbClr val="FFFF00"/>
                </a:solidFill>
                <a:latin typeface="Tahoma"/>
                <a:cs typeface="Tahoma"/>
              </a:rPr>
              <a:t>ya</a:t>
            </a:r>
            <a:r>
              <a:rPr sz="2650" spc="20" dirty="0">
                <a:solidFill>
                  <a:srgbClr val="FFFF00"/>
                </a:solidFill>
                <a:latin typeface="Tahoma"/>
                <a:cs typeface="Tahoma"/>
              </a:rPr>
              <a:t>ş</a:t>
            </a:r>
            <a:r>
              <a:rPr sz="2650" spc="15" dirty="0">
                <a:solidFill>
                  <a:srgbClr val="FFFF00"/>
                </a:solidFill>
                <a:latin typeface="Tahoma"/>
                <a:cs typeface="Tahoma"/>
              </a:rPr>
              <a:t>am</a:t>
            </a:r>
            <a:r>
              <a:rPr sz="2650" spc="40" dirty="0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sz="2650" spc="10" dirty="0">
                <a:solidFill>
                  <a:srgbClr val="FFFF00"/>
                </a:solidFill>
                <a:latin typeface="Tahoma"/>
                <a:cs typeface="Tahoma"/>
              </a:rPr>
              <a:t>kalite</a:t>
            </a:r>
            <a:r>
              <a:rPr sz="2650" spc="15" dirty="0">
                <a:solidFill>
                  <a:srgbClr val="FFFF00"/>
                </a:solidFill>
                <a:latin typeface="Tahoma"/>
                <a:cs typeface="Tahoma"/>
              </a:rPr>
              <a:t>s</a:t>
            </a:r>
            <a:r>
              <a:rPr sz="2650" spc="5" dirty="0">
                <a:solidFill>
                  <a:srgbClr val="FFFF00"/>
                </a:solidFill>
                <a:latin typeface="Tahoma"/>
                <a:cs typeface="Tahoma"/>
              </a:rPr>
              <a:t>ini</a:t>
            </a:r>
            <a:r>
              <a:rPr sz="2650" spc="75" dirty="0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sz="2650" spc="10" dirty="0">
                <a:solidFill>
                  <a:srgbClr val="FFFF00"/>
                </a:solidFill>
                <a:latin typeface="Tahoma"/>
                <a:cs typeface="Tahoma"/>
              </a:rPr>
              <a:t>yük</a:t>
            </a:r>
            <a:r>
              <a:rPr sz="2650" spc="20" dirty="0">
                <a:solidFill>
                  <a:srgbClr val="FFFF00"/>
                </a:solidFill>
                <a:latin typeface="Tahoma"/>
                <a:cs typeface="Tahoma"/>
              </a:rPr>
              <a:t>s</a:t>
            </a:r>
            <a:r>
              <a:rPr sz="2650" spc="10" dirty="0">
                <a:solidFill>
                  <a:srgbClr val="FFFF00"/>
                </a:solidFill>
                <a:latin typeface="Tahoma"/>
                <a:cs typeface="Tahoma"/>
              </a:rPr>
              <a:t>eltmek</a:t>
            </a:r>
            <a:endParaRPr sz="2650">
              <a:latin typeface="Tahoma"/>
              <a:cs typeface="Tahom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1188700" y="0"/>
            <a:ext cx="1790700" cy="18034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800" cy="97535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53401" y="713096"/>
            <a:ext cx="10645673" cy="153456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18144" y="769451"/>
            <a:ext cx="9844316" cy="15909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65150" y="336972"/>
            <a:ext cx="11874500" cy="1119591"/>
          </a:xfrm>
          <a:prstGeom prst="rect">
            <a:avLst/>
          </a:prstGeom>
        </p:spPr>
        <p:txBody>
          <a:bodyPr vert="horz" wrap="square" lIns="0" tIns="600763" rIns="0" bIns="0" rtlCol="0">
            <a:spAutoFit/>
          </a:bodyPr>
          <a:lstStyle/>
          <a:p>
            <a:pPr marL="1380490">
              <a:lnSpc>
                <a:spcPts val="3985"/>
              </a:lnSpc>
            </a:pPr>
            <a:r>
              <a:rPr sz="3400" b="1" dirty="0">
                <a:solidFill>
                  <a:srgbClr val="FFFF00"/>
                </a:solidFill>
                <a:latin typeface="Tahoma"/>
                <a:cs typeface="Tahoma"/>
              </a:rPr>
              <a:t>T</a:t>
            </a:r>
            <a:r>
              <a:rPr sz="3400" b="1" spc="-20" dirty="0">
                <a:solidFill>
                  <a:srgbClr val="FFFF00"/>
                </a:solidFill>
                <a:latin typeface="Tahoma"/>
                <a:cs typeface="Tahoma"/>
              </a:rPr>
              <a:t>i</a:t>
            </a:r>
            <a:r>
              <a:rPr sz="3400" b="1" dirty="0">
                <a:solidFill>
                  <a:srgbClr val="FFFF00"/>
                </a:solidFill>
                <a:latin typeface="Tahoma"/>
                <a:cs typeface="Tahoma"/>
              </a:rPr>
              <a:t>p</a:t>
            </a:r>
            <a:r>
              <a:rPr sz="3400" b="1" spc="25" dirty="0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sz="3400" b="1" dirty="0">
                <a:solidFill>
                  <a:srgbClr val="FFFF00"/>
                </a:solidFill>
                <a:latin typeface="Tahoma"/>
                <a:cs typeface="Tahoma"/>
              </a:rPr>
              <a:t>2</a:t>
            </a:r>
            <a:r>
              <a:rPr sz="3400" b="1" spc="-15" dirty="0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sz="3400" b="1" dirty="0">
                <a:solidFill>
                  <a:srgbClr val="FFFF00"/>
                </a:solidFill>
                <a:latin typeface="Tahoma"/>
                <a:cs typeface="Tahoma"/>
              </a:rPr>
              <a:t>D</a:t>
            </a:r>
            <a:r>
              <a:rPr sz="3400" b="1" spc="-20" dirty="0">
                <a:solidFill>
                  <a:srgbClr val="FFFF00"/>
                </a:solidFill>
                <a:latin typeface="Tahoma"/>
                <a:cs typeface="Tahoma"/>
              </a:rPr>
              <a:t>i</a:t>
            </a:r>
            <a:r>
              <a:rPr sz="3400" b="1" dirty="0">
                <a:solidFill>
                  <a:srgbClr val="FFFF00"/>
                </a:solidFill>
                <a:latin typeface="Tahoma"/>
                <a:cs typeface="Tahoma"/>
              </a:rPr>
              <a:t>ya</a:t>
            </a:r>
            <a:r>
              <a:rPr sz="3400" b="1" spc="-15" dirty="0">
                <a:solidFill>
                  <a:srgbClr val="FFFF00"/>
                </a:solidFill>
                <a:latin typeface="Tahoma"/>
                <a:cs typeface="Tahoma"/>
              </a:rPr>
              <a:t>b</a:t>
            </a:r>
            <a:r>
              <a:rPr sz="3400" b="1" dirty="0">
                <a:solidFill>
                  <a:srgbClr val="FFFF00"/>
                </a:solidFill>
                <a:latin typeface="Tahoma"/>
                <a:cs typeface="Tahoma"/>
              </a:rPr>
              <a:t>ette</a:t>
            </a:r>
            <a:r>
              <a:rPr sz="3400" b="1" spc="20" dirty="0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sz="3400" b="1" dirty="0">
                <a:solidFill>
                  <a:srgbClr val="FFFF00"/>
                </a:solidFill>
                <a:latin typeface="Tahoma"/>
                <a:cs typeface="Tahoma"/>
              </a:rPr>
              <a:t>Tanı</a:t>
            </a:r>
            <a:r>
              <a:rPr sz="3400" b="1" spc="-15" dirty="0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sz="3400" b="1" dirty="0">
                <a:solidFill>
                  <a:srgbClr val="FFFF00"/>
                </a:solidFill>
                <a:latin typeface="Tahoma"/>
                <a:cs typeface="Tahoma"/>
              </a:rPr>
              <a:t>Henüz</a:t>
            </a:r>
            <a:r>
              <a:rPr sz="3400" b="1" spc="5" dirty="0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sz="3400" b="1" dirty="0">
                <a:solidFill>
                  <a:srgbClr val="FFFF00"/>
                </a:solidFill>
                <a:latin typeface="Tahoma"/>
                <a:cs typeface="Tahoma"/>
              </a:rPr>
              <a:t>K</a:t>
            </a:r>
            <a:r>
              <a:rPr sz="3400" b="1" spc="-15" dirty="0">
                <a:solidFill>
                  <a:srgbClr val="FFFF00"/>
                </a:solidFill>
                <a:latin typeface="Tahoma"/>
                <a:cs typeface="Tahoma"/>
              </a:rPr>
              <a:t>o</a:t>
            </a:r>
            <a:r>
              <a:rPr sz="3400" b="1" dirty="0">
                <a:solidFill>
                  <a:srgbClr val="FFFF00"/>
                </a:solidFill>
                <a:latin typeface="Tahoma"/>
                <a:cs typeface="Tahoma"/>
              </a:rPr>
              <a:t>nu</a:t>
            </a:r>
            <a:r>
              <a:rPr sz="3400" b="1" spc="-15" dirty="0">
                <a:solidFill>
                  <a:srgbClr val="FFFF00"/>
                </a:solidFill>
                <a:latin typeface="Tahoma"/>
                <a:cs typeface="Tahoma"/>
              </a:rPr>
              <a:t>l</a:t>
            </a:r>
            <a:r>
              <a:rPr sz="3400" b="1" dirty="0">
                <a:solidFill>
                  <a:srgbClr val="FFFF00"/>
                </a:solidFill>
                <a:latin typeface="Tahoma"/>
                <a:cs typeface="Tahoma"/>
              </a:rPr>
              <a:t>duğunda</a:t>
            </a:r>
            <a:endParaRPr sz="3400" dirty="0">
              <a:solidFill>
                <a:srgbClr val="FFFF00"/>
              </a:solidFill>
              <a:latin typeface="Tahoma"/>
              <a:cs typeface="Tahom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77798" y="3134156"/>
            <a:ext cx="9244926" cy="45321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902350" y="3264392"/>
            <a:ext cx="1978025" cy="4051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501015" algn="l"/>
              </a:tabLst>
            </a:pPr>
            <a:r>
              <a:rPr sz="2200" spc="10" dirty="0">
                <a:solidFill>
                  <a:srgbClr val="FFCC00"/>
                </a:solidFill>
                <a:latin typeface="Tahoma"/>
                <a:cs typeface="Tahoma"/>
              </a:rPr>
              <a:t>•	</a:t>
            </a:r>
            <a:r>
              <a:rPr sz="2950" spc="25" dirty="0">
                <a:solidFill>
                  <a:srgbClr val="FFFFFF"/>
                </a:solidFill>
                <a:latin typeface="Tahoma"/>
                <a:cs typeface="Tahoma"/>
              </a:rPr>
              <a:t>%</a:t>
            </a:r>
            <a:r>
              <a:rPr sz="2950" spc="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950" spc="20" dirty="0">
                <a:solidFill>
                  <a:srgbClr val="FFFFFF"/>
                </a:solidFill>
                <a:latin typeface="Tahoma"/>
                <a:cs typeface="Tahoma"/>
              </a:rPr>
              <a:t>1</a:t>
            </a:r>
            <a:r>
              <a:rPr sz="2950" spc="25" dirty="0">
                <a:solidFill>
                  <a:srgbClr val="FFFFFF"/>
                </a:solidFill>
                <a:latin typeface="Tahoma"/>
                <a:cs typeface="Tahoma"/>
              </a:rPr>
              <a:t>5</a:t>
            </a:r>
            <a:r>
              <a:rPr sz="2950" spc="15" dirty="0">
                <a:solidFill>
                  <a:srgbClr val="FFFFFF"/>
                </a:solidFill>
                <a:latin typeface="Tahoma"/>
                <a:cs typeface="Tahoma"/>
              </a:rPr>
              <a:t>-20</a:t>
            </a:r>
            <a:endParaRPr sz="295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091894" y="3264392"/>
            <a:ext cx="3385820" cy="4051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950" spc="5" dirty="0">
                <a:solidFill>
                  <a:srgbClr val="FFFF66"/>
                </a:solidFill>
                <a:latin typeface="Tahoma"/>
                <a:cs typeface="Tahoma"/>
              </a:rPr>
              <a:t>Diyabe</a:t>
            </a:r>
            <a:r>
              <a:rPr sz="2950" spc="20" dirty="0">
                <a:solidFill>
                  <a:srgbClr val="FFFF66"/>
                </a:solidFill>
                <a:latin typeface="Tahoma"/>
                <a:cs typeface="Tahoma"/>
              </a:rPr>
              <a:t>t</a:t>
            </a:r>
            <a:r>
              <a:rPr sz="2950" spc="10" dirty="0">
                <a:solidFill>
                  <a:srgbClr val="FFFF66"/>
                </a:solidFill>
                <a:latin typeface="Tahoma"/>
                <a:cs typeface="Tahoma"/>
              </a:rPr>
              <a:t>ik</a:t>
            </a:r>
            <a:r>
              <a:rPr sz="2950" spc="-10" dirty="0">
                <a:solidFill>
                  <a:srgbClr val="FFFF66"/>
                </a:solidFill>
                <a:latin typeface="Tahoma"/>
                <a:cs typeface="Tahoma"/>
              </a:rPr>
              <a:t> </a:t>
            </a:r>
            <a:r>
              <a:rPr sz="2950" spc="15" dirty="0">
                <a:solidFill>
                  <a:srgbClr val="FFFF66"/>
                </a:solidFill>
                <a:latin typeface="Tahoma"/>
                <a:cs typeface="Tahoma"/>
              </a:rPr>
              <a:t>Re</a:t>
            </a:r>
            <a:r>
              <a:rPr sz="2950" spc="10" dirty="0">
                <a:solidFill>
                  <a:srgbClr val="FFFF66"/>
                </a:solidFill>
                <a:latin typeface="Tahoma"/>
                <a:cs typeface="Tahoma"/>
              </a:rPr>
              <a:t>tinopati</a:t>
            </a:r>
            <a:endParaRPr sz="295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02350" y="4196763"/>
            <a:ext cx="1978025" cy="4051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501015" algn="l"/>
              </a:tabLst>
            </a:pPr>
            <a:r>
              <a:rPr sz="2200" spc="10" dirty="0">
                <a:solidFill>
                  <a:srgbClr val="FFCC00"/>
                </a:solidFill>
                <a:latin typeface="Tahoma"/>
                <a:cs typeface="Tahoma"/>
              </a:rPr>
              <a:t>•	</a:t>
            </a:r>
            <a:r>
              <a:rPr sz="2950" spc="25" dirty="0">
                <a:solidFill>
                  <a:srgbClr val="FFFFFF"/>
                </a:solidFill>
                <a:latin typeface="Tahoma"/>
                <a:cs typeface="Tahoma"/>
              </a:rPr>
              <a:t>%</a:t>
            </a:r>
            <a:r>
              <a:rPr sz="2950" spc="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950" spc="20" dirty="0">
                <a:solidFill>
                  <a:srgbClr val="FFFFFF"/>
                </a:solidFill>
                <a:latin typeface="Tahoma"/>
                <a:cs typeface="Tahoma"/>
              </a:rPr>
              <a:t>10-20</a:t>
            </a:r>
            <a:endParaRPr sz="295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091894" y="4196763"/>
            <a:ext cx="6677659" cy="4051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950" spc="10" dirty="0">
                <a:solidFill>
                  <a:srgbClr val="FFFF66"/>
                </a:solidFill>
                <a:latin typeface="Tahoma"/>
                <a:cs typeface="Tahoma"/>
              </a:rPr>
              <a:t>Mi</a:t>
            </a:r>
            <a:r>
              <a:rPr sz="2950" spc="5" dirty="0">
                <a:solidFill>
                  <a:srgbClr val="FFFF66"/>
                </a:solidFill>
                <a:latin typeface="Tahoma"/>
                <a:cs typeface="Tahoma"/>
              </a:rPr>
              <a:t>kroal</a:t>
            </a:r>
            <a:r>
              <a:rPr sz="2950" spc="25" dirty="0">
                <a:solidFill>
                  <a:srgbClr val="FFFF66"/>
                </a:solidFill>
                <a:latin typeface="Tahoma"/>
                <a:cs typeface="Tahoma"/>
              </a:rPr>
              <a:t>b</a:t>
            </a:r>
            <a:r>
              <a:rPr sz="2950" spc="20" dirty="0">
                <a:solidFill>
                  <a:srgbClr val="FFFF66"/>
                </a:solidFill>
                <a:latin typeface="Tahoma"/>
                <a:cs typeface="Tahoma"/>
              </a:rPr>
              <a:t>ü</a:t>
            </a:r>
            <a:r>
              <a:rPr sz="2950" spc="15" dirty="0">
                <a:solidFill>
                  <a:srgbClr val="FFFF66"/>
                </a:solidFill>
                <a:latin typeface="Tahoma"/>
                <a:cs typeface="Tahoma"/>
              </a:rPr>
              <a:t>mi</a:t>
            </a:r>
            <a:r>
              <a:rPr sz="2950" spc="20" dirty="0">
                <a:solidFill>
                  <a:srgbClr val="FFFF66"/>
                </a:solidFill>
                <a:latin typeface="Tahoma"/>
                <a:cs typeface="Tahoma"/>
              </a:rPr>
              <a:t>nü</a:t>
            </a:r>
            <a:r>
              <a:rPr sz="2950" spc="5" dirty="0">
                <a:solidFill>
                  <a:srgbClr val="FFFF66"/>
                </a:solidFill>
                <a:latin typeface="Tahoma"/>
                <a:cs typeface="Tahoma"/>
              </a:rPr>
              <a:t>ri</a:t>
            </a:r>
            <a:r>
              <a:rPr sz="2950" dirty="0">
                <a:solidFill>
                  <a:srgbClr val="FFFF66"/>
                </a:solidFill>
                <a:latin typeface="Tahoma"/>
                <a:cs typeface="Tahoma"/>
              </a:rPr>
              <a:t> </a:t>
            </a:r>
            <a:r>
              <a:rPr sz="2950" spc="10" dirty="0">
                <a:solidFill>
                  <a:srgbClr val="FFFFFF"/>
                </a:solidFill>
                <a:latin typeface="Tahoma"/>
                <a:cs typeface="Tahoma"/>
              </a:rPr>
              <a:t>(~</a:t>
            </a:r>
            <a:r>
              <a:rPr sz="2950" spc="20" dirty="0">
                <a:solidFill>
                  <a:srgbClr val="FFFFFF"/>
                </a:solidFill>
                <a:latin typeface="Tahoma"/>
                <a:cs typeface="Tahoma"/>
              </a:rPr>
              <a:t>%40</a:t>
            </a:r>
            <a:r>
              <a:rPr sz="2950" spc="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950" spc="20" dirty="0">
                <a:solidFill>
                  <a:srgbClr val="FFFFFF"/>
                </a:solidFill>
                <a:latin typeface="Tahoma"/>
                <a:cs typeface="Tahoma"/>
              </a:rPr>
              <a:t>h</a:t>
            </a:r>
            <a:r>
              <a:rPr sz="2950" spc="10" dirty="0">
                <a:solidFill>
                  <a:srgbClr val="FFFFFF"/>
                </a:solidFill>
                <a:latin typeface="Tahoma"/>
                <a:cs typeface="Tahoma"/>
              </a:rPr>
              <a:t>iperfiltr</a:t>
            </a:r>
            <a:r>
              <a:rPr sz="2950" spc="25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2950" spc="5" dirty="0">
                <a:solidFill>
                  <a:srgbClr val="FFFFFF"/>
                </a:solidFill>
                <a:latin typeface="Tahoma"/>
                <a:cs typeface="Tahoma"/>
              </a:rPr>
              <a:t>sy</a:t>
            </a:r>
            <a:r>
              <a:rPr sz="2950" spc="10" dirty="0">
                <a:solidFill>
                  <a:srgbClr val="FFFFFF"/>
                </a:solidFill>
                <a:latin typeface="Tahoma"/>
                <a:cs typeface="Tahoma"/>
              </a:rPr>
              <a:t>on)</a:t>
            </a:r>
            <a:endParaRPr sz="295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02350" y="5130941"/>
            <a:ext cx="1976755" cy="4051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501015" algn="l"/>
              </a:tabLst>
            </a:pPr>
            <a:r>
              <a:rPr sz="2200" spc="10" dirty="0">
                <a:solidFill>
                  <a:srgbClr val="FFCC00"/>
                </a:solidFill>
                <a:latin typeface="Tahoma"/>
                <a:cs typeface="Tahoma"/>
              </a:rPr>
              <a:t>•	</a:t>
            </a:r>
            <a:r>
              <a:rPr sz="2950" spc="25" dirty="0">
                <a:solidFill>
                  <a:srgbClr val="FFFFFF"/>
                </a:solidFill>
                <a:latin typeface="Tahoma"/>
                <a:cs typeface="Tahoma"/>
              </a:rPr>
              <a:t>%</a:t>
            </a:r>
            <a:r>
              <a:rPr sz="2950" spc="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950" spc="20" dirty="0">
                <a:solidFill>
                  <a:srgbClr val="FFFFFF"/>
                </a:solidFill>
                <a:latin typeface="Tahoma"/>
                <a:cs typeface="Tahoma"/>
              </a:rPr>
              <a:t>4</a:t>
            </a:r>
            <a:r>
              <a:rPr sz="2950" spc="25" dirty="0">
                <a:solidFill>
                  <a:srgbClr val="FFFFFF"/>
                </a:solidFill>
                <a:latin typeface="Tahoma"/>
                <a:cs typeface="Tahoma"/>
              </a:rPr>
              <a:t>0</a:t>
            </a:r>
            <a:r>
              <a:rPr sz="2950" spc="15" dirty="0">
                <a:solidFill>
                  <a:srgbClr val="FFFFFF"/>
                </a:solidFill>
                <a:latin typeface="Tahoma"/>
                <a:cs typeface="Tahoma"/>
              </a:rPr>
              <a:t>-60</a:t>
            </a:r>
            <a:endParaRPr sz="295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091894" y="5130941"/>
            <a:ext cx="2320290" cy="4051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950" spc="15" dirty="0">
                <a:solidFill>
                  <a:srgbClr val="FFFF66"/>
                </a:solidFill>
                <a:latin typeface="Tahoma"/>
                <a:cs typeface="Tahoma"/>
              </a:rPr>
              <a:t>H</a:t>
            </a:r>
            <a:r>
              <a:rPr sz="2950" spc="10" dirty="0">
                <a:solidFill>
                  <a:srgbClr val="FFFF66"/>
                </a:solidFill>
                <a:latin typeface="Tahoma"/>
                <a:cs typeface="Tahoma"/>
              </a:rPr>
              <a:t>ipertansiyon</a:t>
            </a:r>
            <a:endParaRPr sz="295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02350" y="6063494"/>
            <a:ext cx="5977890" cy="1339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01015" indent="-488315">
              <a:lnSpc>
                <a:spcPct val="100000"/>
              </a:lnSpc>
              <a:buClr>
                <a:srgbClr val="FFCC00"/>
              </a:buClr>
              <a:buSzPct val="74576"/>
              <a:buFont typeface="Tahoma"/>
              <a:buChar char="•"/>
              <a:tabLst>
                <a:tab pos="501650" algn="l"/>
                <a:tab pos="2273300" algn="l"/>
              </a:tabLst>
            </a:pPr>
            <a:r>
              <a:rPr sz="2950" spc="25" dirty="0">
                <a:solidFill>
                  <a:srgbClr val="FFFFFF"/>
                </a:solidFill>
                <a:latin typeface="Tahoma"/>
                <a:cs typeface="Tahoma"/>
              </a:rPr>
              <a:t>%</a:t>
            </a:r>
            <a:r>
              <a:rPr sz="2950" spc="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950" spc="20" dirty="0">
                <a:solidFill>
                  <a:srgbClr val="FFFFFF"/>
                </a:solidFill>
                <a:latin typeface="Tahoma"/>
                <a:cs typeface="Tahoma"/>
              </a:rPr>
              <a:t>50–8</a:t>
            </a:r>
            <a:r>
              <a:rPr sz="2950" spc="15" dirty="0">
                <a:solidFill>
                  <a:srgbClr val="FFFFFF"/>
                </a:solidFill>
                <a:latin typeface="Tahoma"/>
                <a:cs typeface="Tahoma"/>
              </a:rPr>
              <a:t>0</a:t>
            </a:r>
            <a:r>
              <a:rPr sz="2950" dirty="0">
                <a:solidFill>
                  <a:srgbClr val="FFFFFF"/>
                </a:solidFill>
                <a:latin typeface="Tahoma"/>
                <a:cs typeface="Tahoma"/>
              </a:rPr>
              <a:t>	</a:t>
            </a:r>
            <a:r>
              <a:rPr sz="2950" spc="25" dirty="0">
                <a:solidFill>
                  <a:srgbClr val="FFFF66"/>
                </a:solidFill>
                <a:latin typeface="Tahoma"/>
                <a:cs typeface="Tahoma"/>
              </a:rPr>
              <a:t>D</a:t>
            </a:r>
            <a:r>
              <a:rPr sz="2950" spc="5" dirty="0">
                <a:solidFill>
                  <a:srgbClr val="FFFF66"/>
                </a:solidFill>
                <a:latin typeface="Tahoma"/>
                <a:cs typeface="Tahoma"/>
              </a:rPr>
              <a:t>islipidemi</a:t>
            </a:r>
            <a:endParaRPr sz="295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21"/>
              </a:spcBef>
              <a:buClr>
                <a:srgbClr val="FFCC00"/>
              </a:buClr>
              <a:buFont typeface="Tahoma"/>
              <a:buChar char="•"/>
            </a:pPr>
            <a:endParaRPr sz="3300">
              <a:latin typeface="Times New Roman"/>
              <a:cs typeface="Times New Roman"/>
            </a:endParaRPr>
          </a:p>
          <a:p>
            <a:pPr marL="501015" indent="-488315">
              <a:lnSpc>
                <a:spcPct val="100000"/>
              </a:lnSpc>
              <a:buClr>
                <a:srgbClr val="FFCC00"/>
              </a:buClr>
              <a:buSzPct val="74576"/>
              <a:buFont typeface="Tahoma"/>
              <a:buChar char="•"/>
              <a:tabLst>
                <a:tab pos="501650" algn="l"/>
              </a:tabLst>
            </a:pPr>
            <a:r>
              <a:rPr sz="2950" spc="25" dirty="0">
                <a:solidFill>
                  <a:srgbClr val="FFFFFF"/>
                </a:solidFill>
                <a:latin typeface="Tahoma"/>
                <a:cs typeface="Tahoma"/>
              </a:rPr>
              <a:t>%</a:t>
            </a:r>
            <a:r>
              <a:rPr sz="2950" spc="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950" spc="20" dirty="0">
                <a:solidFill>
                  <a:srgbClr val="FFFFFF"/>
                </a:solidFill>
                <a:latin typeface="Tahoma"/>
                <a:cs typeface="Tahoma"/>
              </a:rPr>
              <a:t>80–10</a:t>
            </a:r>
            <a:r>
              <a:rPr sz="2950" spc="15" dirty="0">
                <a:solidFill>
                  <a:srgbClr val="FFFFFF"/>
                </a:solidFill>
                <a:latin typeface="Tahoma"/>
                <a:cs typeface="Tahoma"/>
              </a:rPr>
              <a:t>0</a:t>
            </a:r>
            <a:r>
              <a:rPr sz="2950" spc="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950" spc="5" dirty="0">
                <a:solidFill>
                  <a:srgbClr val="FFFF66"/>
                </a:solidFill>
                <a:latin typeface="Tahoma"/>
                <a:cs typeface="Tahoma"/>
              </a:rPr>
              <a:t>V</a:t>
            </a:r>
            <a:r>
              <a:rPr sz="2950" spc="15" dirty="0">
                <a:solidFill>
                  <a:srgbClr val="FFFF66"/>
                </a:solidFill>
                <a:latin typeface="Tahoma"/>
                <a:cs typeface="Tahoma"/>
              </a:rPr>
              <a:t>a</a:t>
            </a:r>
            <a:r>
              <a:rPr sz="2950" spc="5" dirty="0">
                <a:solidFill>
                  <a:srgbClr val="FFFF66"/>
                </a:solidFill>
                <a:latin typeface="Tahoma"/>
                <a:cs typeface="Tahoma"/>
              </a:rPr>
              <a:t>sk</a:t>
            </a:r>
            <a:r>
              <a:rPr sz="2950" spc="20" dirty="0">
                <a:solidFill>
                  <a:srgbClr val="FFFF66"/>
                </a:solidFill>
                <a:latin typeface="Tahoma"/>
                <a:cs typeface="Tahoma"/>
              </a:rPr>
              <a:t>ü</a:t>
            </a:r>
            <a:r>
              <a:rPr sz="2950" spc="5" dirty="0">
                <a:solidFill>
                  <a:srgbClr val="FFFF66"/>
                </a:solidFill>
                <a:latin typeface="Tahoma"/>
                <a:cs typeface="Tahoma"/>
              </a:rPr>
              <a:t>l</a:t>
            </a:r>
            <a:r>
              <a:rPr sz="2950" spc="10" dirty="0">
                <a:solidFill>
                  <a:srgbClr val="FFFF66"/>
                </a:solidFill>
                <a:latin typeface="Tahoma"/>
                <a:cs typeface="Tahoma"/>
              </a:rPr>
              <a:t>er</a:t>
            </a:r>
            <a:r>
              <a:rPr sz="2950" spc="30" dirty="0">
                <a:solidFill>
                  <a:srgbClr val="FFFF66"/>
                </a:solidFill>
                <a:latin typeface="Tahoma"/>
                <a:cs typeface="Tahoma"/>
              </a:rPr>
              <a:t> </a:t>
            </a:r>
            <a:r>
              <a:rPr sz="2950" spc="20" dirty="0">
                <a:solidFill>
                  <a:srgbClr val="FFFF66"/>
                </a:solidFill>
                <a:latin typeface="Tahoma"/>
                <a:cs typeface="Tahoma"/>
              </a:rPr>
              <a:t>d</a:t>
            </a:r>
            <a:r>
              <a:rPr sz="2950" spc="5" dirty="0">
                <a:solidFill>
                  <a:srgbClr val="FFFF66"/>
                </a:solidFill>
                <a:latin typeface="Tahoma"/>
                <a:cs typeface="Tahoma"/>
              </a:rPr>
              <a:t>is</a:t>
            </a:r>
            <a:r>
              <a:rPr sz="2950" spc="10" dirty="0">
                <a:solidFill>
                  <a:srgbClr val="FFFF66"/>
                </a:solidFill>
                <a:latin typeface="Tahoma"/>
                <a:cs typeface="Tahoma"/>
              </a:rPr>
              <a:t>f</a:t>
            </a:r>
            <a:r>
              <a:rPr sz="2950" spc="15" dirty="0">
                <a:solidFill>
                  <a:srgbClr val="FFFF66"/>
                </a:solidFill>
                <a:latin typeface="Tahoma"/>
                <a:cs typeface="Tahoma"/>
              </a:rPr>
              <a:t>o</a:t>
            </a:r>
            <a:r>
              <a:rPr sz="2950" spc="25" dirty="0">
                <a:solidFill>
                  <a:srgbClr val="FFFF66"/>
                </a:solidFill>
                <a:latin typeface="Tahoma"/>
                <a:cs typeface="Tahoma"/>
              </a:rPr>
              <a:t>n</a:t>
            </a:r>
            <a:r>
              <a:rPr sz="2950" spc="5" dirty="0">
                <a:solidFill>
                  <a:srgbClr val="FFFF66"/>
                </a:solidFill>
                <a:latin typeface="Tahoma"/>
                <a:cs typeface="Tahoma"/>
              </a:rPr>
              <a:t>ksiy</a:t>
            </a:r>
            <a:r>
              <a:rPr sz="2950" spc="20" dirty="0">
                <a:solidFill>
                  <a:srgbClr val="FFFF66"/>
                </a:solidFill>
                <a:latin typeface="Tahoma"/>
                <a:cs typeface="Tahoma"/>
              </a:rPr>
              <a:t>o</a:t>
            </a:r>
            <a:r>
              <a:rPr sz="2950" spc="15" dirty="0">
                <a:solidFill>
                  <a:srgbClr val="FFFF66"/>
                </a:solidFill>
                <a:latin typeface="Tahoma"/>
                <a:cs typeface="Tahoma"/>
              </a:rPr>
              <a:t>n</a:t>
            </a:r>
            <a:endParaRPr sz="2950">
              <a:latin typeface="Tahoma"/>
              <a:cs typeface="Tahoma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1099800" y="7848600"/>
            <a:ext cx="1905000" cy="1905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517227"/>
            <a:ext cx="13004800" cy="8236584"/>
          </a:xfrm>
          <a:custGeom>
            <a:avLst/>
            <a:gdLst/>
            <a:ahLst/>
            <a:cxnLst/>
            <a:rect l="l" t="t" r="r" b="b"/>
            <a:pathLst>
              <a:path w="13004800" h="8236584">
                <a:moveTo>
                  <a:pt x="0" y="8236371"/>
                </a:moveTo>
                <a:lnTo>
                  <a:pt x="13004800" y="8236371"/>
                </a:lnTo>
                <a:lnTo>
                  <a:pt x="13004800" y="0"/>
                </a:lnTo>
                <a:lnTo>
                  <a:pt x="0" y="0"/>
                </a:lnTo>
                <a:lnTo>
                  <a:pt x="0" y="823637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3004800" cy="1517650"/>
          </a:xfrm>
          <a:custGeom>
            <a:avLst/>
            <a:gdLst/>
            <a:ahLst/>
            <a:cxnLst/>
            <a:rect l="l" t="t" r="r" b="b"/>
            <a:pathLst>
              <a:path w="13004800" h="1517650">
                <a:moveTo>
                  <a:pt x="0" y="1517227"/>
                </a:moveTo>
                <a:lnTo>
                  <a:pt x="13004800" y="1517227"/>
                </a:lnTo>
                <a:lnTo>
                  <a:pt x="13004800" y="0"/>
                </a:lnTo>
                <a:lnTo>
                  <a:pt x="0" y="0"/>
                </a:lnTo>
                <a:lnTo>
                  <a:pt x="0" y="1517227"/>
                </a:lnTo>
                <a:close/>
              </a:path>
            </a:pathLst>
          </a:custGeom>
          <a:solidFill>
            <a:srgbClr val="8D34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20496" rIns="0" bIns="0" rtlCol="0">
            <a:spAutoFit/>
          </a:bodyPr>
          <a:lstStyle/>
          <a:p>
            <a:pPr marL="2424430">
              <a:lnSpc>
                <a:spcPct val="100000"/>
              </a:lnSpc>
            </a:pPr>
            <a:r>
              <a:rPr sz="3400" b="1" dirty="0">
                <a:solidFill>
                  <a:srgbClr val="FFFFFF"/>
                </a:solidFill>
                <a:latin typeface="Tahoma"/>
                <a:cs typeface="Tahoma"/>
              </a:rPr>
              <a:t>DİYA</a:t>
            </a:r>
            <a:r>
              <a:rPr sz="3400" b="1" spc="-15" dirty="0">
                <a:solidFill>
                  <a:srgbClr val="FFFFFF"/>
                </a:solidFill>
                <a:latin typeface="Tahoma"/>
                <a:cs typeface="Tahoma"/>
              </a:rPr>
              <a:t>B</a:t>
            </a:r>
            <a:r>
              <a:rPr sz="3400" b="1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3400" b="1" spc="-15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3400" b="1" dirty="0">
                <a:solidFill>
                  <a:srgbClr val="FFFFFF"/>
                </a:solidFill>
                <a:latin typeface="Tahoma"/>
                <a:cs typeface="Tahoma"/>
              </a:rPr>
              <a:t>Lİ</a:t>
            </a:r>
            <a:r>
              <a:rPr sz="3400" b="1" spc="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400" b="1" dirty="0">
                <a:solidFill>
                  <a:srgbClr val="FFFFFF"/>
                </a:solidFill>
                <a:latin typeface="Tahoma"/>
                <a:cs typeface="Tahoma"/>
              </a:rPr>
              <a:t>HASTA</a:t>
            </a:r>
            <a:r>
              <a:rPr sz="3400" b="1" spc="-15" dirty="0">
                <a:solidFill>
                  <a:srgbClr val="FFFFFF"/>
                </a:solidFill>
                <a:latin typeface="Tahoma"/>
                <a:cs typeface="Tahoma"/>
              </a:rPr>
              <a:t>Y</a:t>
            </a:r>
            <a:r>
              <a:rPr sz="3400" b="1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3400" b="1" spc="-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400" b="1" dirty="0">
                <a:solidFill>
                  <a:srgbClr val="FFFFFF"/>
                </a:solidFill>
                <a:latin typeface="Tahoma"/>
                <a:cs typeface="Tahoma"/>
              </a:rPr>
              <a:t>YA</a:t>
            </a:r>
            <a:r>
              <a:rPr sz="3400" b="1" spc="-15" dirty="0">
                <a:solidFill>
                  <a:srgbClr val="FFFFFF"/>
                </a:solidFill>
                <a:latin typeface="Tahoma"/>
                <a:cs typeface="Tahoma"/>
              </a:rPr>
              <a:t>K</a:t>
            </a:r>
            <a:r>
              <a:rPr sz="3400" b="1" dirty="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sz="3400" b="1" spc="-15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3400" b="1" dirty="0">
                <a:solidFill>
                  <a:srgbClr val="FFFFFF"/>
                </a:solidFill>
                <a:latin typeface="Tahoma"/>
                <a:cs typeface="Tahoma"/>
              </a:rPr>
              <a:t>ŞIM</a:t>
            </a:r>
            <a:endParaRPr sz="3400">
              <a:latin typeface="Tahoma"/>
              <a:cs typeface="Tahom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347080" y="2602043"/>
            <a:ext cx="10304145" cy="6285865"/>
          </a:xfrm>
          <a:custGeom>
            <a:avLst/>
            <a:gdLst/>
            <a:ahLst/>
            <a:cxnLst/>
            <a:rect l="l" t="t" r="r" b="b"/>
            <a:pathLst>
              <a:path w="10304145" h="6285865">
                <a:moveTo>
                  <a:pt x="9936570" y="0"/>
                </a:moveTo>
                <a:lnTo>
                  <a:pt x="367512" y="0"/>
                </a:lnTo>
                <a:lnTo>
                  <a:pt x="337371" y="1218"/>
                </a:lnTo>
                <a:lnTo>
                  <a:pt x="279197" y="10681"/>
                </a:lnTo>
                <a:lnTo>
                  <a:pt x="224462" y="28882"/>
                </a:lnTo>
                <a:lnTo>
                  <a:pt x="173925" y="55065"/>
                </a:lnTo>
                <a:lnTo>
                  <a:pt x="128342" y="88474"/>
                </a:lnTo>
                <a:lnTo>
                  <a:pt x="88469" y="128351"/>
                </a:lnTo>
                <a:lnTo>
                  <a:pt x="55063" y="173940"/>
                </a:lnTo>
                <a:lnTo>
                  <a:pt x="28881" y="224485"/>
                </a:lnTo>
                <a:lnTo>
                  <a:pt x="10681" y="279230"/>
                </a:lnTo>
                <a:lnTo>
                  <a:pt x="1218" y="337418"/>
                </a:lnTo>
                <a:lnTo>
                  <a:pt x="0" y="367567"/>
                </a:lnTo>
                <a:lnTo>
                  <a:pt x="0" y="5918141"/>
                </a:lnTo>
                <a:lnTo>
                  <a:pt x="4810" y="5977752"/>
                </a:lnTo>
                <a:lnTo>
                  <a:pt x="18736" y="6034301"/>
                </a:lnTo>
                <a:lnTo>
                  <a:pt x="41022" y="6087031"/>
                </a:lnTo>
                <a:lnTo>
                  <a:pt x="70910" y="6135186"/>
                </a:lnTo>
                <a:lnTo>
                  <a:pt x="107644" y="6178009"/>
                </a:lnTo>
                <a:lnTo>
                  <a:pt x="150467" y="6214743"/>
                </a:lnTo>
                <a:lnTo>
                  <a:pt x="198622" y="6244631"/>
                </a:lnTo>
                <a:lnTo>
                  <a:pt x="251352" y="6266917"/>
                </a:lnTo>
                <a:lnTo>
                  <a:pt x="307901" y="6280843"/>
                </a:lnTo>
                <a:lnTo>
                  <a:pt x="367512" y="6285653"/>
                </a:lnTo>
                <a:lnTo>
                  <a:pt x="9936570" y="6285653"/>
                </a:lnTo>
                <a:lnTo>
                  <a:pt x="9996195" y="6280843"/>
                </a:lnTo>
                <a:lnTo>
                  <a:pt x="10052756" y="6266917"/>
                </a:lnTo>
                <a:lnTo>
                  <a:pt x="10105496" y="6244631"/>
                </a:lnTo>
                <a:lnTo>
                  <a:pt x="10153658" y="6214743"/>
                </a:lnTo>
                <a:lnTo>
                  <a:pt x="10196486" y="6178009"/>
                </a:lnTo>
                <a:lnTo>
                  <a:pt x="10233223" y="6135186"/>
                </a:lnTo>
                <a:lnTo>
                  <a:pt x="10263113" y="6087031"/>
                </a:lnTo>
                <a:lnTo>
                  <a:pt x="10285400" y="6034301"/>
                </a:lnTo>
                <a:lnTo>
                  <a:pt x="10299327" y="5977752"/>
                </a:lnTo>
                <a:lnTo>
                  <a:pt x="10304137" y="5918141"/>
                </a:lnTo>
                <a:lnTo>
                  <a:pt x="10304137" y="367567"/>
                </a:lnTo>
                <a:lnTo>
                  <a:pt x="10299327" y="307941"/>
                </a:lnTo>
                <a:lnTo>
                  <a:pt x="10285400" y="251380"/>
                </a:lnTo>
                <a:lnTo>
                  <a:pt x="10263113" y="198641"/>
                </a:lnTo>
                <a:lnTo>
                  <a:pt x="10233223" y="150479"/>
                </a:lnTo>
                <a:lnTo>
                  <a:pt x="10196486" y="107651"/>
                </a:lnTo>
                <a:lnTo>
                  <a:pt x="10153658" y="70913"/>
                </a:lnTo>
                <a:lnTo>
                  <a:pt x="10105496" y="41023"/>
                </a:lnTo>
                <a:lnTo>
                  <a:pt x="10052756" y="18737"/>
                </a:lnTo>
                <a:lnTo>
                  <a:pt x="9996195" y="4810"/>
                </a:lnTo>
                <a:lnTo>
                  <a:pt x="993657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347080" y="2602044"/>
            <a:ext cx="10304145" cy="6285865"/>
          </a:xfrm>
          <a:custGeom>
            <a:avLst/>
            <a:gdLst/>
            <a:ahLst/>
            <a:cxnLst/>
            <a:rect l="l" t="t" r="r" b="b"/>
            <a:pathLst>
              <a:path w="10304145" h="6285865">
                <a:moveTo>
                  <a:pt x="0" y="367566"/>
                </a:moveTo>
                <a:lnTo>
                  <a:pt x="4810" y="307940"/>
                </a:lnTo>
                <a:lnTo>
                  <a:pt x="18736" y="251379"/>
                </a:lnTo>
                <a:lnTo>
                  <a:pt x="41022" y="198640"/>
                </a:lnTo>
                <a:lnTo>
                  <a:pt x="70910" y="150478"/>
                </a:lnTo>
                <a:lnTo>
                  <a:pt x="107644" y="107650"/>
                </a:lnTo>
                <a:lnTo>
                  <a:pt x="150466" y="70913"/>
                </a:lnTo>
                <a:lnTo>
                  <a:pt x="198621" y="41023"/>
                </a:lnTo>
                <a:lnTo>
                  <a:pt x="251352" y="18737"/>
                </a:lnTo>
                <a:lnTo>
                  <a:pt x="307901" y="4810"/>
                </a:lnTo>
                <a:lnTo>
                  <a:pt x="367511" y="0"/>
                </a:lnTo>
                <a:lnTo>
                  <a:pt x="9936568" y="0"/>
                </a:lnTo>
                <a:lnTo>
                  <a:pt x="9996194" y="4810"/>
                </a:lnTo>
                <a:lnTo>
                  <a:pt x="10052755" y="18737"/>
                </a:lnTo>
                <a:lnTo>
                  <a:pt x="10105494" y="41023"/>
                </a:lnTo>
                <a:lnTo>
                  <a:pt x="10153656" y="70913"/>
                </a:lnTo>
                <a:lnTo>
                  <a:pt x="10196484" y="107650"/>
                </a:lnTo>
                <a:lnTo>
                  <a:pt x="10233221" y="150478"/>
                </a:lnTo>
                <a:lnTo>
                  <a:pt x="10263111" y="198640"/>
                </a:lnTo>
                <a:lnTo>
                  <a:pt x="10285398" y="251379"/>
                </a:lnTo>
                <a:lnTo>
                  <a:pt x="10299324" y="307940"/>
                </a:lnTo>
                <a:lnTo>
                  <a:pt x="10304135" y="367566"/>
                </a:lnTo>
                <a:lnTo>
                  <a:pt x="10304135" y="5918140"/>
                </a:lnTo>
                <a:lnTo>
                  <a:pt x="10299324" y="5977751"/>
                </a:lnTo>
                <a:lnTo>
                  <a:pt x="10285398" y="6034300"/>
                </a:lnTo>
                <a:lnTo>
                  <a:pt x="10263111" y="6087030"/>
                </a:lnTo>
                <a:lnTo>
                  <a:pt x="10233221" y="6135185"/>
                </a:lnTo>
                <a:lnTo>
                  <a:pt x="10196484" y="6178008"/>
                </a:lnTo>
                <a:lnTo>
                  <a:pt x="10153656" y="6214742"/>
                </a:lnTo>
                <a:lnTo>
                  <a:pt x="10105494" y="6244630"/>
                </a:lnTo>
                <a:lnTo>
                  <a:pt x="10052755" y="6266915"/>
                </a:lnTo>
                <a:lnTo>
                  <a:pt x="9996194" y="6280842"/>
                </a:lnTo>
                <a:lnTo>
                  <a:pt x="9936568" y="6285652"/>
                </a:lnTo>
                <a:lnTo>
                  <a:pt x="367511" y="6285652"/>
                </a:lnTo>
                <a:lnTo>
                  <a:pt x="307901" y="6280842"/>
                </a:lnTo>
                <a:lnTo>
                  <a:pt x="251352" y="6266915"/>
                </a:lnTo>
                <a:lnTo>
                  <a:pt x="198621" y="6244630"/>
                </a:lnTo>
                <a:lnTo>
                  <a:pt x="150466" y="6214742"/>
                </a:lnTo>
                <a:lnTo>
                  <a:pt x="107644" y="6178008"/>
                </a:lnTo>
                <a:lnTo>
                  <a:pt x="70910" y="6135185"/>
                </a:lnTo>
                <a:lnTo>
                  <a:pt x="41022" y="6087030"/>
                </a:lnTo>
                <a:lnTo>
                  <a:pt x="18736" y="6034300"/>
                </a:lnTo>
                <a:lnTo>
                  <a:pt x="4810" y="5977751"/>
                </a:lnTo>
                <a:lnTo>
                  <a:pt x="0" y="5918140"/>
                </a:lnTo>
                <a:lnTo>
                  <a:pt x="0" y="367566"/>
                </a:lnTo>
                <a:close/>
              </a:path>
            </a:pathLst>
          </a:custGeom>
          <a:ln w="36846">
            <a:solidFill>
              <a:srgbClr val="8D343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472447" y="2056872"/>
            <a:ext cx="8148955" cy="66401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50" b="1" spc="-5" dirty="0">
                <a:solidFill>
                  <a:srgbClr val="8D343B"/>
                </a:solidFill>
                <a:latin typeface="Tahoma"/>
                <a:cs typeface="Tahoma"/>
              </a:rPr>
              <a:t>Diyabetl</a:t>
            </a:r>
            <a:r>
              <a:rPr sz="2550" b="1" dirty="0">
                <a:solidFill>
                  <a:srgbClr val="8D343B"/>
                </a:solidFill>
                <a:latin typeface="Tahoma"/>
                <a:cs typeface="Tahoma"/>
              </a:rPr>
              <a:t>i</a:t>
            </a:r>
            <a:r>
              <a:rPr sz="2550" b="1" spc="-5" dirty="0">
                <a:solidFill>
                  <a:srgbClr val="8D343B"/>
                </a:solidFill>
                <a:latin typeface="Tahoma"/>
                <a:cs typeface="Tahoma"/>
              </a:rPr>
              <a:t> </a:t>
            </a:r>
            <a:r>
              <a:rPr sz="2550" b="1" dirty="0">
                <a:solidFill>
                  <a:srgbClr val="953735"/>
                </a:solidFill>
                <a:latin typeface="Tahoma"/>
                <a:cs typeface="Tahoma"/>
              </a:rPr>
              <a:t>H</a:t>
            </a:r>
            <a:r>
              <a:rPr sz="2550" b="1" spc="5" dirty="0">
                <a:solidFill>
                  <a:srgbClr val="953735"/>
                </a:solidFill>
                <a:latin typeface="Tahoma"/>
                <a:cs typeface="Tahoma"/>
              </a:rPr>
              <a:t>a</a:t>
            </a:r>
            <a:r>
              <a:rPr sz="2550" b="1" dirty="0">
                <a:solidFill>
                  <a:srgbClr val="953735"/>
                </a:solidFill>
                <a:latin typeface="Tahoma"/>
                <a:cs typeface="Tahoma"/>
              </a:rPr>
              <a:t>s</a:t>
            </a:r>
            <a:r>
              <a:rPr sz="2550" b="1" spc="-15" dirty="0">
                <a:solidFill>
                  <a:srgbClr val="953735"/>
                </a:solidFill>
                <a:latin typeface="Tahoma"/>
                <a:cs typeface="Tahoma"/>
              </a:rPr>
              <a:t>t</a:t>
            </a:r>
            <a:r>
              <a:rPr sz="2550" b="1" dirty="0">
                <a:solidFill>
                  <a:srgbClr val="953735"/>
                </a:solidFill>
                <a:latin typeface="Tahoma"/>
                <a:cs typeface="Tahoma"/>
              </a:rPr>
              <a:t>aya</a:t>
            </a:r>
            <a:r>
              <a:rPr sz="2550" b="1" spc="-15" dirty="0">
                <a:solidFill>
                  <a:srgbClr val="953735"/>
                </a:solidFill>
                <a:latin typeface="Tahoma"/>
                <a:cs typeface="Tahoma"/>
              </a:rPr>
              <a:t> </a:t>
            </a:r>
            <a:r>
              <a:rPr sz="2550" b="1" dirty="0">
                <a:solidFill>
                  <a:srgbClr val="953735"/>
                </a:solidFill>
                <a:latin typeface="Tahoma"/>
                <a:cs typeface="Tahoma"/>
              </a:rPr>
              <a:t>K</a:t>
            </a:r>
            <a:r>
              <a:rPr sz="2550" b="1" spc="-15" dirty="0">
                <a:solidFill>
                  <a:srgbClr val="953735"/>
                </a:solidFill>
                <a:latin typeface="Tahoma"/>
                <a:cs typeface="Tahoma"/>
              </a:rPr>
              <a:t>l</a:t>
            </a:r>
            <a:r>
              <a:rPr sz="2550" b="1" dirty="0">
                <a:solidFill>
                  <a:srgbClr val="953735"/>
                </a:solidFill>
                <a:latin typeface="Tahoma"/>
                <a:cs typeface="Tahoma"/>
              </a:rPr>
              <a:t>in</a:t>
            </a:r>
            <a:r>
              <a:rPr sz="2550" b="1" spc="-15" dirty="0">
                <a:solidFill>
                  <a:srgbClr val="953735"/>
                </a:solidFill>
                <a:latin typeface="Tahoma"/>
                <a:cs typeface="Tahoma"/>
              </a:rPr>
              <a:t>i</a:t>
            </a:r>
            <a:r>
              <a:rPr sz="2550" b="1" dirty="0">
                <a:solidFill>
                  <a:srgbClr val="953735"/>
                </a:solidFill>
                <a:latin typeface="Tahoma"/>
                <a:cs typeface="Tahoma"/>
              </a:rPr>
              <a:t>k</a:t>
            </a:r>
            <a:r>
              <a:rPr sz="2550" b="1" spc="-25" dirty="0">
                <a:solidFill>
                  <a:srgbClr val="953735"/>
                </a:solidFill>
                <a:latin typeface="Tahoma"/>
                <a:cs typeface="Tahoma"/>
              </a:rPr>
              <a:t> </a:t>
            </a:r>
            <a:r>
              <a:rPr sz="2550" b="1" spc="5" dirty="0">
                <a:solidFill>
                  <a:srgbClr val="953735"/>
                </a:solidFill>
                <a:latin typeface="Tahoma"/>
                <a:cs typeface="Tahoma"/>
              </a:rPr>
              <a:t>Y</a:t>
            </a:r>
            <a:r>
              <a:rPr sz="2550" b="1" dirty="0">
                <a:solidFill>
                  <a:srgbClr val="953735"/>
                </a:solidFill>
                <a:latin typeface="Tahoma"/>
                <a:cs typeface="Tahoma"/>
              </a:rPr>
              <a:t>ak</a:t>
            </a:r>
            <a:r>
              <a:rPr sz="2550" b="1" spc="-15" dirty="0">
                <a:solidFill>
                  <a:srgbClr val="953735"/>
                </a:solidFill>
                <a:latin typeface="Tahoma"/>
                <a:cs typeface="Tahoma"/>
              </a:rPr>
              <a:t>l</a:t>
            </a:r>
            <a:r>
              <a:rPr sz="2550" b="1" dirty="0">
                <a:solidFill>
                  <a:srgbClr val="953735"/>
                </a:solidFill>
                <a:latin typeface="Tahoma"/>
                <a:cs typeface="Tahoma"/>
              </a:rPr>
              <a:t>aşım</a:t>
            </a:r>
            <a:endParaRPr sz="255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6"/>
              </a:spcBef>
            </a:pPr>
            <a:endParaRPr sz="2700">
              <a:latin typeface="Times New Roman"/>
              <a:cs typeface="Times New Roman"/>
            </a:endParaRPr>
          </a:p>
          <a:p>
            <a:pPr marL="330835" indent="-220345">
              <a:lnSpc>
                <a:spcPct val="100000"/>
              </a:lnSpc>
              <a:buFont typeface="Tahoma"/>
              <a:buChar char="•"/>
              <a:tabLst>
                <a:tab pos="331470" algn="l"/>
              </a:tabLst>
            </a:pPr>
            <a:r>
              <a:rPr sz="2250" spc="15" dirty="0">
                <a:latin typeface="Tahoma"/>
                <a:cs typeface="Tahoma"/>
              </a:rPr>
              <a:t>D</a:t>
            </a:r>
            <a:r>
              <a:rPr sz="2250" spc="-5" dirty="0">
                <a:latin typeface="Tahoma"/>
                <a:cs typeface="Tahoma"/>
              </a:rPr>
              <a:t>i</a:t>
            </a:r>
            <a:r>
              <a:rPr sz="2250" spc="-50" dirty="0">
                <a:latin typeface="Tahoma"/>
                <a:cs typeface="Tahoma"/>
              </a:rPr>
              <a:t>y</a:t>
            </a:r>
            <a:r>
              <a:rPr sz="2250" spc="10" dirty="0">
                <a:latin typeface="Tahoma"/>
                <a:cs typeface="Tahoma"/>
              </a:rPr>
              <a:t>abet</a:t>
            </a:r>
            <a:r>
              <a:rPr sz="2250" spc="30" dirty="0">
                <a:latin typeface="Tahoma"/>
                <a:cs typeface="Tahoma"/>
              </a:rPr>
              <a:t> </a:t>
            </a:r>
            <a:r>
              <a:rPr sz="2250" spc="-5" dirty="0">
                <a:latin typeface="Tahoma"/>
                <a:cs typeface="Tahoma"/>
              </a:rPr>
              <a:t>t</a:t>
            </a:r>
            <a:r>
              <a:rPr sz="2250" spc="5" dirty="0">
                <a:latin typeface="Tahoma"/>
                <a:cs typeface="Tahoma"/>
              </a:rPr>
              <a:t>anı</a:t>
            </a:r>
            <a:r>
              <a:rPr sz="2250" spc="-10" dirty="0">
                <a:latin typeface="Tahoma"/>
                <a:cs typeface="Tahoma"/>
              </a:rPr>
              <a:t> </a:t>
            </a:r>
            <a:r>
              <a:rPr sz="2250" spc="5" dirty="0">
                <a:latin typeface="Tahoma"/>
                <a:cs typeface="Tahoma"/>
              </a:rPr>
              <a:t>kr</a:t>
            </a:r>
            <a:r>
              <a:rPr sz="2250" spc="-5" dirty="0">
                <a:latin typeface="Tahoma"/>
                <a:cs typeface="Tahoma"/>
              </a:rPr>
              <a:t>it</a:t>
            </a:r>
            <a:r>
              <a:rPr sz="2250" spc="10" dirty="0">
                <a:latin typeface="Tahoma"/>
                <a:cs typeface="Tahoma"/>
              </a:rPr>
              <a:t>er</a:t>
            </a:r>
            <a:r>
              <a:rPr sz="2250" spc="-5" dirty="0">
                <a:latin typeface="Tahoma"/>
                <a:cs typeface="Tahoma"/>
              </a:rPr>
              <a:t>l</a:t>
            </a:r>
            <a:r>
              <a:rPr sz="2250" spc="5" dirty="0">
                <a:latin typeface="Tahoma"/>
                <a:cs typeface="Tahoma"/>
              </a:rPr>
              <a:t>eri</a:t>
            </a:r>
            <a:r>
              <a:rPr sz="2250" spc="30" dirty="0">
                <a:latin typeface="Tahoma"/>
                <a:cs typeface="Tahoma"/>
              </a:rPr>
              <a:t> </a:t>
            </a:r>
            <a:r>
              <a:rPr sz="2250" spc="10" dirty="0">
                <a:latin typeface="Tahoma"/>
                <a:cs typeface="Tahoma"/>
              </a:rPr>
              <a:t>doğru</a:t>
            </a:r>
            <a:r>
              <a:rPr sz="2250" spc="5" dirty="0">
                <a:latin typeface="Tahoma"/>
                <a:cs typeface="Tahoma"/>
              </a:rPr>
              <a:t> </a:t>
            </a:r>
            <a:r>
              <a:rPr sz="2250" spc="10" dirty="0">
                <a:latin typeface="Tahoma"/>
                <a:cs typeface="Tahoma"/>
              </a:rPr>
              <a:t>mu?</a:t>
            </a:r>
            <a:endParaRPr sz="225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Font typeface="Tahoma"/>
              <a:buChar char="•"/>
            </a:pPr>
            <a:endParaRPr sz="2400">
              <a:latin typeface="Times New Roman"/>
              <a:cs typeface="Times New Roman"/>
            </a:endParaRPr>
          </a:p>
          <a:p>
            <a:pPr marL="330835" indent="-220345">
              <a:lnSpc>
                <a:spcPct val="100000"/>
              </a:lnSpc>
              <a:buFont typeface="Tahoma"/>
              <a:buChar char="•"/>
              <a:tabLst>
                <a:tab pos="331470" algn="l"/>
              </a:tabLst>
            </a:pPr>
            <a:r>
              <a:rPr sz="2250" dirty="0">
                <a:latin typeface="Tahoma"/>
                <a:cs typeface="Tahoma"/>
              </a:rPr>
              <a:t>Di</a:t>
            </a:r>
            <a:r>
              <a:rPr sz="2250" spc="-60" dirty="0">
                <a:latin typeface="Tahoma"/>
                <a:cs typeface="Tahoma"/>
              </a:rPr>
              <a:t>y</a:t>
            </a:r>
            <a:r>
              <a:rPr sz="2250" dirty="0">
                <a:latin typeface="Tahoma"/>
                <a:cs typeface="Tahoma"/>
              </a:rPr>
              <a:t>a</a:t>
            </a:r>
            <a:r>
              <a:rPr sz="2250" spc="5" dirty="0">
                <a:latin typeface="Tahoma"/>
                <a:cs typeface="Tahoma"/>
              </a:rPr>
              <a:t>b</a:t>
            </a:r>
            <a:r>
              <a:rPr sz="2250" dirty="0">
                <a:latin typeface="Tahoma"/>
                <a:cs typeface="Tahoma"/>
              </a:rPr>
              <a:t>et</a:t>
            </a:r>
            <a:r>
              <a:rPr sz="2250" spc="-15" dirty="0">
                <a:latin typeface="Tahoma"/>
                <a:cs typeface="Tahoma"/>
              </a:rPr>
              <a:t>i</a:t>
            </a:r>
            <a:r>
              <a:rPr sz="2250" dirty="0">
                <a:latin typeface="Tahoma"/>
                <a:cs typeface="Tahoma"/>
              </a:rPr>
              <a:t>n</a:t>
            </a:r>
            <a:r>
              <a:rPr sz="2250" spc="40" dirty="0">
                <a:latin typeface="Tahoma"/>
                <a:cs typeface="Tahoma"/>
              </a:rPr>
              <a:t> </a:t>
            </a:r>
            <a:r>
              <a:rPr sz="2250" spc="-10" dirty="0">
                <a:latin typeface="Tahoma"/>
                <a:cs typeface="Tahoma"/>
              </a:rPr>
              <a:t>ti</a:t>
            </a:r>
            <a:r>
              <a:rPr sz="2250" dirty="0">
                <a:latin typeface="Tahoma"/>
                <a:cs typeface="Tahoma"/>
              </a:rPr>
              <a:t>pi</a:t>
            </a:r>
            <a:r>
              <a:rPr sz="2250" spc="15" dirty="0">
                <a:latin typeface="Tahoma"/>
                <a:cs typeface="Tahoma"/>
              </a:rPr>
              <a:t> </a:t>
            </a:r>
            <a:r>
              <a:rPr sz="2250" dirty="0">
                <a:latin typeface="Tahoma"/>
                <a:cs typeface="Tahoma"/>
              </a:rPr>
              <a:t>nedir?</a:t>
            </a:r>
            <a:endParaRPr sz="225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1"/>
              </a:spcBef>
              <a:buFont typeface="Tahoma"/>
              <a:buChar char="•"/>
            </a:pPr>
            <a:endParaRPr sz="2400">
              <a:latin typeface="Times New Roman"/>
              <a:cs typeface="Times New Roman"/>
            </a:endParaRPr>
          </a:p>
          <a:p>
            <a:pPr marL="330835" indent="-220345">
              <a:lnSpc>
                <a:spcPct val="100000"/>
              </a:lnSpc>
              <a:buFont typeface="Tahoma"/>
              <a:buChar char="•"/>
              <a:tabLst>
                <a:tab pos="331470" algn="l"/>
              </a:tabLst>
            </a:pPr>
            <a:r>
              <a:rPr sz="2250" dirty="0">
                <a:latin typeface="Tahoma"/>
                <a:cs typeface="Tahoma"/>
              </a:rPr>
              <a:t>Di</a:t>
            </a:r>
            <a:r>
              <a:rPr sz="2250" spc="-60" dirty="0">
                <a:latin typeface="Tahoma"/>
                <a:cs typeface="Tahoma"/>
              </a:rPr>
              <a:t>y</a:t>
            </a:r>
            <a:r>
              <a:rPr sz="2250" dirty="0">
                <a:latin typeface="Tahoma"/>
                <a:cs typeface="Tahoma"/>
              </a:rPr>
              <a:t>a</a:t>
            </a:r>
            <a:r>
              <a:rPr sz="2250" spc="5" dirty="0">
                <a:latin typeface="Tahoma"/>
                <a:cs typeface="Tahoma"/>
              </a:rPr>
              <a:t>b</a:t>
            </a:r>
            <a:r>
              <a:rPr sz="2250" dirty="0">
                <a:latin typeface="Tahoma"/>
                <a:cs typeface="Tahoma"/>
              </a:rPr>
              <a:t>et</a:t>
            </a:r>
            <a:r>
              <a:rPr sz="2250" spc="-15" dirty="0">
                <a:latin typeface="Tahoma"/>
                <a:cs typeface="Tahoma"/>
              </a:rPr>
              <a:t>i</a:t>
            </a:r>
            <a:r>
              <a:rPr sz="2250" dirty="0">
                <a:latin typeface="Tahoma"/>
                <a:cs typeface="Tahoma"/>
              </a:rPr>
              <a:t>n</a:t>
            </a:r>
            <a:r>
              <a:rPr sz="2250" spc="40" dirty="0">
                <a:latin typeface="Tahoma"/>
                <a:cs typeface="Tahoma"/>
              </a:rPr>
              <a:t> </a:t>
            </a:r>
            <a:r>
              <a:rPr sz="2250" dirty="0">
                <a:latin typeface="Tahoma"/>
                <a:cs typeface="Tahoma"/>
              </a:rPr>
              <a:t>mak</a:t>
            </a:r>
            <a:r>
              <a:rPr sz="2250" spc="-20" dirty="0">
                <a:latin typeface="Tahoma"/>
                <a:cs typeface="Tahoma"/>
              </a:rPr>
              <a:t>r</a:t>
            </a:r>
            <a:r>
              <a:rPr sz="2250" dirty="0">
                <a:latin typeface="Tahoma"/>
                <a:cs typeface="Tahoma"/>
              </a:rPr>
              <a:t>o</a:t>
            </a:r>
            <a:r>
              <a:rPr sz="2250" spc="40" dirty="0">
                <a:latin typeface="Tahoma"/>
                <a:cs typeface="Tahoma"/>
              </a:rPr>
              <a:t> </a:t>
            </a:r>
            <a:r>
              <a:rPr sz="2250" spc="-25" dirty="0">
                <a:latin typeface="Tahoma"/>
                <a:cs typeface="Tahoma"/>
              </a:rPr>
              <a:t>v</a:t>
            </a:r>
            <a:r>
              <a:rPr sz="2250" dirty="0">
                <a:latin typeface="Tahoma"/>
                <a:cs typeface="Tahoma"/>
              </a:rPr>
              <a:t>e</a:t>
            </a:r>
            <a:r>
              <a:rPr sz="2250" spc="10" dirty="0">
                <a:latin typeface="Tahoma"/>
                <a:cs typeface="Tahoma"/>
              </a:rPr>
              <a:t> </a:t>
            </a:r>
            <a:r>
              <a:rPr sz="2250" dirty="0">
                <a:latin typeface="Tahoma"/>
                <a:cs typeface="Tahoma"/>
              </a:rPr>
              <a:t>mi</a:t>
            </a:r>
            <a:r>
              <a:rPr sz="2250" spc="-10" dirty="0">
                <a:latin typeface="Tahoma"/>
                <a:cs typeface="Tahoma"/>
              </a:rPr>
              <a:t>k</a:t>
            </a:r>
            <a:r>
              <a:rPr sz="2250" spc="-20" dirty="0">
                <a:latin typeface="Tahoma"/>
                <a:cs typeface="Tahoma"/>
              </a:rPr>
              <a:t>r</a:t>
            </a:r>
            <a:r>
              <a:rPr sz="2250" dirty="0">
                <a:latin typeface="Tahoma"/>
                <a:cs typeface="Tahoma"/>
              </a:rPr>
              <a:t>o</a:t>
            </a:r>
            <a:r>
              <a:rPr sz="2250" spc="40" dirty="0">
                <a:latin typeface="Tahoma"/>
                <a:cs typeface="Tahoma"/>
              </a:rPr>
              <a:t> </a:t>
            </a:r>
            <a:r>
              <a:rPr sz="2250" dirty="0">
                <a:latin typeface="Tahoma"/>
                <a:cs typeface="Tahoma"/>
              </a:rPr>
              <a:t>an</a:t>
            </a:r>
            <a:r>
              <a:rPr sz="2250" spc="-10" dirty="0">
                <a:latin typeface="Tahoma"/>
                <a:cs typeface="Tahoma"/>
              </a:rPr>
              <a:t>ji</a:t>
            </a:r>
            <a:r>
              <a:rPr sz="2250" spc="-25" dirty="0">
                <a:latin typeface="Tahoma"/>
                <a:cs typeface="Tahoma"/>
              </a:rPr>
              <a:t>y</a:t>
            </a:r>
            <a:r>
              <a:rPr sz="2250" dirty="0">
                <a:latin typeface="Tahoma"/>
                <a:cs typeface="Tahoma"/>
              </a:rPr>
              <a:t>opa</a:t>
            </a:r>
            <a:r>
              <a:rPr sz="2250" spc="-10" dirty="0">
                <a:latin typeface="Tahoma"/>
                <a:cs typeface="Tahoma"/>
              </a:rPr>
              <a:t>t</a:t>
            </a:r>
            <a:r>
              <a:rPr sz="2250" dirty="0">
                <a:latin typeface="Tahoma"/>
                <a:cs typeface="Tahoma"/>
              </a:rPr>
              <a:t>i</a:t>
            </a:r>
            <a:r>
              <a:rPr sz="2250" spc="50" dirty="0">
                <a:latin typeface="Tahoma"/>
                <a:cs typeface="Tahoma"/>
              </a:rPr>
              <a:t> </a:t>
            </a:r>
            <a:r>
              <a:rPr sz="2250" spc="-25" dirty="0">
                <a:latin typeface="Tahoma"/>
                <a:cs typeface="Tahoma"/>
              </a:rPr>
              <a:t>k</a:t>
            </a:r>
            <a:r>
              <a:rPr sz="2250" dirty="0">
                <a:latin typeface="Tahoma"/>
                <a:cs typeface="Tahoma"/>
              </a:rPr>
              <a:t>om</a:t>
            </a:r>
            <a:r>
              <a:rPr sz="2250" spc="5" dirty="0">
                <a:latin typeface="Tahoma"/>
                <a:cs typeface="Tahoma"/>
              </a:rPr>
              <a:t>p</a:t>
            </a:r>
            <a:r>
              <a:rPr sz="2250" spc="-10" dirty="0">
                <a:latin typeface="Tahoma"/>
                <a:cs typeface="Tahoma"/>
              </a:rPr>
              <a:t>li</a:t>
            </a:r>
            <a:r>
              <a:rPr sz="2250" dirty="0">
                <a:latin typeface="Tahoma"/>
                <a:cs typeface="Tahoma"/>
              </a:rPr>
              <a:t>kas</a:t>
            </a:r>
            <a:r>
              <a:rPr sz="2250" spc="-30" dirty="0">
                <a:latin typeface="Tahoma"/>
                <a:cs typeface="Tahoma"/>
              </a:rPr>
              <a:t>y</a:t>
            </a:r>
            <a:r>
              <a:rPr sz="2250" dirty="0">
                <a:latin typeface="Tahoma"/>
                <a:cs typeface="Tahoma"/>
              </a:rPr>
              <a:t>o</a:t>
            </a:r>
            <a:r>
              <a:rPr sz="2250" spc="-10" dirty="0">
                <a:latin typeface="Tahoma"/>
                <a:cs typeface="Tahoma"/>
              </a:rPr>
              <a:t>nl</a:t>
            </a:r>
            <a:r>
              <a:rPr sz="2250" dirty="0">
                <a:latin typeface="Tahoma"/>
                <a:cs typeface="Tahoma"/>
              </a:rPr>
              <a:t>arı</a:t>
            </a:r>
            <a:r>
              <a:rPr sz="2250" spc="75" dirty="0">
                <a:latin typeface="Tahoma"/>
                <a:cs typeface="Tahoma"/>
              </a:rPr>
              <a:t> </a:t>
            </a:r>
            <a:r>
              <a:rPr sz="2250" spc="-55" dirty="0">
                <a:latin typeface="Tahoma"/>
                <a:cs typeface="Tahoma"/>
              </a:rPr>
              <a:t>v</a:t>
            </a:r>
            <a:r>
              <a:rPr sz="2250" dirty="0">
                <a:latin typeface="Tahoma"/>
                <a:cs typeface="Tahoma"/>
              </a:rPr>
              <a:t>ar</a:t>
            </a:r>
            <a:r>
              <a:rPr sz="2250" spc="30" dirty="0">
                <a:latin typeface="Tahoma"/>
                <a:cs typeface="Tahoma"/>
              </a:rPr>
              <a:t> </a:t>
            </a:r>
            <a:r>
              <a:rPr sz="2250" dirty="0">
                <a:latin typeface="Tahoma"/>
                <a:cs typeface="Tahoma"/>
              </a:rPr>
              <a:t>mı?</a:t>
            </a:r>
            <a:endParaRPr sz="225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1"/>
              </a:spcBef>
              <a:buFont typeface="Tahoma"/>
              <a:buChar char="•"/>
            </a:pPr>
            <a:endParaRPr sz="2400">
              <a:latin typeface="Times New Roman"/>
              <a:cs typeface="Times New Roman"/>
            </a:endParaRPr>
          </a:p>
          <a:p>
            <a:pPr marL="330835" indent="-220345">
              <a:lnSpc>
                <a:spcPct val="100000"/>
              </a:lnSpc>
              <a:buFont typeface="Tahoma"/>
              <a:buChar char="•"/>
              <a:tabLst>
                <a:tab pos="331470" algn="l"/>
              </a:tabLst>
            </a:pPr>
            <a:r>
              <a:rPr sz="2250" spc="10" dirty="0">
                <a:latin typeface="Tahoma"/>
                <a:cs typeface="Tahoma"/>
              </a:rPr>
              <a:t>Daha</a:t>
            </a:r>
            <a:r>
              <a:rPr sz="2250" spc="5" dirty="0">
                <a:latin typeface="Tahoma"/>
                <a:cs typeface="Tahoma"/>
              </a:rPr>
              <a:t> </a:t>
            </a:r>
            <a:r>
              <a:rPr sz="2250" spc="10" dirty="0">
                <a:latin typeface="Tahoma"/>
                <a:cs typeface="Tahoma"/>
              </a:rPr>
              <a:t>ö</a:t>
            </a:r>
            <a:r>
              <a:rPr sz="2250" dirty="0">
                <a:latin typeface="Tahoma"/>
                <a:cs typeface="Tahoma"/>
              </a:rPr>
              <a:t>nc</a:t>
            </a:r>
            <a:r>
              <a:rPr sz="2250" spc="5" dirty="0">
                <a:latin typeface="Tahoma"/>
                <a:cs typeface="Tahoma"/>
              </a:rPr>
              <a:t>eki</a:t>
            </a:r>
            <a:r>
              <a:rPr sz="2250" spc="25" dirty="0">
                <a:latin typeface="Tahoma"/>
                <a:cs typeface="Tahoma"/>
              </a:rPr>
              <a:t> </a:t>
            </a:r>
            <a:r>
              <a:rPr sz="2250" spc="-5" dirty="0">
                <a:latin typeface="Tahoma"/>
                <a:cs typeface="Tahoma"/>
              </a:rPr>
              <a:t>t</a:t>
            </a:r>
            <a:r>
              <a:rPr sz="2250" spc="10" dirty="0">
                <a:latin typeface="Tahoma"/>
                <a:cs typeface="Tahoma"/>
              </a:rPr>
              <a:t>ed</a:t>
            </a:r>
            <a:r>
              <a:rPr sz="2250" spc="-5" dirty="0">
                <a:latin typeface="Tahoma"/>
                <a:cs typeface="Tahoma"/>
              </a:rPr>
              <a:t>a</a:t>
            </a:r>
            <a:r>
              <a:rPr sz="2250" spc="5" dirty="0">
                <a:latin typeface="Tahoma"/>
                <a:cs typeface="Tahoma"/>
              </a:rPr>
              <a:t>vi</a:t>
            </a:r>
            <a:r>
              <a:rPr sz="2250" spc="10" dirty="0">
                <a:latin typeface="Tahoma"/>
                <a:cs typeface="Tahoma"/>
              </a:rPr>
              <a:t> </a:t>
            </a:r>
            <a:r>
              <a:rPr sz="2250" dirty="0">
                <a:latin typeface="Tahoma"/>
                <a:cs typeface="Tahoma"/>
              </a:rPr>
              <a:t>ş</a:t>
            </a:r>
            <a:r>
              <a:rPr sz="2250" spc="10" dirty="0">
                <a:latin typeface="Tahoma"/>
                <a:cs typeface="Tahoma"/>
              </a:rPr>
              <a:t>ek</a:t>
            </a:r>
            <a:r>
              <a:rPr sz="2250" spc="-15" dirty="0">
                <a:latin typeface="Tahoma"/>
                <a:cs typeface="Tahoma"/>
              </a:rPr>
              <a:t>l</a:t>
            </a:r>
            <a:r>
              <a:rPr sz="2250" spc="5" dirty="0">
                <a:latin typeface="Tahoma"/>
                <a:cs typeface="Tahoma"/>
              </a:rPr>
              <a:t>i</a:t>
            </a:r>
            <a:r>
              <a:rPr sz="2250" spc="15" dirty="0">
                <a:latin typeface="Tahoma"/>
                <a:cs typeface="Tahoma"/>
              </a:rPr>
              <a:t> </a:t>
            </a:r>
            <a:r>
              <a:rPr sz="2250" spc="-15" dirty="0">
                <a:latin typeface="Tahoma"/>
                <a:cs typeface="Tahoma"/>
              </a:rPr>
              <a:t>v</a:t>
            </a:r>
            <a:r>
              <a:rPr sz="2250" spc="10" dirty="0">
                <a:latin typeface="Tahoma"/>
                <a:cs typeface="Tahoma"/>
              </a:rPr>
              <a:t>e</a:t>
            </a:r>
            <a:r>
              <a:rPr sz="2250" spc="5" dirty="0">
                <a:latin typeface="Tahoma"/>
                <a:cs typeface="Tahoma"/>
              </a:rPr>
              <a:t> </a:t>
            </a:r>
            <a:r>
              <a:rPr sz="2250" spc="15" dirty="0">
                <a:latin typeface="Tahoma"/>
                <a:cs typeface="Tahoma"/>
              </a:rPr>
              <a:t>g</a:t>
            </a:r>
            <a:r>
              <a:rPr sz="2250" spc="-5" dirty="0">
                <a:latin typeface="Tahoma"/>
                <a:cs typeface="Tahoma"/>
              </a:rPr>
              <a:t>li</a:t>
            </a:r>
            <a:r>
              <a:rPr sz="2250" dirty="0">
                <a:latin typeface="Tahoma"/>
                <a:cs typeface="Tahoma"/>
              </a:rPr>
              <a:t>s</a:t>
            </a:r>
            <a:r>
              <a:rPr sz="2250" spc="15" dirty="0">
                <a:latin typeface="Tahoma"/>
                <a:cs typeface="Tahoma"/>
              </a:rPr>
              <a:t>em</a:t>
            </a:r>
            <a:r>
              <a:rPr sz="2250" spc="-5" dirty="0">
                <a:latin typeface="Tahoma"/>
                <a:cs typeface="Tahoma"/>
              </a:rPr>
              <a:t>i</a:t>
            </a:r>
            <a:r>
              <a:rPr sz="2250" spc="10" dirty="0">
                <a:latin typeface="Tahoma"/>
                <a:cs typeface="Tahoma"/>
              </a:rPr>
              <a:t>k</a:t>
            </a:r>
            <a:r>
              <a:rPr sz="2250" spc="20" dirty="0">
                <a:latin typeface="Tahoma"/>
                <a:cs typeface="Tahoma"/>
              </a:rPr>
              <a:t> </a:t>
            </a:r>
            <a:r>
              <a:rPr sz="2250" spc="-15" dirty="0">
                <a:latin typeface="Tahoma"/>
                <a:cs typeface="Tahoma"/>
              </a:rPr>
              <a:t>k</a:t>
            </a:r>
            <a:r>
              <a:rPr sz="2250" spc="10" dirty="0">
                <a:latin typeface="Tahoma"/>
                <a:cs typeface="Tahoma"/>
              </a:rPr>
              <a:t>o</a:t>
            </a:r>
            <a:r>
              <a:rPr sz="2250" spc="-5" dirty="0">
                <a:latin typeface="Tahoma"/>
                <a:cs typeface="Tahoma"/>
              </a:rPr>
              <a:t>nt</a:t>
            </a:r>
            <a:r>
              <a:rPr sz="2250" spc="-15" dirty="0">
                <a:latin typeface="Tahoma"/>
                <a:cs typeface="Tahoma"/>
              </a:rPr>
              <a:t>r</a:t>
            </a:r>
            <a:r>
              <a:rPr sz="2250" spc="10" dirty="0">
                <a:latin typeface="Tahoma"/>
                <a:cs typeface="Tahoma"/>
              </a:rPr>
              <a:t>o</a:t>
            </a:r>
            <a:r>
              <a:rPr sz="2250" spc="-10" dirty="0">
                <a:latin typeface="Tahoma"/>
                <a:cs typeface="Tahoma"/>
              </a:rPr>
              <a:t>l</a:t>
            </a:r>
            <a:r>
              <a:rPr sz="2250" spc="10" dirty="0">
                <a:latin typeface="Tahoma"/>
                <a:cs typeface="Tahoma"/>
              </a:rPr>
              <a:t>ü</a:t>
            </a:r>
            <a:r>
              <a:rPr sz="2250" spc="70" dirty="0">
                <a:latin typeface="Tahoma"/>
                <a:cs typeface="Tahoma"/>
              </a:rPr>
              <a:t> </a:t>
            </a:r>
            <a:r>
              <a:rPr sz="2250" spc="10" dirty="0">
                <a:latin typeface="Tahoma"/>
                <a:cs typeface="Tahoma"/>
              </a:rPr>
              <a:t>na</a:t>
            </a:r>
            <a:r>
              <a:rPr sz="2250" spc="-5" dirty="0">
                <a:latin typeface="Tahoma"/>
                <a:cs typeface="Tahoma"/>
              </a:rPr>
              <a:t>sıl</a:t>
            </a:r>
            <a:r>
              <a:rPr sz="2250" spc="10" dirty="0">
                <a:latin typeface="Tahoma"/>
                <a:cs typeface="Tahoma"/>
              </a:rPr>
              <a:t>?</a:t>
            </a:r>
            <a:endParaRPr sz="225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"/>
              </a:spcBef>
              <a:buFont typeface="Tahoma"/>
              <a:buChar char="•"/>
            </a:pPr>
            <a:endParaRPr sz="2400">
              <a:latin typeface="Times New Roman"/>
              <a:cs typeface="Times New Roman"/>
            </a:endParaRPr>
          </a:p>
          <a:p>
            <a:pPr marL="330835" indent="-220345">
              <a:lnSpc>
                <a:spcPct val="100000"/>
              </a:lnSpc>
              <a:buFont typeface="Tahoma"/>
              <a:buChar char="•"/>
              <a:tabLst>
                <a:tab pos="331470" algn="l"/>
              </a:tabLst>
            </a:pPr>
            <a:r>
              <a:rPr sz="2250" dirty="0">
                <a:latin typeface="Tahoma"/>
                <a:cs typeface="Tahoma"/>
              </a:rPr>
              <a:t>Di</a:t>
            </a:r>
            <a:r>
              <a:rPr sz="2250" spc="-60" dirty="0">
                <a:latin typeface="Tahoma"/>
                <a:cs typeface="Tahoma"/>
              </a:rPr>
              <a:t>y</a:t>
            </a:r>
            <a:r>
              <a:rPr sz="2250" dirty="0">
                <a:latin typeface="Tahoma"/>
                <a:cs typeface="Tahoma"/>
              </a:rPr>
              <a:t>a</a:t>
            </a:r>
            <a:r>
              <a:rPr sz="2250" spc="5" dirty="0">
                <a:latin typeface="Tahoma"/>
                <a:cs typeface="Tahoma"/>
              </a:rPr>
              <a:t>b</a:t>
            </a:r>
            <a:r>
              <a:rPr sz="2250" dirty="0">
                <a:latin typeface="Tahoma"/>
                <a:cs typeface="Tahoma"/>
              </a:rPr>
              <a:t>ete</a:t>
            </a:r>
            <a:r>
              <a:rPr sz="2250" spc="35" dirty="0">
                <a:latin typeface="Tahoma"/>
                <a:cs typeface="Tahoma"/>
              </a:rPr>
              <a:t> </a:t>
            </a:r>
            <a:r>
              <a:rPr sz="2250" dirty="0">
                <a:latin typeface="Tahoma"/>
                <a:cs typeface="Tahoma"/>
              </a:rPr>
              <a:t>eş</a:t>
            </a:r>
            <a:r>
              <a:rPr sz="2250" spc="-15" dirty="0">
                <a:latin typeface="Tahoma"/>
                <a:cs typeface="Tahoma"/>
              </a:rPr>
              <a:t>l</a:t>
            </a:r>
            <a:r>
              <a:rPr sz="2250" spc="-10" dirty="0">
                <a:latin typeface="Tahoma"/>
                <a:cs typeface="Tahoma"/>
              </a:rPr>
              <a:t>i</a:t>
            </a:r>
            <a:r>
              <a:rPr sz="2250" dirty="0">
                <a:latin typeface="Tahoma"/>
                <a:cs typeface="Tahoma"/>
              </a:rPr>
              <a:t>k</a:t>
            </a:r>
            <a:r>
              <a:rPr sz="2250" spc="20" dirty="0">
                <a:latin typeface="Tahoma"/>
                <a:cs typeface="Tahoma"/>
              </a:rPr>
              <a:t> </a:t>
            </a:r>
            <a:r>
              <a:rPr sz="2250" dirty="0">
                <a:latin typeface="Tahoma"/>
                <a:cs typeface="Tahoma"/>
              </a:rPr>
              <a:t>e</a:t>
            </a:r>
            <a:r>
              <a:rPr sz="2250" spc="5" dirty="0">
                <a:latin typeface="Tahoma"/>
                <a:cs typeface="Tahoma"/>
              </a:rPr>
              <a:t>d</a:t>
            </a:r>
            <a:r>
              <a:rPr sz="2250" dirty="0">
                <a:latin typeface="Tahoma"/>
                <a:cs typeface="Tahoma"/>
              </a:rPr>
              <a:t>en</a:t>
            </a:r>
            <a:r>
              <a:rPr sz="2250" spc="-10" dirty="0">
                <a:latin typeface="Tahoma"/>
                <a:cs typeface="Tahoma"/>
              </a:rPr>
              <a:t> </a:t>
            </a:r>
            <a:r>
              <a:rPr sz="2250" dirty="0">
                <a:latin typeface="Tahoma"/>
                <a:cs typeface="Tahoma"/>
              </a:rPr>
              <a:t>başka</a:t>
            </a:r>
            <a:r>
              <a:rPr sz="2250" spc="5" dirty="0">
                <a:latin typeface="Tahoma"/>
                <a:cs typeface="Tahoma"/>
              </a:rPr>
              <a:t> </a:t>
            </a:r>
            <a:r>
              <a:rPr sz="2250" dirty="0">
                <a:latin typeface="Tahoma"/>
                <a:cs typeface="Tahoma"/>
              </a:rPr>
              <a:t>has</a:t>
            </a:r>
            <a:r>
              <a:rPr sz="2250" spc="-15" dirty="0">
                <a:latin typeface="Tahoma"/>
                <a:cs typeface="Tahoma"/>
              </a:rPr>
              <a:t>t</a:t>
            </a:r>
            <a:r>
              <a:rPr sz="2250" dirty="0">
                <a:latin typeface="Tahoma"/>
                <a:cs typeface="Tahoma"/>
              </a:rPr>
              <a:t>al</a:t>
            </a:r>
            <a:r>
              <a:rPr sz="2250" spc="-15" dirty="0">
                <a:latin typeface="Tahoma"/>
                <a:cs typeface="Tahoma"/>
              </a:rPr>
              <a:t>ı</a:t>
            </a:r>
            <a:r>
              <a:rPr sz="2250" dirty="0">
                <a:latin typeface="Tahoma"/>
                <a:cs typeface="Tahoma"/>
              </a:rPr>
              <a:t>k</a:t>
            </a:r>
            <a:r>
              <a:rPr sz="2250" spc="-15" dirty="0">
                <a:latin typeface="Tahoma"/>
                <a:cs typeface="Tahoma"/>
              </a:rPr>
              <a:t>l</a:t>
            </a:r>
            <a:r>
              <a:rPr sz="2250" dirty="0">
                <a:latin typeface="Tahoma"/>
                <a:cs typeface="Tahoma"/>
              </a:rPr>
              <a:t>ar</a:t>
            </a:r>
            <a:r>
              <a:rPr sz="2250" spc="45" dirty="0">
                <a:latin typeface="Tahoma"/>
                <a:cs typeface="Tahoma"/>
              </a:rPr>
              <a:t> </a:t>
            </a:r>
            <a:r>
              <a:rPr sz="2250" spc="-55" dirty="0">
                <a:latin typeface="Tahoma"/>
                <a:cs typeface="Tahoma"/>
              </a:rPr>
              <a:t>v</a:t>
            </a:r>
            <a:r>
              <a:rPr sz="2250" dirty="0">
                <a:latin typeface="Tahoma"/>
                <a:cs typeface="Tahoma"/>
              </a:rPr>
              <a:t>ar</a:t>
            </a:r>
            <a:r>
              <a:rPr sz="2250" spc="15" dirty="0">
                <a:latin typeface="Tahoma"/>
                <a:cs typeface="Tahoma"/>
              </a:rPr>
              <a:t> </a:t>
            </a:r>
            <a:r>
              <a:rPr sz="2250" dirty="0">
                <a:latin typeface="Tahoma"/>
                <a:cs typeface="Tahoma"/>
              </a:rPr>
              <a:t>mı?</a:t>
            </a:r>
            <a:endParaRPr sz="225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1"/>
              </a:spcBef>
              <a:buFont typeface="Tahoma"/>
              <a:buChar char="•"/>
            </a:pPr>
            <a:endParaRPr sz="2400">
              <a:latin typeface="Times New Roman"/>
              <a:cs typeface="Times New Roman"/>
            </a:endParaRPr>
          </a:p>
          <a:p>
            <a:pPr marL="330835" indent="-220345">
              <a:lnSpc>
                <a:spcPct val="100000"/>
              </a:lnSpc>
              <a:buFont typeface="Tahoma"/>
              <a:buChar char="•"/>
              <a:tabLst>
                <a:tab pos="331470" algn="l"/>
              </a:tabLst>
            </a:pPr>
            <a:r>
              <a:rPr sz="2250" dirty="0">
                <a:latin typeface="Tahoma"/>
                <a:cs typeface="Tahoma"/>
              </a:rPr>
              <a:t>Son</a:t>
            </a:r>
            <a:r>
              <a:rPr sz="2250" spc="20" dirty="0">
                <a:latin typeface="Tahoma"/>
                <a:cs typeface="Tahoma"/>
              </a:rPr>
              <a:t> </a:t>
            </a:r>
            <a:r>
              <a:rPr sz="2250" spc="-10" dirty="0">
                <a:latin typeface="Tahoma"/>
                <a:cs typeface="Tahoma"/>
              </a:rPr>
              <a:t>l</a:t>
            </a:r>
            <a:r>
              <a:rPr sz="2250" dirty="0">
                <a:latin typeface="Tahoma"/>
                <a:cs typeface="Tahoma"/>
              </a:rPr>
              <a:t>a</a:t>
            </a:r>
            <a:r>
              <a:rPr sz="2250" spc="5" dirty="0">
                <a:latin typeface="Tahoma"/>
                <a:cs typeface="Tahoma"/>
              </a:rPr>
              <a:t>b</a:t>
            </a:r>
            <a:r>
              <a:rPr sz="2250" dirty="0">
                <a:latin typeface="Tahoma"/>
                <a:cs typeface="Tahoma"/>
              </a:rPr>
              <a:t>o</a:t>
            </a:r>
            <a:r>
              <a:rPr sz="2250" spc="-40" dirty="0">
                <a:latin typeface="Tahoma"/>
                <a:cs typeface="Tahoma"/>
              </a:rPr>
              <a:t>r</a:t>
            </a:r>
            <a:r>
              <a:rPr sz="2250" dirty="0">
                <a:latin typeface="Tahoma"/>
                <a:cs typeface="Tahoma"/>
              </a:rPr>
              <a:t>at</a:t>
            </a:r>
            <a:r>
              <a:rPr sz="2250" spc="-10" dirty="0">
                <a:latin typeface="Tahoma"/>
                <a:cs typeface="Tahoma"/>
              </a:rPr>
              <a:t>u</a:t>
            </a:r>
            <a:r>
              <a:rPr sz="2250" spc="-55" dirty="0">
                <a:latin typeface="Tahoma"/>
                <a:cs typeface="Tahoma"/>
              </a:rPr>
              <a:t>v</a:t>
            </a:r>
            <a:r>
              <a:rPr sz="2250" dirty="0">
                <a:latin typeface="Tahoma"/>
                <a:cs typeface="Tahoma"/>
              </a:rPr>
              <a:t>ar</a:t>
            </a:r>
            <a:r>
              <a:rPr sz="2250" spc="30" dirty="0">
                <a:latin typeface="Tahoma"/>
                <a:cs typeface="Tahoma"/>
              </a:rPr>
              <a:t> </a:t>
            </a:r>
            <a:r>
              <a:rPr sz="2250" dirty="0">
                <a:latin typeface="Tahoma"/>
                <a:cs typeface="Tahoma"/>
              </a:rPr>
              <a:t>bu</a:t>
            </a:r>
            <a:r>
              <a:rPr sz="2250" spc="-15" dirty="0">
                <a:latin typeface="Tahoma"/>
                <a:cs typeface="Tahoma"/>
              </a:rPr>
              <a:t>l</a:t>
            </a:r>
            <a:r>
              <a:rPr sz="2250" dirty="0">
                <a:latin typeface="Tahoma"/>
                <a:cs typeface="Tahoma"/>
              </a:rPr>
              <a:t>gu</a:t>
            </a:r>
            <a:r>
              <a:rPr sz="2250" spc="-15" dirty="0">
                <a:latin typeface="Tahoma"/>
                <a:cs typeface="Tahoma"/>
              </a:rPr>
              <a:t>l</a:t>
            </a:r>
            <a:r>
              <a:rPr sz="2250" dirty="0">
                <a:latin typeface="Tahoma"/>
                <a:cs typeface="Tahoma"/>
              </a:rPr>
              <a:t>arı</a:t>
            </a:r>
            <a:r>
              <a:rPr sz="2250" spc="5" dirty="0">
                <a:latin typeface="Tahoma"/>
                <a:cs typeface="Tahoma"/>
              </a:rPr>
              <a:t> </a:t>
            </a:r>
            <a:r>
              <a:rPr sz="2250" spc="-20" dirty="0">
                <a:latin typeface="Tahoma"/>
                <a:cs typeface="Tahoma"/>
              </a:rPr>
              <a:t>v</a:t>
            </a:r>
            <a:r>
              <a:rPr sz="2250" dirty="0">
                <a:latin typeface="Tahoma"/>
                <a:cs typeface="Tahoma"/>
              </a:rPr>
              <a:t>e</a:t>
            </a:r>
            <a:r>
              <a:rPr sz="2250" spc="10" dirty="0">
                <a:latin typeface="Tahoma"/>
                <a:cs typeface="Tahoma"/>
              </a:rPr>
              <a:t> </a:t>
            </a:r>
            <a:r>
              <a:rPr sz="2250" dirty="0">
                <a:latin typeface="Tahoma"/>
                <a:cs typeface="Tahoma"/>
              </a:rPr>
              <a:t>b</a:t>
            </a:r>
            <a:r>
              <a:rPr sz="2250" spc="-10" dirty="0">
                <a:latin typeface="Tahoma"/>
                <a:cs typeface="Tahoma"/>
              </a:rPr>
              <a:t>i</a:t>
            </a:r>
            <a:r>
              <a:rPr sz="2250" spc="-25" dirty="0">
                <a:latin typeface="Tahoma"/>
                <a:cs typeface="Tahoma"/>
              </a:rPr>
              <a:t>y</a:t>
            </a:r>
            <a:r>
              <a:rPr sz="2250" dirty="0">
                <a:latin typeface="Tahoma"/>
                <a:cs typeface="Tahoma"/>
              </a:rPr>
              <a:t>o</a:t>
            </a:r>
            <a:r>
              <a:rPr sz="2250" spc="-10" dirty="0">
                <a:latin typeface="Tahoma"/>
                <a:cs typeface="Tahoma"/>
              </a:rPr>
              <a:t>ki</a:t>
            </a:r>
            <a:r>
              <a:rPr sz="2250" spc="-15" dirty="0">
                <a:latin typeface="Tahoma"/>
                <a:cs typeface="Tahoma"/>
              </a:rPr>
              <a:t>m</a:t>
            </a:r>
            <a:r>
              <a:rPr sz="2250" spc="-55" dirty="0">
                <a:latin typeface="Tahoma"/>
                <a:cs typeface="Tahoma"/>
              </a:rPr>
              <a:t>y</a:t>
            </a:r>
            <a:r>
              <a:rPr sz="2250" dirty="0">
                <a:latin typeface="Tahoma"/>
                <a:cs typeface="Tahoma"/>
              </a:rPr>
              <a:t>asal</a:t>
            </a:r>
            <a:r>
              <a:rPr sz="2250" spc="70" dirty="0">
                <a:latin typeface="Tahoma"/>
                <a:cs typeface="Tahoma"/>
              </a:rPr>
              <a:t> </a:t>
            </a:r>
            <a:r>
              <a:rPr sz="2250" dirty="0">
                <a:latin typeface="Tahoma"/>
                <a:cs typeface="Tahoma"/>
              </a:rPr>
              <a:t>pa</a:t>
            </a:r>
            <a:r>
              <a:rPr sz="2250" spc="-30" dirty="0">
                <a:latin typeface="Tahoma"/>
                <a:cs typeface="Tahoma"/>
              </a:rPr>
              <a:t>r</a:t>
            </a:r>
            <a:r>
              <a:rPr sz="2250" dirty="0">
                <a:latin typeface="Tahoma"/>
                <a:cs typeface="Tahoma"/>
              </a:rPr>
              <a:t>amet</a:t>
            </a:r>
            <a:r>
              <a:rPr sz="2250" spc="-25" dirty="0">
                <a:latin typeface="Tahoma"/>
                <a:cs typeface="Tahoma"/>
              </a:rPr>
              <a:t>r</a:t>
            </a:r>
            <a:r>
              <a:rPr sz="2250" dirty="0">
                <a:latin typeface="Tahoma"/>
                <a:cs typeface="Tahoma"/>
              </a:rPr>
              <a:t>e</a:t>
            </a:r>
            <a:r>
              <a:rPr sz="2250" spc="-10" dirty="0">
                <a:latin typeface="Tahoma"/>
                <a:cs typeface="Tahoma"/>
              </a:rPr>
              <a:t>l</a:t>
            </a:r>
            <a:r>
              <a:rPr sz="2250" dirty="0">
                <a:latin typeface="Tahoma"/>
                <a:cs typeface="Tahoma"/>
              </a:rPr>
              <a:t>er</a:t>
            </a:r>
            <a:r>
              <a:rPr sz="2250" spc="10" dirty="0">
                <a:latin typeface="Tahoma"/>
                <a:cs typeface="Tahoma"/>
              </a:rPr>
              <a:t> </a:t>
            </a:r>
            <a:r>
              <a:rPr sz="2250" dirty="0">
                <a:latin typeface="Tahoma"/>
                <a:cs typeface="Tahoma"/>
              </a:rPr>
              <a:t>nas</a:t>
            </a:r>
            <a:r>
              <a:rPr sz="2250" spc="-15" dirty="0">
                <a:latin typeface="Tahoma"/>
                <a:cs typeface="Tahoma"/>
              </a:rPr>
              <a:t>ı</a:t>
            </a:r>
            <a:r>
              <a:rPr sz="2250" spc="-10" dirty="0">
                <a:latin typeface="Tahoma"/>
                <a:cs typeface="Tahoma"/>
              </a:rPr>
              <a:t>l</a:t>
            </a:r>
            <a:r>
              <a:rPr sz="2250" dirty="0">
                <a:latin typeface="Tahoma"/>
                <a:cs typeface="Tahoma"/>
              </a:rPr>
              <a:t>?</a:t>
            </a:r>
            <a:endParaRPr sz="225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1"/>
              </a:spcBef>
              <a:buFont typeface="Tahoma"/>
              <a:buChar char="•"/>
            </a:pPr>
            <a:endParaRPr sz="2400">
              <a:latin typeface="Times New Roman"/>
              <a:cs typeface="Times New Roman"/>
            </a:endParaRPr>
          </a:p>
          <a:p>
            <a:pPr marL="330835" indent="-220345">
              <a:lnSpc>
                <a:spcPct val="100000"/>
              </a:lnSpc>
              <a:buFont typeface="Tahoma"/>
              <a:buChar char="•"/>
              <a:tabLst>
                <a:tab pos="331470" algn="l"/>
              </a:tabLst>
            </a:pPr>
            <a:r>
              <a:rPr sz="2250" spc="15" dirty="0">
                <a:latin typeface="Tahoma"/>
                <a:cs typeface="Tahoma"/>
              </a:rPr>
              <a:t>T</a:t>
            </a:r>
            <a:r>
              <a:rPr sz="2250" spc="-5" dirty="0">
                <a:latin typeface="Tahoma"/>
                <a:cs typeface="Tahoma"/>
              </a:rPr>
              <a:t>ı</a:t>
            </a:r>
            <a:r>
              <a:rPr sz="2250" spc="10" dirty="0">
                <a:latin typeface="Tahoma"/>
                <a:cs typeface="Tahoma"/>
              </a:rPr>
              <a:t>b</a:t>
            </a:r>
            <a:r>
              <a:rPr sz="2250" spc="15" dirty="0">
                <a:latin typeface="Tahoma"/>
                <a:cs typeface="Tahoma"/>
              </a:rPr>
              <a:t>b</a:t>
            </a:r>
            <a:r>
              <a:rPr sz="2250" spc="5" dirty="0">
                <a:latin typeface="Tahoma"/>
                <a:cs typeface="Tahoma"/>
              </a:rPr>
              <a:t>i</a:t>
            </a:r>
            <a:r>
              <a:rPr sz="2250" spc="-5" dirty="0">
                <a:latin typeface="Tahoma"/>
                <a:cs typeface="Tahoma"/>
              </a:rPr>
              <a:t> </a:t>
            </a:r>
            <a:r>
              <a:rPr sz="2250" spc="15" dirty="0">
                <a:latin typeface="Tahoma"/>
                <a:cs typeface="Tahoma"/>
              </a:rPr>
              <a:t>b</a:t>
            </a:r>
            <a:r>
              <a:rPr sz="2250" spc="10" dirty="0">
                <a:latin typeface="Tahoma"/>
                <a:cs typeface="Tahoma"/>
              </a:rPr>
              <a:t>e</a:t>
            </a:r>
            <a:r>
              <a:rPr sz="2250" dirty="0">
                <a:latin typeface="Tahoma"/>
                <a:cs typeface="Tahoma"/>
              </a:rPr>
              <a:t>s</a:t>
            </a:r>
            <a:r>
              <a:rPr sz="2250" spc="-5" dirty="0">
                <a:latin typeface="Tahoma"/>
                <a:cs typeface="Tahoma"/>
              </a:rPr>
              <a:t>l</a:t>
            </a:r>
            <a:r>
              <a:rPr sz="2250" spc="10" dirty="0">
                <a:latin typeface="Tahoma"/>
                <a:cs typeface="Tahoma"/>
              </a:rPr>
              <a:t>enme</a:t>
            </a:r>
            <a:r>
              <a:rPr sz="2250" spc="5" dirty="0">
                <a:latin typeface="Tahoma"/>
                <a:cs typeface="Tahoma"/>
              </a:rPr>
              <a:t> bi</a:t>
            </a:r>
            <a:r>
              <a:rPr sz="2250" spc="-10" dirty="0">
                <a:latin typeface="Tahoma"/>
                <a:cs typeface="Tahoma"/>
              </a:rPr>
              <a:t>l</a:t>
            </a:r>
            <a:r>
              <a:rPr sz="2250" spc="5" dirty="0">
                <a:latin typeface="Tahoma"/>
                <a:cs typeface="Tahoma"/>
              </a:rPr>
              <a:t>gi</a:t>
            </a:r>
            <a:r>
              <a:rPr sz="2250" dirty="0">
                <a:latin typeface="Tahoma"/>
                <a:cs typeface="Tahoma"/>
              </a:rPr>
              <a:t>s</a:t>
            </a:r>
            <a:r>
              <a:rPr sz="2250" spc="5" dirty="0">
                <a:latin typeface="Tahoma"/>
                <a:cs typeface="Tahoma"/>
              </a:rPr>
              <a:t>i</a:t>
            </a:r>
            <a:r>
              <a:rPr sz="2250" spc="15" dirty="0">
                <a:latin typeface="Tahoma"/>
                <a:cs typeface="Tahoma"/>
              </a:rPr>
              <a:t> </a:t>
            </a:r>
            <a:r>
              <a:rPr sz="2250" spc="-15" dirty="0">
                <a:latin typeface="Tahoma"/>
                <a:cs typeface="Tahoma"/>
              </a:rPr>
              <a:t>v</a:t>
            </a:r>
            <a:r>
              <a:rPr sz="2250" spc="10" dirty="0">
                <a:latin typeface="Tahoma"/>
                <a:cs typeface="Tahoma"/>
              </a:rPr>
              <a:t>e</a:t>
            </a:r>
            <a:r>
              <a:rPr sz="2250" spc="5" dirty="0">
                <a:latin typeface="Tahoma"/>
                <a:cs typeface="Tahoma"/>
              </a:rPr>
              <a:t> </a:t>
            </a:r>
            <a:r>
              <a:rPr sz="2250" spc="10" dirty="0">
                <a:latin typeface="Tahoma"/>
                <a:cs typeface="Tahoma"/>
              </a:rPr>
              <a:t>u</a:t>
            </a:r>
            <a:r>
              <a:rPr sz="2250" spc="-15" dirty="0">
                <a:latin typeface="Tahoma"/>
                <a:cs typeface="Tahoma"/>
              </a:rPr>
              <a:t>y</a:t>
            </a:r>
            <a:r>
              <a:rPr sz="2250" spc="10" dirty="0">
                <a:latin typeface="Tahoma"/>
                <a:cs typeface="Tahoma"/>
              </a:rPr>
              <a:t>gu</a:t>
            </a:r>
            <a:r>
              <a:rPr sz="2250" spc="-5" dirty="0">
                <a:latin typeface="Tahoma"/>
                <a:cs typeface="Tahoma"/>
              </a:rPr>
              <a:t>l</a:t>
            </a:r>
            <a:r>
              <a:rPr sz="2250" spc="10" dirty="0">
                <a:latin typeface="Tahoma"/>
                <a:cs typeface="Tahoma"/>
              </a:rPr>
              <a:t>aması</a:t>
            </a:r>
            <a:r>
              <a:rPr sz="2250" spc="30" dirty="0">
                <a:latin typeface="Tahoma"/>
                <a:cs typeface="Tahoma"/>
              </a:rPr>
              <a:t> </a:t>
            </a:r>
            <a:r>
              <a:rPr sz="2250" spc="10" dirty="0">
                <a:latin typeface="Tahoma"/>
                <a:cs typeface="Tahoma"/>
              </a:rPr>
              <a:t>na</a:t>
            </a:r>
            <a:r>
              <a:rPr sz="2250" spc="-5" dirty="0">
                <a:latin typeface="Tahoma"/>
                <a:cs typeface="Tahoma"/>
              </a:rPr>
              <a:t>sıl</a:t>
            </a:r>
            <a:r>
              <a:rPr sz="2250" spc="10" dirty="0">
                <a:latin typeface="Tahoma"/>
                <a:cs typeface="Tahoma"/>
              </a:rPr>
              <a:t>?</a:t>
            </a:r>
            <a:endParaRPr sz="225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Font typeface="Tahoma"/>
              <a:buChar char="•"/>
            </a:pPr>
            <a:endParaRPr sz="2400">
              <a:latin typeface="Times New Roman"/>
              <a:cs typeface="Times New Roman"/>
            </a:endParaRPr>
          </a:p>
          <a:p>
            <a:pPr marL="330835" indent="-220345">
              <a:lnSpc>
                <a:spcPct val="100000"/>
              </a:lnSpc>
              <a:buFont typeface="Tahoma"/>
              <a:buChar char="•"/>
              <a:tabLst>
                <a:tab pos="331470" algn="l"/>
              </a:tabLst>
            </a:pPr>
            <a:r>
              <a:rPr sz="2250" spc="10" dirty="0">
                <a:latin typeface="Tahoma"/>
                <a:cs typeface="Tahoma"/>
              </a:rPr>
              <a:t>E</a:t>
            </a:r>
            <a:r>
              <a:rPr sz="2250" dirty="0">
                <a:latin typeface="Tahoma"/>
                <a:cs typeface="Tahoma"/>
              </a:rPr>
              <a:t>g</a:t>
            </a:r>
            <a:r>
              <a:rPr sz="2250" spc="-20" dirty="0">
                <a:latin typeface="Tahoma"/>
                <a:cs typeface="Tahoma"/>
              </a:rPr>
              <a:t>z</a:t>
            </a:r>
            <a:r>
              <a:rPr sz="2250" dirty="0">
                <a:latin typeface="Tahoma"/>
                <a:cs typeface="Tahoma"/>
              </a:rPr>
              <a:t>ers</a:t>
            </a:r>
            <a:r>
              <a:rPr sz="2250" spc="-15" dirty="0">
                <a:latin typeface="Tahoma"/>
                <a:cs typeface="Tahoma"/>
              </a:rPr>
              <a:t>i</a:t>
            </a:r>
            <a:r>
              <a:rPr sz="2250" dirty="0">
                <a:latin typeface="Tahoma"/>
                <a:cs typeface="Tahoma"/>
              </a:rPr>
              <a:t>z</a:t>
            </a:r>
            <a:r>
              <a:rPr sz="2250" spc="25" dirty="0">
                <a:latin typeface="Tahoma"/>
                <a:cs typeface="Tahoma"/>
              </a:rPr>
              <a:t> </a:t>
            </a:r>
            <a:r>
              <a:rPr sz="2250" dirty="0">
                <a:latin typeface="Tahoma"/>
                <a:cs typeface="Tahoma"/>
              </a:rPr>
              <a:t>u</a:t>
            </a:r>
            <a:r>
              <a:rPr sz="2250" spc="-25" dirty="0">
                <a:latin typeface="Tahoma"/>
                <a:cs typeface="Tahoma"/>
              </a:rPr>
              <a:t>y</a:t>
            </a:r>
            <a:r>
              <a:rPr sz="2250" dirty="0">
                <a:latin typeface="Tahoma"/>
                <a:cs typeface="Tahoma"/>
              </a:rPr>
              <a:t>gu</a:t>
            </a:r>
            <a:r>
              <a:rPr sz="2250" spc="-15" dirty="0">
                <a:latin typeface="Tahoma"/>
                <a:cs typeface="Tahoma"/>
              </a:rPr>
              <a:t>l</a:t>
            </a:r>
            <a:r>
              <a:rPr sz="2250" dirty="0">
                <a:latin typeface="Tahoma"/>
                <a:cs typeface="Tahoma"/>
              </a:rPr>
              <a:t>aması</a:t>
            </a:r>
            <a:r>
              <a:rPr sz="2250" spc="30" dirty="0">
                <a:latin typeface="Tahoma"/>
                <a:cs typeface="Tahoma"/>
              </a:rPr>
              <a:t> </a:t>
            </a:r>
            <a:r>
              <a:rPr sz="2250" dirty="0">
                <a:latin typeface="Tahoma"/>
                <a:cs typeface="Tahoma"/>
              </a:rPr>
              <a:t>nas</a:t>
            </a:r>
            <a:r>
              <a:rPr sz="2250" spc="-15" dirty="0">
                <a:latin typeface="Tahoma"/>
                <a:cs typeface="Tahoma"/>
              </a:rPr>
              <a:t>ı</a:t>
            </a:r>
            <a:r>
              <a:rPr sz="2250" spc="-10" dirty="0">
                <a:latin typeface="Tahoma"/>
                <a:cs typeface="Tahoma"/>
              </a:rPr>
              <a:t>l</a:t>
            </a:r>
            <a:r>
              <a:rPr sz="2250" dirty="0">
                <a:latin typeface="Tahoma"/>
                <a:cs typeface="Tahoma"/>
              </a:rPr>
              <a:t>?</a:t>
            </a:r>
            <a:endParaRPr sz="225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Tahoma"/>
              <a:buChar char="•"/>
            </a:pPr>
            <a:endParaRPr sz="2400">
              <a:latin typeface="Times New Roman"/>
              <a:cs typeface="Times New Roman"/>
            </a:endParaRPr>
          </a:p>
          <a:p>
            <a:pPr marL="330835" indent="-220345">
              <a:lnSpc>
                <a:spcPct val="100000"/>
              </a:lnSpc>
              <a:buFont typeface="Tahoma"/>
              <a:buChar char="•"/>
              <a:tabLst>
                <a:tab pos="331470" algn="l"/>
              </a:tabLst>
            </a:pPr>
            <a:r>
              <a:rPr sz="2250" dirty="0">
                <a:latin typeface="Tahoma"/>
                <a:cs typeface="Tahoma"/>
              </a:rPr>
              <a:t>Son</a:t>
            </a:r>
            <a:r>
              <a:rPr sz="2250" spc="20" dirty="0">
                <a:latin typeface="Tahoma"/>
                <a:cs typeface="Tahoma"/>
              </a:rPr>
              <a:t> </a:t>
            </a:r>
            <a:r>
              <a:rPr sz="2250" spc="-10" dirty="0">
                <a:latin typeface="Tahoma"/>
                <a:cs typeface="Tahoma"/>
              </a:rPr>
              <a:t>t</a:t>
            </a:r>
            <a:r>
              <a:rPr sz="2250" dirty="0">
                <a:latin typeface="Tahoma"/>
                <a:cs typeface="Tahoma"/>
              </a:rPr>
              <a:t>e</a:t>
            </a:r>
            <a:r>
              <a:rPr sz="2250" spc="5" dirty="0">
                <a:latin typeface="Tahoma"/>
                <a:cs typeface="Tahoma"/>
              </a:rPr>
              <a:t>d</a:t>
            </a:r>
            <a:r>
              <a:rPr sz="2250" spc="-15" dirty="0">
                <a:latin typeface="Tahoma"/>
                <a:cs typeface="Tahoma"/>
              </a:rPr>
              <a:t>a</a:t>
            </a:r>
            <a:r>
              <a:rPr sz="2250" dirty="0">
                <a:latin typeface="Tahoma"/>
                <a:cs typeface="Tahoma"/>
              </a:rPr>
              <a:t>vi</a:t>
            </a:r>
            <a:r>
              <a:rPr sz="2250" spc="15" dirty="0">
                <a:latin typeface="Tahoma"/>
                <a:cs typeface="Tahoma"/>
              </a:rPr>
              <a:t> </a:t>
            </a:r>
            <a:r>
              <a:rPr sz="2250" dirty="0">
                <a:latin typeface="Tahoma"/>
                <a:cs typeface="Tahoma"/>
              </a:rPr>
              <a:t>p</a:t>
            </a:r>
            <a:r>
              <a:rPr sz="2250" spc="-20" dirty="0">
                <a:latin typeface="Tahoma"/>
                <a:cs typeface="Tahoma"/>
              </a:rPr>
              <a:t>r</a:t>
            </a:r>
            <a:r>
              <a:rPr sz="2250" dirty="0">
                <a:latin typeface="Tahoma"/>
                <a:cs typeface="Tahoma"/>
              </a:rPr>
              <a:t>o</a:t>
            </a:r>
            <a:r>
              <a:rPr sz="2250" spc="-15" dirty="0">
                <a:latin typeface="Tahoma"/>
                <a:cs typeface="Tahoma"/>
              </a:rPr>
              <a:t>t</a:t>
            </a:r>
            <a:r>
              <a:rPr sz="2250" dirty="0">
                <a:latin typeface="Tahoma"/>
                <a:cs typeface="Tahoma"/>
              </a:rPr>
              <a:t>o</a:t>
            </a:r>
            <a:r>
              <a:rPr sz="2250" spc="-25" dirty="0">
                <a:latin typeface="Tahoma"/>
                <a:cs typeface="Tahoma"/>
              </a:rPr>
              <a:t>k</a:t>
            </a:r>
            <a:r>
              <a:rPr sz="2250" dirty="0">
                <a:latin typeface="Tahoma"/>
                <a:cs typeface="Tahoma"/>
              </a:rPr>
              <a:t>o</a:t>
            </a:r>
            <a:r>
              <a:rPr sz="2250" spc="-15" dirty="0">
                <a:latin typeface="Tahoma"/>
                <a:cs typeface="Tahoma"/>
              </a:rPr>
              <a:t>l</a:t>
            </a:r>
            <a:r>
              <a:rPr sz="2250" dirty="0">
                <a:latin typeface="Tahoma"/>
                <a:cs typeface="Tahoma"/>
              </a:rPr>
              <a:t>ü</a:t>
            </a:r>
            <a:r>
              <a:rPr sz="2250" spc="70" dirty="0">
                <a:latin typeface="Tahoma"/>
                <a:cs typeface="Tahoma"/>
              </a:rPr>
              <a:t> </a:t>
            </a:r>
            <a:r>
              <a:rPr sz="2250" dirty="0">
                <a:latin typeface="Tahoma"/>
                <a:cs typeface="Tahoma"/>
              </a:rPr>
              <a:t>nas</a:t>
            </a:r>
            <a:r>
              <a:rPr sz="2250" spc="-15" dirty="0">
                <a:latin typeface="Tahoma"/>
                <a:cs typeface="Tahoma"/>
              </a:rPr>
              <a:t>ı</a:t>
            </a:r>
            <a:r>
              <a:rPr sz="2250" spc="-10" dirty="0">
                <a:latin typeface="Tahoma"/>
                <a:cs typeface="Tahoma"/>
              </a:rPr>
              <a:t>l</a:t>
            </a:r>
            <a:r>
              <a:rPr sz="2250" dirty="0">
                <a:latin typeface="Tahoma"/>
                <a:cs typeface="Tahoma"/>
              </a:rPr>
              <a:t>?</a:t>
            </a:r>
            <a:endParaRPr sz="2250">
              <a:latin typeface="Tahoma"/>
              <a:cs typeface="Tahom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26203" y="1735058"/>
            <a:ext cx="12354560" cy="7802880"/>
          </a:xfrm>
          <a:custGeom>
            <a:avLst/>
            <a:gdLst/>
            <a:ahLst/>
            <a:cxnLst/>
            <a:rect l="l" t="t" r="r" b="b"/>
            <a:pathLst>
              <a:path w="12354560" h="7802880">
                <a:moveTo>
                  <a:pt x="0" y="347878"/>
                </a:moveTo>
                <a:lnTo>
                  <a:pt x="4552" y="291437"/>
                </a:lnTo>
                <a:lnTo>
                  <a:pt x="17733" y="237901"/>
                </a:lnTo>
                <a:lnTo>
                  <a:pt x="38825" y="187984"/>
                </a:lnTo>
                <a:lnTo>
                  <a:pt x="67114" y="142402"/>
                </a:lnTo>
                <a:lnTo>
                  <a:pt x="101882" y="101870"/>
                </a:lnTo>
                <a:lnTo>
                  <a:pt x="142414" y="67104"/>
                </a:lnTo>
                <a:lnTo>
                  <a:pt x="187994" y="38819"/>
                </a:lnTo>
                <a:lnTo>
                  <a:pt x="237905" y="17729"/>
                </a:lnTo>
                <a:lnTo>
                  <a:pt x="291433" y="4551"/>
                </a:lnTo>
                <a:lnTo>
                  <a:pt x="347860" y="0"/>
                </a:lnTo>
                <a:lnTo>
                  <a:pt x="12006679" y="0"/>
                </a:lnTo>
                <a:lnTo>
                  <a:pt x="12063120" y="4551"/>
                </a:lnTo>
                <a:lnTo>
                  <a:pt x="12116657" y="17729"/>
                </a:lnTo>
                <a:lnTo>
                  <a:pt x="12166573" y="38819"/>
                </a:lnTo>
                <a:lnTo>
                  <a:pt x="12212155" y="67104"/>
                </a:lnTo>
                <a:lnTo>
                  <a:pt x="12252687" y="101870"/>
                </a:lnTo>
                <a:lnTo>
                  <a:pt x="12287453" y="142402"/>
                </a:lnTo>
                <a:lnTo>
                  <a:pt x="12315738" y="187984"/>
                </a:lnTo>
                <a:lnTo>
                  <a:pt x="12336828" y="237901"/>
                </a:lnTo>
                <a:lnTo>
                  <a:pt x="12350006" y="291437"/>
                </a:lnTo>
                <a:lnTo>
                  <a:pt x="12354558" y="347878"/>
                </a:lnTo>
                <a:lnTo>
                  <a:pt x="12354558" y="7455018"/>
                </a:lnTo>
                <a:lnTo>
                  <a:pt x="12350006" y="7511445"/>
                </a:lnTo>
                <a:lnTo>
                  <a:pt x="12336828" y="7564973"/>
                </a:lnTo>
                <a:lnTo>
                  <a:pt x="12315738" y="7614884"/>
                </a:lnTo>
                <a:lnTo>
                  <a:pt x="12287453" y="7660464"/>
                </a:lnTo>
                <a:lnTo>
                  <a:pt x="12252687" y="7700996"/>
                </a:lnTo>
                <a:lnTo>
                  <a:pt x="12212155" y="7735764"/>
                </a:lnTo>
                <a:lnTo>
                  <a:pt x="12166573" y="7764053"/>
                </a:lnTo>
                <a:lnTo>
                  <a:pt x="12116657" y="7785145"/>
                </a:lnTo>
                <a:lnTo>
                  <a:pt x="12063120" y="7798326"/>
                </a:lnTo>
                <a:lnTo>
                  <a:pt x="12006679" y="7802878"/>
                </a:lnTo>
                <a:lnTo>
                  <a:pt x="347860" y="7802878"/>
                </a:lnTo>
                <a:lnTo>
                  <a:pt x="291433" y="7798326"/>
                </a:lnTo>
                <a:lnTo>
                  <a:pt x="237905" y="7785145"/>
                </a:lnTo>
                <a:lnTo>
                  <a:pt x="187994" y="7764053"/>
                </a:lnTo>
                <a:lnTo>
                  <a:pt x="142414" y="7735764"/>
                </a:lnTo>
                <a:lnTo>
                  <a:pt x="101882" y="7700996"/>
                </a:lnTo>
                <a:lnTo>
                  <a:pt x="67114" y="7660464"/>
                </a:lnTo>
                <a:lnTo>
                  <a:pt x="38825" y="7614884"/>
                </a:lnTo>
                <a:lnTo>
                  <a:pt x="17733" y="7564973"/>
                </a:lnTo>
                <a:lnTo>
                  <a:pt x="4552" y="7511445"/>
                </a:lnTo>
                <a:lnTo>
                  <a:pt x="0" y="7455018"/>
                </a:lnTo>
                <a:lnTo>
                  <a:pt x="0" y="347878"/>
                </a:lnTo>
                <a:close/>
              </a:path>
            </a:pathLst>
          </a:custGeom>
          <a:ln w="36846">
            <a:solidFill>
              <a:srgbClr val="8D343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0"/>
            <a:ext cx="1612900" cy="16129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517227"/>
            <a:ext cx="13004800" cy="8236584"/>
          </a:xfrm>
          <a:custGeom>
            <a:avLst/>
            <a:gdLst/>
            <a:ahLst/>
            <a:cxnLst/>
            <a:rect l="l" t="t" r="r" b="b"/>
            <a:pathLst>
              <a:path w="13004800" h="8236584">
                <a:moveTo>
                  <a:pt x="0" y="8236371"/>
                </a:moveTo>
                <a:lnTo>
                  <a:pt x="13004800" y="8236371"/>
                </a:lnTo>
                <a:lnTo>
                  <a:pt x="13004800" y="0"/>
                </a:lnTo>
                <a:lnTo>
                  <a:pt x="0" y="0"/>
                </a:lnTo>
                <a:lnTo>
                  <a:pt x="0" y="823637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47080" y="2602043"/>
            <a:ext cx="10304145" cy="4985385"/>
          </a:xfrm>
          <a:custGeom>
            <a:avLst/>
            <a:gdLst/>
            <a:ahLst/>
            <a:cxnLst/>
            <a:rect l="l" t="t" r="r" b="b"/>
            <a:pathLst>
              <a:path w="10304145" h="4985384">
                <a:moveTo>
                  <a:pt x="10012612" y="0"/>
                </a:moveTo>
                <a:lnTo>
                  <a:pt x="291470" y="0"/>
                </a:lnTo>
                <a:lnTo>
                  <a:pt x="267565" y="965"/>
                </a:lnTo>
                <a:lnTo>
                  <a:pt x="221427" y="8466"/>
                </a:lnTo>
                <a:lnTo>
                  <a:pt x="178018" y="22893"/>
                </a:lnTo>
                <a:lnTo>
                  <a:pt x="137938" y="43650"/>
                </a:lnTo>
                <a:lnTo>
                  <a:pt x="101786" y="70138"/>
                </a:lnTo>
                <a:lnTo>
                  <a:pt x="70163" y="101758"/>
                </a:lnTo>
                <a:lnTo>
                  <a:pt x="43669" y="137913"/>
                </a:lnTo>
                <a:lnTo>
                  <a:pt x="22905" y="178003"/>
                </a:lnTo>
                <a:lnTo>
                  <a:pt x="8471" y="221432"/>
                </a:lnTo>
                <a:lnTo>
                  <a:pt x="966" y="267600"/>
                </a:lnTo>
                <a:lnTo>
                  <a:pt x="0" y="291524"/>
                </a:lnTo>
                <a:lnTo>
                  <a:pt x="0" y="4693649"/>
                </a:lnTo>
                <a:lnTo>
                  <a:pt x="3814" y="4740963"/>
                </a:lnTo>
                <a:lnTo>
                  <a:pt x="14859" y="4785836"/>
                </a:lnTo>
                <a:lnTo>
                  <a:pt x="32534" y="4827670"/>
                </a:lnTo>
                <a:lnTo>
                  <a:pt x="56238" y="4865867"/>
                </a:lnTo>
                <a:lnTo>
                  <a:pt x="85371" y="4899829"/>
                </a:lnTo>
                <a:lnTo>
                  <a:pt x="119333" y="4928958"/>
                </a:lnTo>
                <a:lnTo>
                  <a:pt x="157524" y="4952655"/>
                </a:lnTo>
                <a:lnTo>
                  <a:pt x="199344" y="4970322"/>
                </a:lnTo>
                <a:lnTo>
                  <a:pt x="244193" y="4981361"/>
                </a:lnTo>
                <a:lnTo>
                  <a:pt x="291470" y="4985174"/>
                </a:lnTo>
                <a:lnTo>
                  <a:pt x="10012612" y="4985174"/>
                </a:lnTo>
                <a:lnTo>
                  <a:pt x="10059882" y="4981361"/>
                </a:lnTo>
                <a:lnTo>
                  <a:pt x="10104730" y="4970322"/>
                </a:lnTo>
                <a:lnTo>
                  <a:pt x="10146554" y="4952655"/>
                </a:lnTo>
                <a:lnTo>
                  <a:pt x="10184753" y="4928958"/>
                </a:lnTo>
                <a:lnTo>
                  <a:pt x="10218725" y="4899829"/>
                </a:lnTo>
                <a:lnTo>
                  <a:pt x="10247869" y="4865867"/>
                </a:lnTo>
                <a:lnTo>
                  <a:pt x="10271584" y="4827670"/>
                </a:lnTo>
                <a:lnTo>
                  <a:pt x="10289268" y="4785836"/>
                </a:lnTo>
                <a:lnTo>
                  <a:pt x="10300319" y="4740963"/>
                </a:lnTo>
                <a:lnTo>
                  <a:pt x="10304137" y="4693649"/>
                </a:lnTo>
                <a:lnTo>
                  <a:pt x="10304137" y="291524"/>
                </a:lnTo>
                <a:lnTo>
                  <a:pt x="10300319" y="244211"/>
                </a:lnTo>
                <a:lnTo>
                  <a:pt x="10289268" y="199338"/>
                </a:lnTo>
                <a:lnTo>
                  <a:pt x="10271584" y="157503"/>
                </a:lnTo>
                <a:lnTo>
                  <a:pt x="10247869" y="119306"/>
                </a:lnTo>
                <a:lnTo>
                  <a:pt x="10218725" y="85344"/>
                </a:lnTo>
                <a:lnTo>
                  <a:pt x="10184753" y="56215"/>
                </a:lnTo>
                <a:lnTo>
                  <a:pt x="10146554" y="32518"/>
                </a:lnTo>
                <a:lnTo>
                  <a:pt x="10104730" y="14851"/>
                </a:lnTo>
                <a:lnTo>
                  <a:pt x="10059882" y="3812"/>
                </a:lnTo>
                <a:lnTo>
                  <a:pt x="100126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347080" y="2602044"/>
            <a:ext cx="10304145" cy="4985385"/>
          </a:xfrm>
          <a:custGeom>
            <a:avLst/>
            <a:gdLst/>
            <a:ahLst/>
            <a:cxnLst/>
            <a:rect l="l" t="t" r="r" b="b"/>
            <a:pathLst>
              <a:path w="10304145" h="4985384">
                <a:moveTo>
                  <a:pt x="0" y="291524"/>
                </a:moveTo>
                <a:lnTo>
                  <a:pt x="3814" y="244210"/>
                </a:lnTo>
                <a:lnTo>
                  <a:pt x="14859" y="199337"/>
                </a:lnTo>
                <a:lnTo>
                  <a:pt x="32534" y="157503"/>
                </a:lnTo>
                <a:lnTo>
                  <a:pt x="56237" y="119306"/>
                </a:lnTo>
                <a:lnTo>
                  <a:pt x="85371" y="85343"/>
                </a:lnTo>
                <a:lnTo>
                  <a:pt x="119333" y="56215"/>
                </a:lnTo>
                <a:lnTo>
                  <a:pt x="157524" y="32518"/>
                </a:lnTo>
                <a:lnTo>
                  <a:pt x="199344" y="14851"/>
                </a:lnTo>
                <a:lnTo>
                  <a:pt x="244193" y="3812"/>
                </a:lnTo>
                <a:lnTo>
                  <a:pt x="291470" y="0"/>
                </a:lnTo>
                <a:lnTo>
                  <a:pt x="10012610" y="0"/>
                </a:lnTo>
                <a:lnTo>
                  <a:pt x="10059880" y="3812"/>
                </a:lnTo>
                <a:lnTo>
                  <a:pt x="10104728" y="14851"/>
                </a:lnTo>
                <a:lnTo>
                  <a:pt x="10146552" y="32518"/>
                </a:lnTo>
                <a:lnTo>
                  <a:pt x="10184751" y="56215"/>
                </a:lnTo>
                <a:lnTo>
                  <a:pt x="10218723" y="85343"/>
                </a:lnTo>
                <a:lnTo>
                  <a:pt x="10247867" y="119306"/>
                </a:lnTo>
                <a:lnTo>
                  <a:pt x="10271582" y="157503"/>
                </a:lnTo>
                <a:lnTo>
                  <a:pt x="10289266" y="199337"/>
                </a:lnTo>
                <a:lnTo>
                  <a:pt x="10300317" y="244210"/>
                </a:lnTo>
                <a:lnTo>
                  <a:pt x="10304135" y="291524"/>
                </a:lnTo>
                <a:lnTo>
                  <a:pt x="10304135" y="4693648"/>
                </a:lnTo>
                <a:lnTo>
                  <a:pt x="10300317" y="4740962"/>
                </a:lnTo>
                <a:lnTo>
                  <a:pt x="10289266" y="4785835"/>
                </a:lnTo>
                <a:lnTo>
                  <a:pt x="10271582" y="4827669"/>
                </a:lnTo>
                <a:lnTo>
                  <a:pt x="10247867" y="4865866"/>
                </a:lnTo>
                <a:lnTo>
                  <a:pt x="10218723" y="4899828"/>
                </a:lnTo>
                <a:lnTo>
                  <a:pt x="10184751" y="4928957"/>
                </a:lnTo>
                <a:lnTo>
                  <a:pt x="10146552" y="4952654"/>
                </a:lnTo>
                <a:lnTo>
                  <a:pt x="10104728" y="4970321"/>
                </a:lnTo>
                <a:lnTo>
                  <a:pt x="10059880" y="4981360"/>
                </a:lnTo>
                <a:lnTo>
                  <a:pt x="10012610" y="4985172"/>
                </a:lnTo>
                <a:lnTo>
                  <a:pt x="291470" y="4985172"/>
                </a:lnTo>
                <a:lnTo>
                  <a:pt x="244193" y="4981360"/>
                </a:lnTo>
                <a:lnTo>
                  <a:pt x="199344" y="4970321"/>
                </a:lnTo>
                <a:lnTo>
                  <a:pt x="157524" y="4952654"/>
                </a:lnTo>
                <a:lnTo>
                  <a:pt x="119333" y="4928957"/>
                </a:lnTo>
                <a:lnTo>
                  <a:pt x="85371" y="4899828"/>
                </a:lnTo>
                <a:lnTo>
                  <a:pt x="56237" y="4865866"/>
                </a:lnTo>
                <a:lnTo>
                  <a:pt x="32534" y="4827669"/>
                </a:lnTo>
                <a:lnTo>
                  <a:pt x="14859" y="4785835"/>
                </a:lnTo>
                <a:lnTo>
                  <a:pt x="3814" y="4740962"/>
                </a:lnTo>
                <a:lnTo>
                  <a:pt x="0" y="4693648"/>
                </a:lnTo>
                <a:lnTo>
                  <a:pt x="0" y="291524"/>
                </a:lnTo>
                <a:close/>
              </a:path>
            </a:pathLst>
          </a:custGeom>
          <a:ln w="36846">
            <a:solidFill>
              <a:srgbClr val="8D343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472447" y="2050370"/>
            <a:ext cx="9077325" cy="49555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50" b="1" spc="-5" dirty="0">
                <a:solidFill>
                  <a:srgbClr val="8D343B"/>
                </a:solidFill>
                <a:latin typeface="Tahoma"/>
                <a:cs typeface="Tahoma"/>
              </a:rPr>
              <a:t>Diyabetl</a:t>
            </a:r>
            <a:r>
              <a:rPr sz="2550" b="1" dirty="0">
                <a:solidFill>
                  <a:srgbClr val="8D343B"/>
                </a:solidFill>
                <a:latin typeface="Tahoma"/>
                <a:cs typeface="Tahoma"/>
              </a:rPr>
              <a:t>i </a:t>
            </a:r>
            <a:r>
              <a:rPr sz="2550" b="1" spc="-5" dirty="0">
                <a:solidFill>
                  <a:srgbClr val="8D343B"/>
                </a:solidFill>
                <a:latin typeface="Tahoma"/>
                <a:cs typeface="Tahoma"/>
              </a:rPr>
              <a:t>Hasta</a:t>
            </a:r>
            <a:r>
              <a:rPr sz="2550" b="1" spc="-10" dirty="0">
                <a:solidFill>
                  <a:srgbClr val="8D343B"/>
                </a:solidFill>
                <a:latin typeface="Tahoma"/>
                <a:cs typeface="Tahoma"/>
              </a:rPr>
              <a:t>d</a:t>
            </a:r>
            <a:r>
              <a:rPr sz="2550" b="1" dirty="0">
                <a:solidFill>
                  <a:srgbClr val="8D343B"/>
                </a:solidFill>
                <a:latin typeface="Tahoma"/>
                <a:cs typeface="Tahoma"/>
              </a:rPr>
              <a:t>a</a:t>
            </a:r>
            <a:r>
              <a:rPr sz="2550" b="1" spc="-40" dirty="0">
                <a:solidFill>
                  <a:srgbClr val="8D343B"/>
                </a:solidFill>
                <a:latin typeface="Tahoma"/>
                <a:cs typeface="Tahoma"/>
              </a:rPr>
              <a:t> </a:t>
            </a:r>
            <a:r>
              <a:rPr sz="2550" b="1" spc="-5" dirty="0">
                <a:solidFill>
                  <a:srgbClr val="8D343B"/>
                </a:solidFill>
                <a:latin typeface="Tahoma"/>
                <a:cs typeface="Tahoma"/>
              </a:rPr>
              <a:t>Fiz</a:t>
            </a:r>
            <a:r>
              <a:rPr sz="2550" b="1" spc="-10" dirty="0">
                <a:solidFill>
                  <a:srgbClr val="8D343B"/>
                </a:solidFill>
                <a:latin typeface="Tahoma"/>
                <a:cs typeface="Tahoma"/>
              </a:rPr>
              <a:t>i</a:t>
            </a:r>
            <a:r>
              <a:rPr sz="2550" b="1" dirty="0">
                <a:solidFill>
                  <a:srgbClr val="8D343B"/>
                </a:solidFill>
                <a:latin typeface="Tahoma"/>
                <a:cs typeface="Tahoma"/>
              </a:rPr>
              <a:t>k</a:t>
            </a:r>
            <a:r>
              <a:rPr sz="2550" b="1" spc="10" dirty="0">
                <a:solidFill>
                  <a:srgbClr val="8D343B"/>
                </a:solidFill>
                <a:latin typeface="Tahoma"/>
                <a:cs typeface="Tahoma"/>
              </a:rPr>
              <a:t> </a:t>
            </a:r>
            <a:r>
              <a:rPr sz="2550" b="1" spc="-5" dirty="0">
                <a:solidFill>
                  <a:srgbClr val="8D343B"/>
                </a:solidFill>
                <a:latin typeface="Tahoma"/>
                <a:cs typeface="Tahoma"/>
              </a:rPr>
              <a:t>Muayene</a:t>
            </a:r>
            <a:endParaRPr sz="255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2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8"/>
              </a:spcBef>
            </a:pPr>
            <a:endParaRPr sz="2900">
              <a:latin typeface="Times New Roman"/>
              <a:cs typeface="Times New Roman"/>
            </a:endParaRPr>
          </a:p>
          <a:p>
            <a:pPr marL="309245" indent="-220345">
              <a:lnSpc>
                <a:spcPct val="100000"/>
              </a:lnSpc>
              <a:buFont typeface="Tahoma"/>
              <a:buChar char="•"/>
              <a:tabLst>
                <a:tab pos="309245" algn="l"/>
              </a:tabLst>
            </a:pPr>
            <a:r>
              <a:rPr sz="2250" spc="15" dirty="0">
                <a:latin typeface="Tahoma"/>
                <a:cs typeface="Tahoma"/>
              </a:rPr>
              <a:t>B</a:t>
            </a:r>
            <a:r>
              <a:rPr sz="2250" spc="-25" dirty="0">
                <a:latin typeface="Tahoma"/>
                <a:cs typeface="Tahoma"/>
              </a:rPr>
              <a:t>o</a:t>
            </a:r>
            <a:r>
              <a:rPr sz="2250" spc="-210" dirty="0">
                <a:latin typeface="Tahoma"/>
                <a:cs typeface="Tahoma"/>
              </a:rPr>
              <a:t>y</a:t>
            </a:r>
            <a:r>
              <a:rPr sz="2250" dirty="0">
                <a:latin typeface="Tahoma"/>
                <a:cs typeface="Tahoma"/>
              </a:rPr>
              <a:t>,</a:t>
            </a:r>
            <a:r>
              <a:rPr sz="2250" spc="40" dirty="0">
                <a:latin typeface="Tahoma"/>
                <a:cs typeface="Tahoma"/>
              </a:rPr>
              <a:t> </a:t>
            </a:r>
            <a:r>
              <a:rPr sz="2250" dirty="0">
                <a:latin typeface="Tahoma"/>
                <a:cs typeface="Tahoma"/>
              </a:rPr>
              <a:t>k</a:t>
            </a:r>
            <a:r>
              <a:rPr sz="2250" spc="-15" dirty="0">
                <a:latin typeface="Tahoma"/>
                <a:cs typeface="Tahoma"/>
              </a:rPr>
              <a:t>i</a:t>
            </a:r>
            <a:r>
              <a:rPr sz="2250" spc="-10" dirty="0">
                <a:latin typeface="Tahoma"/>
                <a:cs typeface="Tahoma"/>
              </a:rPr>
              <a:t>l</a:t>
            </a:r>
            <a:r>
              <a:rPr sz="2250" spc="-40" dirty="0">
                <a:latin typeface="Tahoma"/>
                <a:cs typeface="Tahoma"/>
              </a:rPr>
              <a:t>o</a:t>
            </a:r>
            <a:r>
              <a:rPr sz="2250" dirty="0">
                <a:latin typeface="Tahoma"/>
                <a:cs typeface="Tahoma"/>
              </a:rPr>
              <a:t>,</a:t>
            </a:r>
            <a:r>
              <a:rPr sz="2250" spc="55" dirty="0">
                <a:latin typeface="Tahoma"/>
                <a:cs typeface="Tahoma"/>
              </a:rPr>
              <a:t> </a:t>
            </a:r>
            <a:r>
              <a:rPr sz="2250" dirty="0">
                <a:latin typeface="Tahoma"/>
                <a:cs typeface="Tahoma"/>
              </a:rPr>
              <a:t>B</a:t>
            </a:r>
            <a:r>
              <a:rPr sz="2250" spc="-10" dirty="0">
                <a:latin typeface="Tahoma"/>
                <a:cs typeface="Tahoma"/>
              </a:rPr>
              <a:t>K</a:t>
            </a:r>
            <a:r>
              <a:rPr sz="2250" dirty="0">
                <a:latin typeface="Tahoma"/>
                <a:cs typeface="Tahoma"/>
              </a:rPr>
              <a:t>İ</a:t>
            </a:r>
            <a:endParaRPr sz="225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1"/>
              </a:spcBef>
              <a:buFont typeface="Tahoma"/>
              <a:buChar char="•"/>
            </a:pPr>
            <a:endParaRPr sz="2400">
              <a:latin typeface="Times New Roman"/>
              <a:cs typeface="Times New Roman"/>
            </a:endParaRPr>
          </a:p>
          <a:p>
            <a:pPr marL="309245" indent="-220345">
              <a:lnSpc>
                <a:spcPct val="100000"/>
              </a:lnSpc>
              <a:buFont typeface="Tahoma"/>
              <a:buChar char="•"/>
              <a:tabLst>
                <a:tab pos="309245" algn="l"/>
              </a:tabLst>
            </a:pPr>
            <a:r>
              <a:rPr sz="2250" spc="-50" dirty="0">
                <a:latin typeface="Tahoma"/>
                <a:cs typeface="Tahoma"/>
              </a:rPr>
              <a:t>K</a:t>
            </a:r>
            <a:r>
              <a:rPr sz="2250" dirty="0">
                <a:latin typeface="Tahoma"/>
                <a:cs typeface="Tahoma"/>
              </a:rPr>
              <a:t>an</a:t>
            </a:r>
            <a:r>
              <a:rPr sz="2250" spc="5" dirty="0">
                <a:latin typeface="Tahoma"/>
                <a:cs typeface="Tahoma"/>
              </a:rPr>
              <a:t> </a:t>
            </a:r>
            <a:r>
              <a:rPr sz="2250" spc="10" dirty="0">
                <a:latin typeface="Tahoma"/>
                <a:cs typeface="Tahoma"/>
              </a:rPr>
              <a:t>b</a:t>
            </a:r>
            <a:r>
              <a:rPr sz="2250" dirty="0">
                <a:latin typeface="Tahoma"/>
                <a:cs typeface="Tahoma"/>
              </a:rPr>
              <a:t>as</a:t>
            </a:r>
            <a:r>
              <a:rPr sz="2250" spc="-15" dirty="0">
                <a:latin typeface="Tahoma"/>
                <a:cs typeface="Tahoma"/>
              </a:rPr>
              <a:t>ı</a:t>
            </a:r>
            <a:r>
              <a:rPr sz="2250" dirty="0">
                <a:latin typeface="Tahoma"/>
                <a:cs typeface="Tahoma"/>
              </a:rPr>
              <a:t>n</a:t>
            </a:r>
            <a:r>
              <a:rPr sz="2250" spc="-10" dirty="0">
                <a:latin typeface="Tahoma"/>
                <a:cs typeface="Tahoma"/>
              </a:rPr>
              <a:t>c</a:t>
            </a:r>
            <a:r>
              <a:rPr sz="2250" dirty="0">
                <a:latin typeface="Tahoma"/>
                <a:cs typeface="Tahoma"/>
              </a:rPr>
              <a:t>ı</a:t>
            </a:r>
            <a:r>
              <a:rPr sz="2250" spc="-5" dirty="0">
                <a:latin typeface="Tahoma"/>
                <a:cs typeface="Tahoma"/>
              </a:rPr>
              <a:t> </a:t>
            </a:r>
            <a:r>
              <a:rPr sz="2250" spc="10" dirty="0">
                <a:latin typeface="Tahoma"/>
                <a:cs typeface="Tahoma"/>
              </a:rPr>
              <a:t>d</a:t>
            </a:r>
            <a:r>
              <a:rPr sz="2250" dirty="0">
                <a:latin typeface="Tahoma"/>
                <a:cs typeface="Tahoma"/>
              </a:rPr>
              <a:t>e</a:t>
            </a:r>
            <a:r>
              <a:rPr sz="2250" spc="5" dirty="0">
                <a:latin typeface="Tahoma"/>
                <a:cs typeface="Tahoma"/>
              </a:rPr>
              <a:t>ğ</a:t>
            </a:r>
            <a:r>
              <a:rPr sz="2250" dirty="0">
                <a:latin typeface="Tahoma"/>
                <a:cs typeface="Tahoma"/>
              </a:rPr>
              <a:t>erle</a:t>
            </a:r>
            <a:r>
              <a:rPr sz="2250" spc="-10" dirty="0">
                <a:latin typeface="Tahoma"/>
                <a:cs typeface="Tahoma"/>
              </a:rPr>
              <a:t>n</a:t>
            </a:r>
            <a:r>
              <a:rPr sz="2250" dirty="0">
                <a:latin typeface="Tahoma"/>
                <a:cs typeface="Tahoma"/>
              </a:rPr>
              <a:t>d</a:t>
            </a:r>
            <a:r>
              <a:rPr sz="2250" spc="-10" dirty="0">
                <a:latin typeface="Tahoma"/>
                <a:cs typeface="Tahoma"/>
              </a:rPr>
              <a:t>i</a:t>
            </a:r>
            <a:r>
              <a:rPr sz="2250" dirty="0">
                <a:latin typeface="Tahoma"/>
                <a:cs typeface="Tahoma"/>
              </a:rPr>
              <a:t>rmes</a:t>
            </a:r>
            <a:r>
              <a:rPr sz="2250" spc="-15" dirty="0">
                <a:latin typeface="Tahoma"/>
                <a:cs typeface="Tahoma"/>
              </a:rPr>
              <a:t>i</a:t>
            </a:r>
            <a:r>
              <a:rPr sz="2250" dirty="0">
                <a:latin typeface="Tahoma"/>
                <a:cs typeface="Tahoma"/>
              </a:rPr>
              <a:t>,</a:t>
            </a:r>
            <a:r>
              <a:rPr sz="2250" spc="20" dirty="0">
                <a:latin typeface="Tahoma"/>
                <a:cs typeface="Tahoma"/>
              </a:rPr>
              <a:t> </a:t>
            </a:r>
            <a:r>
              <a:rPr sz="2250" dirty="0">
                <a:latin typeface="Tahoma"/>
                <a:cs typeface="Tahoma"/>
              </a:rPr>
              <a:t>ge</a:t>
            </a:r>
            <a:r>
              <a:rPr sz="2250" spc="-15" dirty="0">
                <a:latin typeface="Tahoma"/>
                <a:cs typeface="Tahoma"/>
              </a:rPr>
              <a:t>r</a:t>
            </a:r>
            <a:r>
              <a:rPr sz="2250" dirty="0">
                <a:latin typeface="Tahoma"/>
                <a:cs typeface="Tahoma"/>
              </a:rPr>
              <a:t>e</a:t>
            </a:r>
            <a:r>
              <a:rPr sz="2250" spc="5" dirty="0">
                <a:latin typeface="Tahoma"/>
                <a:cs typeface="Tahoma"/>
              </a:rPr>
              <a:t>ğ</a:t>
            </a:r>
            <a:r>
              <a:rPr sz="2250" spc="-10" dirty="0">
                <a:latin typeface="Tahoma"/>
                <a:cs typeface="Tahoma"/>
              </a:rPr>
              <a:t>i</a:t>
            </a:r>
            <a:r>
              <a:rPr sz="2250" dirty="0">
                <a:latin typeface="Tahoma"/>
                <a:cs typeface="Tahoma"/>
              </a:rPr>
              <a:t>nde</a:t>
            </a:r>
            <a:r>
              <a:rPr sz="2250" spc="5" dirty="0">
                <a:latin typeface="Tahoma"/>
                <a:cs typeface="Tahoma"/>
              </a:rPr>
              <a:t> </a:t>
            </a:r>
            <a:r>
              <a:rPr sz="2250" spc="-10" dirty="0">
                <a:latin typeface="Tahoma"/>
                <a:cs typeface="Tahoma"/>
              </a:rPr>
              <a:t>o</a:t>
            </a:r>
            <a:r>
              <a:rPr sz="2250" dirty="0">
                <a:latin typeface="Tahoma"/>
                <a:cs typeface="Tahoma"/>
              </a:rPr>
              <a:t>rt</a:t>
            </a:r>
            <a:r>
              <a:rPr sz="2250" spc="-10" dirty="0">
                <a:latin typeface="Tahoma"/>
                <a:cs typeface="Tahoma"/>
              </a:rPr>
              <a:t>o</a:t>
            </a:r>
            <a:r>
              <a:rPr sz="2250" dirty="0">
                <a:latin typeface="Tahoma"/>
                <a:cs typeface="Tahoma"/>
              </a:rPr>
              <a:t>s</a:t>
            </a:r>
            <a:r>
              <a:rPr sz="2250" spc="-15" dirty="0">
                <a:latin typeface="Tahoma"/>
                <a:cs typeface="Tahoma"/>
              </a:rPr>
              <a:t>t</a:t>
            </a:r>
            <a:r>
              <a:rPr sz="2250" dirty="0">
                <a:latin typeface="Tahoma"/>
                <a:cs typeface="Tahoma"/>
              </a:rPr>
              <a:t>at</a:t>
            </a:r>
            <a:r>
              <a:rPr sz="2250" spc="-15" dirty="0">
                <a:latin typeface="Tahoma"/>
                <a:cs typeface="Tahoma"/>
              </a:rPr>
              <a:t>i</a:t>
            </a:r>
            <a:r>
              <a:rPr sz="2250" dirty="0">
                <a:latin typeface="Tahoma"/>
                <a:cs typeface="Tahoma"/>
              </a:rPr>
              <a:t>k</a:t>
            </a:r>
            <a:r>
              <a:rPr sz="2250" spc="90" dirty="0">
                <a:latin typeface="Tahoma"/>
                <a:cs typeface="Tahoma"/>
              </a:rPr>
              <a:t> </a:t>
            </a:r>
            <a:r>
              <a:rPr sz="2250" dirty="0">
                <a:latin typeface="Tahoma"/>
                <a:cs typeface="Tahoma"/>
              </a:rPr>
              <a:t>de</a:t>
            </a:r>
            <a:r>
              <a:rPr sz="2250" spc="5" dirty="0">
                <a:latin typeface="Tahoma"/>
                <a:cs typeface="Tahoma"/>
              </a:rPr>
              <a:t>ğ</a:t>
            </a:r>
            <a:r>
              <a:rPr sz="2250" spc="-10" dirty="0">
                <a:latin typeface="Tahoma"/>
                <a:cs typeface="Tahoma"/>
              </a:rPr>
              <a:t>i</a:t>
            </a:r>
            <a:r>
              <a:rPr sz="2250" dirty="0">
                <a:latin typeface="Tahoma"/>
                <a:cs typeface="Tahoma"/>
              </a:rPr>
              <a:t>ş</a:t>
            </a:r>
            <a:r>
              <a:rPr sz="2250" spc="-15" dirty="0">
                <a:latin typeface="Tahoma"/>
                <a:cs typeface="Tahoma"/>
              </a:rPr>
              <a:t>i</a:t>
            </a:r>
            <a:r>
              <a:rPr sz="2250" dirty="0">
                <a:latin typeface="Tahoma"/>
                <a:cs typeface="Tahoma"/>
              </a:rPr>
              <a:t>me</a:t>
            </a:r>
            <a:r>
              <a:rPr sz="2250" spc="30" dirty="0">
                <a:latin typeface="Tahoma"/>
                <a:cs typeface="Tahoma"/>
              </a:rPr>
              <a:t> </a:t>
            </a:r>
            <a:r>
              <a:rPr sz="2250" dirty="0">
                <a:latin typeface="Tahoma"/>
                <a:cs typeface="Tahoma"/>
              </a:rPr>
              <a:t>bak</a:t>
            </a:r>
            <a:r>
              <a:rPr sz="2250" spc="-10" dirty="0">
                <a:latin typeface="Tahoma"/>
                <a:cs typeface="Tahoma"/>
              </a:rPr>
              <a:t>ıl</a:t>
            </a:r>
            <a:r>
              <a:rPr sz="2250" dirty="0">
                <a:latin typeface="Tahoma"/>
                <a:cs typeface="Tahoma"/>
              </a:rPr>
              <a:t>ması</a:t>
            </a:r>
            <a:endParaRPr sz="225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1"/>
              </a:spcBef>
              <a:buFont typeface="Tahoma"/>
              <a:buChar char="•"/>
            </a:pPr>
            <a:endParaRPr sz="2400">
              <a:latin typeface="Times New Roman"/>
              <a:cs typeface="Times New Roman"/>
            </a:endParaRPr>
          </a:p>
          <a:p>
            <a:pPr marL="309245" indent="-220345">
              <a:lnSpc>
                <a:spcPct val="100000"/>
              </a:lnSpc>
              <a:buFont typeface="Tahoma"/>
              <a:buChar char="•"/>
              <a:tabLst>
                <a:tab pos="309245" algn="l"/>
              </a:tabLst>
            </a:pPr>
            <a:r>
              <a:rPr sz="2250" dirty="0">
                <a:latin typeface="Tahoma"/>
                <a:cs typeface="Tahoma"/>
              </a:rPr>
              <a:t>Fundo</a:t>
            </a:r>
            <a:r>
              <a:rPr sz="2250" spc="-10" dirty="0">
                <a:latin typeface="Tahoma"/>
                <a:cs typeface="Tahoma"/>
              </a:rPr>
              <a:t>s</a:t>
            </a:r>
            <a:r>
              <a:rPr sz="2250" spc="-25" dirty="0">
                <a:latin typeface="Tahoma"/>
                <a:cs typeface="Tahoma"/>
              </a:rPr>
              <a:t>k</a:t>
            </a:r>
            <a:r>
              <a:rPr sz="2250" dirty="0">
                <a:latin typeface="Tahoma"/>
                <a:cs typeface="Tahoma"/>
              </a:rPr>
              <a:t>opik</a:t>
            </a:r>
            <a:r>
              <a:rPr sz="2250" spc="70" dirty="0">
                <a:latin typeface="Tahoma"/>
                <a:cs typeface="Tahoma"/>
              </a:rPr>
              <a:t> </a:t>
            </a:r>
            <a:r>
              <a:rPr sz="2250" dirty="0">
                <a:latin typeface="Tahoma"/>
                <a:cs typeface="Tahoma"/>
              </a:rPr>
              <a:t>mu</a:t>
            </a:r>
            <a:r>
              <a:rPr sz="2250" spc="-15" dirty="0">
                <a:latin typeface="Tahoma"/>
                <a:cs typeface="Tahoma"/>
              </a:rPr>
              <a:t>a</a:t>
            </a:r>
            <a:r>
              <a:rPr sz="2250" spc="-25" dirty="0">
                <a:latin typeface="Tahoma"/>
                <a:cs typeface="Tahoma"/>
              </a:rPr>
              <a:t>y</a:t>
            </a:r>
            <a:r>
              <a:rPr sz="2250" dirty="0">
                <a:latin typeface="Tahoma"/>
                <a:cs typeface="Tahoma"/>
              </a:rPr>
              <a:t>ene</a:t>
            </a:r>
            <a:endParaRPr sz="225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"/>
              </a:spcBef>
              <a:buFont typeface="Tahoma"/>
              <a:buChar char="•"/>
            </a:pPr>
            <a:endParaRPr sz="2400">
              <a:latin typeface="Times New Roman"/>
              <a:cs typeface="Times New Roman"/>
            </a:endParaRPr>
          </a:p>
          <a:p>
            <a:pPr marL="309245" indent="-220345">
              <a:lnSpc>
                <a:spcPct val="100000"/>
              </a:lnSpc>
              <a:buFont typeface="Tahoma"/>
              <a:buChar char="•"/>
              <a:tabLst>
                <a:tab pos="309245" algn="l"/>
              </a:tabLst>
            </a:pPr>
            <a:r>
              <a:rPr sz="2250" spc="5" dirty="0">
                <a:latin typeface="Tahoma"/>
                <a:cs typeface="Tahoma"/>
              </a:rPr>
              <a:t>T</a:t>
            </a:r>
            <a:r>
              <a:rPr sz="2250" spc="-10" dirty="0">
                <a:latin typeface="Tahoma"/>
                <a:cs typeface="Tahoma"/>
              </a:rPr>
              <a:t>i</a:t>
            </a:r>
            <a:r>
              <a:rPr sz="2250" spc="-20" dirty="0">
                <a:latin typeface="Tahoma"/>
                <a:cs typeface="Tahoma"/>
              </a:rPr>
              <a:t>r</a:t>
            </a:r>
            <a:r>
              <a:rPr sz="2250" dirty="0">
                <a:latin typeface="Tahoma"/>
                <a:cs typeface="Tahoma"/>
              </a:rPr>
              <a:t>o</a:t>
            </a:r>
            <a:r>
              <a:rPr sz="2250" spc="-15" dirty="0">
                <a:latin typeface="Tahoma"/>
                <a:cs typeface="Tahoma"/>
              </a:rPr>
              <a:t>i</a:t>
            </a:r>
            <a:r>
              <a:rPr sz="2250" dirty="0">
                <a:latin typeface="Tahoma"/>
                <a:cs typeface="Tahoma"/>
              </a:rPr>
              <a:t>d</a:t>
            </a:r>
            <a:r>
              <a:rPr sz="2250" spc="30" dirty="0">
                <a:latin typeface="Tahoma"/>
                <a:cs typeface="Tahoma"/>
              </a:rPr>
              <a:t> </a:t>
            </a:r>
            <a:r>
              <a:rPr sz="2250" dirty="0">
                <a:latin typeface="Tahoma"/>
                <a:cs typeface="Tahoma"/>
              </a:rPr>
              <a:t>mu</a:t>
            </a:r>
            <a:r>
              <a:rPr sz="2250" spc="-15" dirty="0">
                <a:latin typeface="Tahoma"/>
                <a:cs typeface="Tahoma"/>
              </a:rPr>
              <a:t>a</a:t>
            </a:r>
            <a:r>
              <a:rPr sz="2250" spc="-25" dirty="0">
                <a:latin typeface="Tahoma"/>
                <a:cs typeface="Tahoma"/>
              </a:rPr>
              <a:t>y</a:t>
            </a:r>
            <a:r>
              <a:rPr sz="2250" dirty="0">
                <a:latin typeface="Tahoma"/>
                <a:cs typeface="Tahoma"/>
              </a:rPr>
              <a:t>ene</a:t>
            </a:r>
            <a:r>
              <a:rPr sz="2250" spc="-10" dirty="0">
                <a:latin typeface="Tahoma"/>
                <a:cs typeface="Tahoma"/>
              </a:rPr>
              <a:t>s</a:t>
            </a:r>
            <a:r>
              <a:rPr sz="2250" dirty="0">
                <a:latin typeface="Tahoma"/>
                <a:cs typeface="Tahoma"/>
              </a:rPr>
              <a:t>i</a:t>
            </a:r>
            <a:endParaRPr sz="225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1"/>
              </a:spcBef>
              <a:buFont typeface="Tahoma"/>
              <a:buChar char="•"/>
            </a:pPr>
            <a:endParaRPr sz="2400">
              <a:latin typeface="Times New Roman"/>
              <a:cs typeface="Times New Roman"/>
            </a:endParaRPr>
          </a:p>
          <a:p>
            <a:pPr marL="309245" indent="-220345">
              <a:lnSpc>
                <a:spcPct val="100000"/>
              </a:lnSpc>
              <a:buFont typeface="Tahoma"/>
              <a:buChar char="•"/>
              <a:tabLst>
                <a:tab pos="309245" algn="l"/>
              </a:tabLst>
            </a:pPr>
            <a:r>
              <a:rPr sz="2250" dirty="0">
                <a:latin typeface="Tahoma"/>
                <a:cs typeface="Tahoma"/>
              </a:rPr>
              <a:t>C</a:t>
            </a:r>
            <a:r>
              <a:rPr sz="2250" spc="-10" dirty="0">
                <a:latin typeface="Tahoma"/>
                <a:cs typeface="Tahoma"/>
              </a:rPr>
              <a:t>il</a:t>
            </a:r>
            <a:r>
              <a:rPr sz="2250" dirty="0">
                <a:latin typeface="Tahoma"/>
                <a:cs typeface="Tahoma"/>
              </a:rPr>
              <a:t>t</a:t>
            </a:r>
            <a:r>
              <a:rPr sz="2250" spc="35" dirty="0">
                <a:latin typeface="Tahoma"/>
                <a:cs typeface="Tahoma"/>
              </a:rPr>
              <a:t> </a:t>
            </a:r>
            <a:r>
              <a:rPr sz="2250" dirty="0">
                <a:latin typeface="Tahoma"/>
                <a:cs typeface="Tahoma"/>
              </a:rPr>
              <a:t>mu</a:t>
            </a:r>
            <a:r>
              <a:rPr sz="2250" spc="-15" dirty="0">
                <a:latin typeface="Tahoma"/>
                <a:cs typeface="Tahoma"/>
              </a:rPr>
              <a:t>a</a:t>
            </a:r>
            <a:r>
              <a:rPr sz="2250" spc="-25" dirty="0">
                <a:latin typeface="Tahoma"/>
                <a:cs typeface="Tahoma"/>
              </a:rPr>
              <a:t>y</a:t>
            </a:r>
            <a:r>
              <a:rPr sz="2250" dirty="0">
                <a:latin typeface="Tahoma"/>
                <a:cs typeface="Tahoma"/>
              </a:rPr>
              <a:t>ene</a:t>
            </a:r>
            <a:r>
              <a:rPr sz="2250" spc="-10" dirty="0">
                <a:latin typeface="Tahoma"/>
                <a:cs typeface="Tahoma"/>
              </a:rPr>
              <a:t>s</a:t>
            </a:r>
            <a:r>
              <a:rPr sz="2250" dirty="0">
                <a:latin typeface="Tahoma"/>
                <a:cs typeface="Tahoma"/>
              </a:rPr>
              <a:t>i</a:t>
            </a:r>
            <a:r>
              <a:rPr sz="2250" spc="-5" dirty="0">
                <a:latin typeface="Tahoma"/>
                <a:cs typeface="Tahoma"/>
              </a:rPr>
              <a:t> </a:t>
            </a:r>
            <a:r>
              <a:rPr sz="2250" dirty="0">
                <a:latin typeface="Tahoma"/>
                <a:cs typeface="Tahoma"/>
              </a:rPr>
              <a:t>(akan</a:t>
            </a:r>
            <a:r>
              <a:rPr sz="2250" spc="-10" dirty="0">
                <a:latin typeface="Tahoma"/>
                <a:cs typeface="Tahoma"/>
              </a:rPr>
              <a:t>t</a:t>
            </a:r>
            <a:r>
              <a:rPr sz="2250" dirty="0">
                <a:latin typeface="Tahoma"/>
                <a:cs typeface="Tahoma"/>
              </a:rPr>
              <a:t>oz</a:t>
            </a:r>
            <a:r>
              <a:rPr sz="2250" spc="-15" dirty="0">
                <a:latin typeface="Tahoma"/>
                <a:cs typeface="Tahoma"/>
              </a:rPr>
              <a:t>i</a:t>
            </a:r>
            <a:r>
              <a:rPr sz="2250" dirty="0">
                <a:latin typeface="Tahoma"/>
                <a:cs typeface="Tahoma"/>
              </a:rPr>
              <a:t>s</a:t>
            </a:r>
            <a:r>
              <a:rPr sz="2250" spc="55" dirty="0">
                <a:latin typeface="Tahoma"/>
                <a:cs typeface="Tahoma"/>
              </a:rPr>
              <a:t> </a:t>
            </a:r>
            <a:r>
              <a:rPr sz="2250" dirty="0">
                <a:latin typeface="Tahoma"/>
                <a:cs typeface="Tahoma"/>
              </a:rPr>
              <a:t>n</a:t>
            </a:r>
            <a:r>
              <a:rPr sz="2250" spc="-15" dirty="0">
                <a:latin typeface="Tahoma"/>
                <a:cs typeface="Tahoma"/>
              </a:rPr>
              <a:t>i</a:t>
            </a:r>
            <a:r>
              <a:rPr sz="2250" dirty="0">
                <a:latin typeface="Tahoma"/>
                <a:cs typeface="Tahoma"/>
              </a:rPr>
              <a:t>gri</a:t>
            </a:r>
            <a:r>
              <a:rPr sz="2250" spc="-10" dirty="0">
                <a:latin typeface="Tahoma"/>
                <a:cs typeface="Tahoma"/>
              </a:rPr>
              <a:t>k</a:t>
            </a:r>
            <a:r>
              <a:rPr sz="2250" dirty="0">
                <a:latin typeface="Tahoma"/>
                <a:cs typeface="Tahoma"/>
              </a:rPr>
              <a:t>ans</a:t>
            </a:r>
            <a:r>
              <a:rPr sz="2250" spc="20" dirty="0">
                <a:latin typeface="Tahoma"/>
                <a:cs typeface="Tahoma"/>
              </a:rPr>
              <a:t> </a:t>
            </a:r>
            <a:r>
              <a:rPr sz="2250" spc="-25" dirty="0">
                <a:latin typeface="Tahoma"/>
                <a:cs typeface="Tahoma"/>
              </a:rPr>
              <a:t>v</a:t>
            </a:r>
            <a:r>
              <a:rPr sz="2250" dirty="0">
                <a:latin typeface="Tahoma"/>
                <a:cs typeface="Tahoma"/>
              </a:rPr>
              <a:t>e</a:t>
            </a:r>
            <a:r>
              <a:rPr sz="2250" spc="10" dirty="0">
                <a:latin typeface="Tahoma"/>
                <a:cs typeface="Tahoma"/>
              </a:rPr>
              <a:t> </a:t>
            </a:r>
            <a:r>
              <a:rPr sz="2250" spc="-10" dirty="0">
                <a:latin typeface="Tahoma"/>
                <a:cs typeface="Tahoma"/>
              </a:rPr>
              <a:t>i</a:t>
            </a:r>
            <a:r>
              <a:rPr sz="2250" dirty="0">
                <a:latin typeface="Tahoma"/>
                <a:cs typeface="Tahoma"/>
              </a:rPr>
              <a:t>n</a:t>
            </a:r>
            <a:r>
              <a:rPr sz="2250" spc="-10" dirty="0">
                <a:latin typeface="Tahoma"/>
                <a:cs typeface="Tahoma"/>
              </a:rPr>
              <a:t>s</a:t>
            </a:r>
            <a:r>
              <a:rPr sz="2250" dirty="0">
                <a:latin typeface="Tahoma"/>
                <a:cs typeface="Tahoma"/>
              </a:rPr>
              <a:t>ü</a:t>
            </a:r>
            <a:r>
              <a:rPr sz="2250" spc="-15" dirty="0">
                <a:latin typeface="Tahoma"/>
                <a:cs typeface="Tahoma"/>
              </a:rPr>
              <a:t>l</a:t>
            </a:r>
            <a:r>
              <a:rPr sz="2250" spc="-10" dirty="0">
                <a:latin typeface="Tahoma"/>
                <a:cs typeface="Tahoma"/>
              </a:rPr>
              <a:t>i</a:t>
            </a:r>
            <a:r>
              <a:rPr sz="2250" dirty="0">
                <a:latin typeface="Tahoma"/>
                <a:cs typeface="Tahoma"/>
              </a:rPr>
              <a:t>n</a:t>
            </a:r>
            <a:r>
              <a:rPr sz="2250" spc="5" dirty="0">
                <a:latin typeface="Tahoma"/>
                <a:cs typeface="Tahoma"/>
              </a:rPr>
              <a:t> </a:t>
            </a:r>
            <a:r>
              <a:rPr sz="2250" dirty="0">
                <a:latin typeface="Tahoma"/>
                <a:cs typeface="Tahoma"/>
              </a:rPr>
              <a:t>en</a:t>
            </a:r>
            <a:r>
              <a:rPr sz="2250" spc="-10" dirty="0">
                <a:latin typeface="Tahoma"/>
                <a:cs typeface="Tahoma"/>
              </a:rPr>
              <a:t>j</a:t>
            </a:r>
            <a:r>
              <a:rPr sz="2250" dirty="0">
                <a:latin typeface="Tahoma"/>
                <a:cs typeface="Tahoma"/>
              </a:rPr>
              <a:t>ek</a:t>
            </a:r>
            <a:r>
              <a:rPr sz="2250" spc="-10" dirty="0">
                <a:latin typeface="Tahoma"/>
                <a:cs typeface="Tahoma"/>
              </a:rPr>
              <a:t>si</a:t>
            </a:r>
            <a:r>
              <a:rPr sz="2250" spc="-25" dirty="0">
                <a:latin typeface="Tahoma"/>
                <a:cs typeface="Tahoma"/>
              </a:rPr>
              <a:t>y</a:t>
            </a:r>
            <a:r>
              <a:rPr sz="2250" dirty="0">
                <a:latin typeface="Tahoma"/>
                <a:cs typeface="Tahoma"/>
              </a:rPr>
              <a:t>on</a:t>
            </a:r>
            <a:r>
              <a:rPr sz="2250" spc="50" dirty="0">
                <a:latin typeface="Tahoma"/>
                <a:cs typeface="Tahoma"/>
              </a:rPr>
              <a:t> </a:t>
            </a:r>
            <a:r>
              <a:rPr sz="2250" dirty="0">
                <a:latin typeface="Tahoma"/>
                <a:cs typeface="Tahoma"/>
              </a:rPr>
              <a:t>bö</a:t>
            </a:r>
            <a:r>
              <a:rPr sz="2250" spc="-15" dirty="0">
                <a:latin typeface="Tahoma"/>
                <a:cs typeface="Tahoma"/>
              </a:rPr>
              <a:t>l</a:t>
            </a:r>
            <a:r>
              <a:rPr sz="2250" dirty="0">
                <a:latin typeface="Tahoma"/>
                <a:cs typeface="Tahoma"/>
              </a:rPr>
              <a:t>ge</a:t>
            </a:r>
            <a:r>
              <a:rPr sz="2250" spc="-10" dirty="0">
                <a:latin typeface="Tahoma"/>
                <a:cs typeface="Tahoma"/>
              </a:rPr>
              <a:t>l</a:t>
            </a:r>
            <a:r>
              <a:rPr sz="2250" dirty="0">
                <a:latin typeface="Tahoma"/>
                <a:cs typeface="Tahoma"/>
              </a:rPr>
              <a:t>eri)</a:t>
            </a:r>
            <a:endParaRPr sz="225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1"/>
              </a:spcBef>
              <a:buFont typeface="Tahoma"/>
              <a:buChar char="•"/>
            </a:pPr>
            <a:endParaRPr sz="2400">
              <a:latin typeface="Times New Roman"/>
              <a:cs typeface="Times New Roman"/>
            </a:endParaRPr>
          </a:p>
          <a:p>
            <a:pPr marL="309245" indent="-220345">
              <a:lnSpc>
                <a:spcPct val="100000"/>
              </a:lnSpc>
              <a:buFont typeface="Tahoma"/>
              <a:buChar char="•"/>
              <a:tabLst>
                <a:tab pos="309245" algn="l"/>
              </a:tabLst>
            </a:pPr>
            <a:r>
              <a:rPr sz="2250" spc="-25" dirty="0">
                <a:latin typeface="Tahoma"/>
                <a:cs typeface="Tahoma"/>
              </a:rPr>
              <a:t>A</a:t>
            </a:r>
            <a:r>
              <a:rPr sz="2250" spc="-55" dirty="0">
                <a:latin typeface="Tahoma"/>
                <a:cs typeface="Tahoma"/>
              </a:rPr>
              <a:t>y</a:t>
            </a:r>
            <a:r>
              <a:rPr sz="2250" dirty="0">
                <a:latin typeface="Tahoma"/>
                <a:cs typeface="Tahoma"/>
              </a:rPr>
              <a:t>ak</a:t>
            </a:r>
            <a:r>
              <a:rPr sz="2250" spc="40" dirty="0">
                <a:latin typeface="Tahoma"/>
                <a:cs typeface="Tahoma"/>
              </a:rPr>
              <a:t> </a:t>
            </a:r>
            <a:r>
              <a:rPr sz="2250" dirty="0">
                <a:latin typeface="Tahoma"/>
                <a:cs typeface="Tahoma"/>
              </a:rPr>
              <a:t>mu</a:t>
            </a:r>
            <a:r>
              <a:rPr sz="2250" spc="-15" dirty="0">
                <a:latin typeface="Tahoma"/>
                <a:cs typeface="Tahoma"/>
              </a:rPr>
              <a:t>a</a:t>
            </a:r>
            <a:r>
              <a:rPr sz="2250" spc="-25" dirty="0">
                <a:latin typeface="Tahoma"/>
                <a:cs typeface="Tahoma"/>
              </a:rPr>
              <a:t>y</a:t>
            </a:r>
            <a:r>
              <a:rPr sz="2250" dirty="0">
                <a:latin typeface="Tahoma"/>
                <a:cs typeface="Tahoma"/>
              </a:rPr>
              <a:t>ene</a:t>
            </a:r>
            <a:r>
              <a:rPr sz="2250" spc="-10" dirty="0">
                <a:latin typeface="Tahoma"/>
                <a:cs typeface="Tahoma"/>
              </a:rPr>
              <a:t>s</a:t>
            </a:r>
            <a:r>
              <a:rPr sz="2250" dirty="0">
                <a:latin typeface="Tahoma"/>
                <a:cs typeface="Tahoma"/>
              </a:rPr>
              <a:t>i</a:t>
            </a:r>
            <a:endParaRPr sz="225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0"/>
            <a:ext cx="13004800" cy="1517650"/>
          </a:xfrm>
          <a:custGeom>
            <a:avLst/>
            <a:gdLst/>
            <a:ahLst/>
            <a:cxnLst/>
            <a:rect l="l" t="t" r="r" b="b"/>
            <a:pathLst>
              <a:path w="13004800" h="1517650">
                <a:moveTo>
                  <a:pt x="0" y="1517227"/>
                </a:moveTo>
                <a:lnTo>
                  <a:pt x="13004800" y="1517227"/>
                </a:lnTo>
                <a:lnTo>
                  <a:pt x="13004800" y="0"/>
                </a:lnTo>
                <a:lnTo>
                  <a:pt x="0" y="0"/>
                </a:lnTo>
                <a:lnTo>
                  <a:pt x="0" y="1517227"/>
                </a:lnTo>
                <a:close/>
              </a:path>
            </a:pathLst>
          </a:custGeom>
          <a:solidFill>
            <a:srgbClr val="8D34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20496" rIns="0" bIns="0" rtlCol="0">
            <a:spAutoFit/>
          </a:bodyPr>
          <a:lstStyle/>
          <a:p>
            <a:pPr marL="2424430">
              <a:lnSpc>
                <a:spcPct val="100000"/>
              </a:lnSpc>
            </a:pPr>
            <a:r>
              <a:rPr sz="3400" b="1" dirty="0">
                <a:solidFill>
                  <a:srgbClr val="FFFFFF"/>
                </a:solidFill>
                <a:latin typeface="Tahoma"/>
                <a:cs typeface="Tahoma"/>
              </a:rPr>
              <a:t>DİYA</a:t>
            </a:r>
            <a:r>
              <a:rPr sz="3400" b="1" spc="-15" dirty="0">
                <a:solidFill>
                  <a:srgbClr val="FFFFFF"/>
                </a:solidFill>
                <a:latin typeface="Tahoma"/>
                <a:cs typeface="Tahoma"/>
              </a:rPr>
              <a:t>B</a:t>
            </a:r>
            <a:r>
              <a:rPr sz="3400" b="1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3400" b="1" spc="-15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3400" b="1" dirty="0">
                <a:solidFill>
                  <a:srgbClr val="FFFFFF"/>
                </a:solidFill>
                <a:latin typeface="Tahoma"/>
                <a:cs typeface="Tahoma"/>
              </a:rPr>
              <a:t>Lİ</a:t>
            </a:r>
            <a:r>
              <a:rPr sz="3400" b="1" spc="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400" b="1" dirty="0">
                <a:solidFill>
                  <a:srgbClr val="FFFFFF"/>
                </a:solidFill>
                <a:latin typeface="Tahoma"/>
                <a:cs typeface="Tahoma"/>
              </a:rPr>
              <a:t>HASTA</a:t>
            </a:r>
            <a:r>
              <a:rPr sz="3400" b="1" spc="-15" dirty="0">
                <a:solidFill>
                  <a:srgbClr val="FFFFFF"/>
                </a:solidFill>
                <a:latin typeface="Tahoma"/>
                <a:cs typeface="Tahoma"/>
              </a:rPr>
              <a:t>Y</a:t>
            </a:r>
            <a:r>
              <a:rPr sz="3400" b="1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3400" b="1" spc="-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400" b="1" dirty="0">
                <a:solidFill>
                  <a:srgbClr val="FFFFFF"/>
                </a:solidFill>
                <a:latin typeface="Tahoma"/>
                <a:cs typeface="Tahoma"/>
              </a:rPr>
              <a:t>YA</a:t>
            </a:r>
            <a:r>
              <a:rPr sz="3400" b="1" spc="-15" dirty="0">
                <a:solidFill>
                  <a:srgbClr val="FFFFFF"/>
                </a:solidFill>
                <a:latin typeface="Tahoma"/>
                <a:cs typeface="Tahoma"/>
              </a:rPr>
              <a:t>K</a:t>
            </a:r>
            <a:r>
              <a:rPr sz="3400" b="1" dirty="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sz="3400" b="1" spc="-15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3400" b="1" dirty="0">
                <a:solidFill>
                  <a:srgbClr val="FFFFFF"/>
                </a:solidFill>
                <a:latin typeface="Tahoma"/>
                <a:cs typeface="Tahoma"/>
              </a:rPr>
              <a:t>ŞIM</a:t>
            </a:r>
            <a:endParaRPr sz="3400">
              <a:latin typeface="Tahoma"/>
              <a:cs typeface="Tahom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26203" y="1735058"/>
            <a:ext cx="12354560" cy="7802880"/>
          </a:xfrm>
          <a:custGeom>
            <a:avLst/>
            <a:gdLst/>
            <a:ahLst/>
            <a:cxnLst/>
            <a:rect l="l" t="t" r="r" b="b"/>
            <a:pathLst>
              <a:path w="12354560" h="7802880">
                <a:moveTo>
                  <a:pt x="0" y="347878"/>
                </a:moveTo>
                <a:lnTo>
                  <a:pt x="4552" y="291437"/>
                </a:lnTo>
                <a:lnTo>
                  <a:pt x="17733" y="237901"/>
                </a:lnTo>
                <a:lnTo>
                  <a:pt x="38825" y="187984"/>
                </a:lnTo>
                <a:lnTo>
                  <a:pt x="67114" y="142402"/>
                </a:lnTo>
                <a:lnTo>
                  <a:pt x="101882" y="101870"/>
                </a:lnTo>
                <a:lnTo>
                  <a:pt x="142414" y="67104"/>
                </a:lnTo>
                <a:lnTo>
                  <a:pt x="187994" y="38819"/>
                </a:lnTo>
                <a:lnTo>
                  <a:pt x="237905" y="17729"/>
                </a:lnTo>
                <a:lnTo>
                  <a:pt x="291433" y="4551"/>
                </a:lnTo>
                <a:lnTo>
                  <a:pt x="347860" y="0"/>
                </a:lnTo>
                <a:lnTo>
                  <a:pt x="12006679" y="0"/>
                </a:lnTo>
                <a:lnTo>
                  <a:pt x="12063120" y="4551"/>
                </a:lnTo>
                <a:lnTo>
                  <a:pt x="12116657" y="17729"/>
                </a:lnTo>
                <a:lnTo>
                  <a:pt x="12166573" y="38819"/>
                </a:lnTo>
                <a:lnTo>
                  <a:pt x="12212155" y="67104"/>
                </a:lnTo>
                <a:lnTo>
                  <a:pt x="12252687" y="101870"/>
                </a:lnTo>
                <a:lnTo>
                  <a:pt x="12287453" y="142402"/>
                </a:lnTo>
                <a:lnTo>
                  <a:pt x="12315738" y="187984"/>
                </a:lnTo>
                <a:lnTo>
                  <a:pt x="12336828" y="237901"/>
                </a:lnTo>
                <a:lnTo>
                  <a:pt x="12350006" y="291437"/>
                </a:lnTo>
                <a:lnTo>
                  <a:pt x="12354558" y="347878"/>
                </a:lnTo>
                <a:lnTo>
                  <a:pt x="12354558" y="7455018"/>
                </a:lnTo>
                <a:lnTo>
                  <a:pt x="12350006" y="7511445"/>
                </a:lnTo>
                <a:lnTo>
                  <a:pt x="12336828" y="7564973"/>
                </a:lnTo>
                <a:lnTo>
                  <a:pt x="12315738" y="7614884"/>
                </a:lnTo>
                <a:lnTo>
                  <a:pt x="12287453" y="7660464"/>
                </a:lnTo>
                <a:lnTo>
                  <a:pt x="12252687" y="7700996"/>
                </a:lnTo>
                <a:lnTo>
                  <a:pt x="12212155" y="7735764"/>
                </a:lnTo>
                <a:lnTo>
                  <a:pt x="12166573" y="7764053"/>
                </a:lnTo>
                <a:lnTo>
                  <a:pt x="12116657" y="7785145"/>
                </a:lnTo>
                <a:lnTo>
                  <a:pt x="12063120" y="7798326"/>
                </a:lnTo>
                <a:lnTo>
                  <a:pt x="12006679" y="7802878"/>
                </a:lnTo>
                <a:lnTo>
                  <a:pt x="347860" y="7802878"/>
                </a:lnTo>
                <a:lnTo>
                  <a:pt x="291433" y="7798326"/>
                </a:lnTo>
                <a:lnTo>
                  <a:pt x="237905" y="7785145"/>
                </a:lnTo>
                <a:lnTo>
                  <a:pt x="187994" y="7764053"/>
                </a:lnTo>
                <a:lnTo>
                  <a:pt x="142414" y="7735764"/>
                </a:lnTo>
                <a:lnTo>
                  <a:pt x="101882" y="7700996"/>
                </a:lnTo>
                <a:lnTo>
                  <a:pt x="67114" y="7660464"/>
                </a:lnTo>
                <a:lnTo>
                  <a:pt x="38825" y="7614884"/>
                </a:lnTo>
                <a:lnTo>
                  <a:pt x="17733" y="7564973"/>
                </a:lnTo>
                <a:lnTo>
                  <a:pt x="4552" y="7511445"/>
                </a:lnTo>
                <a:lnTo>
                  <a:pt x="0" y="7455018"/>
                </a:lnTo>
                <a:lnTo>
                  <a:pt x="0" y="347878"/>
                </a:lnTo>
                <a:close/>
              </a:path>
            </a:pathLst>
          </a:custGeom>
          <a:ln w="36846">
            <a:solidFill>
              <a:srgbClr val="8D343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0"/>
            <a:ext cx="1689100" cy="1676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00" y="1525976"/>
            <a:ext cx="12979400" cy="8214995"/>
          </a:xfrm>
          <a:custGeom>
            <a:avLst/>
            <a:gdLst/>
            <a:ahLst/>
            <a:cxnLst/>
            <a:rect l="l" t="t" r="r" b="b"/>
            <a:pathLst>
              <a:path w="12979400" h="8214995">
                <a:moveTo>
                  <a:pt x="0" y="8214922"/>
                </a:moveTo>
                <a:lnTo>
                  <a:pt x="12979400" y="8214922"/>
                </a:lnTo>
                <a:lnTo>
                  <a:pt x="12979400" y="0"/>
                </a:lnTo>
                <a:lnTo>
                  <a:pt x="0" y="0"/>
                </a:lnTo>
                <a:lnTo>
                  <a:pt x="0" y="82149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57149" y="2607967"/>
            <a:ext cx="10284460" cy="5836920"/>
          </a:xfrm>
          <a:custGeom>
            <a:avLst/>
            <a:gdLst/>
            <a:ahLst/>
            <a:cxnLst/>
            <a:rect l="l" t="t" r="r" b="b"/>
            <a:pathLst>
              <a:path w="10284460" h="5836920">
                <a:moveTo>
                  <a:pt x="9942581" y="0"/>
                </a:moveTo>
                <a:lnTo>
                  <a:pt x="341501" y="0"/>
                </a:lnTo>
                <a:lnTo>
                  <a:pt x="313494" y="1131"/>
                </a:lnTo>
                <a:lnTo>
                  <a:pt x="259437" y="9916"/>
                </a:lnTo>
                <a:lnTo>
                  <a:pt x="208577" y="26814"/>
                </a:lnTo>
                <a:lnTo>
                  <a:pt x="161617" y="51121"/>
                </a:lnTo>
                <a:lnTo>
                  <a:pt x="119259" y="82136"/>
                </a:lnTo>
                <a:lnTo>
                  <a:pt x="82208" y="119155"/>
                </a:lnTo>
                <a:lnTo>
                  <a:pt x="51166" y="161475"/>
                </a:lnTo>
                <a:lnTo>
                  <a:pt x="26838" y="208395"/>
                </a:lnTo>
                <a:lnTo>
                  <a:pt x="9925" y="259212"/>
                </a:lnTo>
                <a:lnTo>
                  <a:pt x="1132" y="313223"/>
                </a:lnTo>
                <a:lnTo>
                  <a:pt x="0" y="341207"/>
                </a:lnTo>
                <a:lnTo>
                  <a:pt x="0" y="5495640"/>
                </a:lnTo>
                <a:lnTo>
                  <a:pt x="4469" y="5550995"/>
                </a:lnTo>
                <a:lnTo>
                  <a:pt x="17410" y="5603507"/>
                </a:lnTo>
                <a:lnTo>
                  <a:pt x="38119" y="5652474"/>
                </a:lnTo>
                <a:lnTo>
                  <a:pt x="65892" y="5697191"/>
                </a:lnTo>
                <a:lnTo>
                  <a:pt x="100026" y="5736958"/>
                </a:lnTo>
                <a:lnTo>
                  <a:pt x="139818" y="5771070"/>
                </a:lnTo>
                <a:lnTo>
                  <a:pt x="184565" y="5798825"/>
                </a:lnTo>
                <a:lnTo>
                  <a:pt x="233564" y="5819520"/>
                </a:lnTo>
                <a:lnTo>
                  <a:pt x="286110" y="5832452"/>
                </a:lnTo>
                <a:lnTo>
                  <a:pt x="341501" y="5836920"/>
                </a:lnTo>
                <a:lnTo>
                  <a:pt x="9942581" y="5836920"/>
                </a:lnTo>
                <a:lnTo>
                  <a:pt x="9997961" y="5832452"/>
                </a:lnTo>
                <a:lnTo>
                  <a:pt x="10050497" y="5819520"/>
                </a:lnTo>
                <a:lnTo>
                  <a:pt x="10099485" y="5798825"/>
                </a:lnTo>
                <a:lnTo>
                  <a:pt x="10144222" y="5771070"/>
                </a:lnTo>
                <a:lnTo>
                  <a:pt x="10184006" y="5736958"/>
                </a:lnTo>
                <a:lnTo>
                  <a:pt x="10218132" y="5697191"/>
                </a:lnTo>
                <a:lnTo>
                  <a:pt x="10245899" y="5652474"/>
                </a:lnTo>
                <a:lnTo>
                  <a:pt x="10266603" y="5603507"/>
                </a:lnTo>
                <a:lnTo>
                  <a:pt x="10279541" y="5550995"/>
                </a:lnTo>
                <a:lnTo>
                  <a:pt x="10284010" y="5495640"/>
                </a:lnTo>
                <a:lnTo>
                  <a:pt x="10284010" y="341207"/>
                </a:lnTo>
                <a:lnTo>
                  <a:pt x="10279541" y="285862"/>
                </a:lnTo>
                <a:lnTo>
                  <a:pt x="10266603" y="233361"/>
                </a:lnTo>
                <a:lnTo>
                  <a:pt x="10245899" y="184404"/>
                </a:lnTo>
                <a:lnTo>
                  <a:pt x="10218132" y="139696"/>
                </a:lnTo>
                <a:lnTo>
                  <a:pt x="10184006" y="99938"/>
                </a:lnTo>
                <a:lnTo>
                  <a:pt x="10144222" y="65834"/>
                </a:lnTo>
                <a:lnTo>
                  <a:pt x="10099485" y="38085"/>
                </a:lnTo>
                <a:lnTo>
                  <a:pt x="10050497" y="17395"/>
                </a:lnTo>
                <a:lnTo>
                  <a:pt x="9997961" y="4465"/>
                </a:lnTo>
                <a:lnTo>
                  <a:pt x="994258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357149" y="2607965"/>
            <a:ext cx="10284460" cy="5836920"/>
          </a:xfrm>
          <a:custGeom>
            <a:avLst/>
            <a:gdLst/>
            <a:ahLst/>
            <a:cxnLst/>
            <a:rect l="l" t="t" r="r" b="b"/>
            <a:pathLst>
              <a:path w="10284460" h="5836920">
                <a:moveTo>
                  <a:pt x="0" y="341207"/>
                </a:moveTo>
                <a:lnTo>
                  <a:pt x="4469" y="285863"/>
                </a:lnTo>
                <a:lnTo>
                  <a:pt x="17410" y="233361"/>
                </a:lnTo>
                <a:lnTo>
                  <a:pt x="38119" y="184405"/>
                </a:lnTo>
                <a:lnTo>
                  <a:pt x="65892" y="139697"/>
                </a:lnTo>
                <a:lnTo>
                  <a:pt x="100026" y="99939"/>
                </a:lnTo>
                <a:lnTo>
                  <a:pt x="139819" y="65834"/>
                </a:lnTo>
                <a:lnTo>
                  <a:pt x="184566" y="38085"/>
                </a:lnTo>
                <a:lnTo>
                  <a:pt x="233564" y="17395"/>
                </a:lnTo>
                <a:lnTo>
                  <a:pt x="286110" y="4465"/>
                </a:lnTo>
                <a:lnTo>
                  <a:pt x="341502" y="0"/>
                </a:lnTo>
                <a:lnTo>
                  <a:pt x="9942577" y="0"/>
                </a:lnTo>
                <a:lnTo>
                  <a:pt x="9997958" y="4465"/>
                </a:lnTo>
                <a:lnTo>
                  <a:pt x="10050494" y="17395"/>
                </a:lnTo>
                <a:lnTo>
                  <a:pt x="10099482" y="38085"/>
                </a:lnTo>
                <a:lnTo>
                  <a:pt x="10144219" y="65834"/>
                </a:lnTo>
                <a:lnTo>
                  <a:pt x="10184003" y="99939"/>
                </a:lnTo>
                <a:lnTo>
                  <a:pt x="10218130" y="139697"/>
                </a:lnTo>
                <a:lnTo>
                  <a:pt x="10245897" y="184405"/>
                </a:lnTo>
                <a:lnTo>
                  <a:pt x="10266600" y="233361"/>
                </a:lnTo>
                <a:lnTo>
                  <a:pt x="10279538" y="285863"/>
                </a:lnTo>
                <a:lnTo>
                  <a:pt x="10284007" y="341207"/>
                </a:lnTo>
                <a:lnTo>
                  <a:pt x="10284007" y="5495642"/>
                </a:lnTo>
                <a:lnTo>
                  <a:pt x="10279538" y="5550997"/>
                </a:lnTo>
                <a:lnTo>
                  <a:pt x="10266600" y="5603509"/>
                </a:lnTo>
                <a:lnTo>
                  <a:pt x="10245897" y="5652476"/>
                </a:lnTo>
                <a:lnTo>
                  <a:pt x="10218130" y="5697193"/>
                </a:lnTo>
                <a:lnTo>
                  <a:pt x="10184003" y="5736960"/>
                </a:lnTo>
                <a:lnTo>
                  <a:pt x="10144219" y="5771072"/>
                </a:lnTo>
                <a:lnTo>
                  <a:pt x="10099482" y="5798827"/>
                </a:lnTo>
                <a:lnTo>
                  <a:pt x="10050494" y="5819522"/>
                </a:lnTo>
                <a:lnTo>
                  <a:pt x="9997958" y="5832455"/>
                </a:lnTo>
                <a:lnTo>
                  <a:pt x="9942577" y="5836922"/>
                </a:lnTo>
                <a:lnTo>
                  <a:pt x="341502" y="5836922"/>
                </a:lnTo>
                <a:lnTo>
                  <a:pt x="286110" y="5832455"/>
                </a:lnTo>
                <a:lnTo>
                  <a:pt x="233564" y="5819522"/>
                </a:lnTo>
                <a:lnTo>
                  <a:pt x="184566" y="5798827"/>
                </a:lnTo>
                <a:lnTo>
                  <a:pt x="139819" y="5771072"/>
                </a:lnTo>
                <a:lnTo>
                  <a:pt x="100026" y="5736960"/>
                </a:lnTo>
                <a:lnTo>
                  <a:pt x="65892" y="5697193"/>
                </a:lnTo>
                <a:lnTo>
                  <a:pt x="38119" y="5652476"/>
                </a:lnTo>
                <a:lnTo>
                  <a:pt x="17410" y="5603509"/>
                </a:lnTo>
                <a:lnTo>
                  <a:pt x="4469" y="5550997"/>
                </a:lnTo>
                <a:lnTo>
                  <a:pt x="0" y="5495642"/>
                </a:lnTo>
                <a:lnTo>
                  <a:pt x="0" y="341207"/>
                </a:lnTo>
                <a:close/>
              </a:path>
            </a:pathLst>
          </a:custGeom>
          <a:ln w="36756">
            <a:solidFill>
              <a:srgbClr val="8D343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482247" y="2057693"/>
            <a:ext cx="8470265" cy="60674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50" b="1" spc="-5" dirty="0">
                <a:solidFill>
                  <a:srgbClr val="8D343B"/>
                </a:solidFill>
                <a:latin typeface="Tahoma"/>
                <a:cs typeface="Tahoma"/>
              </a:rPr>
              <a:t>Diyabetl</a:t>
            </a:r>
            <a:r>
              <a:rPr sz="2550" b="1" dirty="0">
                <a:solidFill>
                  <a:srgbClr val="8D343B"/>
                </a:solidFill>
                <a:latin typeface="Tahoma"/>
                <a:cs typeface="Tahoma"/>
              </a:rPr>
              <a:t>i </a:t>
            </a:r>
            <a:r>
              <a:rPr sz="2550" b="1" spc="-5" dirty="0">
                <a:solidFill>
                  <a:srgbClr val="8D343B"/>
                </a:solidFill>
                <a:latin typeface="Tahoma"/>
                <a:cs typeface="Tahoma"/>
              </a:rPr>
              <a:t>Hasta</a:t>
            </a:r>
            <a:r>
              <a:rPr sz="2550" b="1" spc="-10" dirty="0">
                <a:solidFill>
                  <a:srgbClr val="8D343B"/>
                </a:solidFill>
                <a:latin typeface="Tahoma"/>
                <a:cs typeface="Tahoma"/>
              </a:rPr>
              <a:t>d</a:t>
            </a:r>
            <a:r>
              <a:rPr sz="2550" b="1" dirty="0">
                <a:solidFill>
                  <a:srgbClr val="8D343B"/>
                </a:solidFill>
                <a:latin typeface="Tahoma"/>
                <a:cs typeface="Tahoma"/>
              </a:rPr>
              <a:t>a</a:t>
            </a:r>
            <a:r>
              <a:rPr sz="2550" b="1" spc="-40" dirty="0">
                <a:solidFill>
                  <a:srgbClr val="8D343B"/>
                </a:solidFill>
                <a:latin typeface="Tahoma"/>
                <a:cs typeface="Tahoma"/>
              </a:rPr>
              <a:t> </a:t>
            </a:r>
            <a:r>
              <a:rPr sz="2550" b="1" spc="-5" dirty="0">
                <a:solidFill>
                  <a:srgbClr val="953735"/>
                </a:solidFill>
                <a:latin typeface="Tahoma"/>
                <a:cs typeface="Tahoma"/>
              </a:rPr>
              <a:t>La</a:t>
            </a:r>
            <a:r>
              <a:rPr sz="2550" b="1" spc="5" dirty="0">
                <a:solidFill>
                  <a:srgbClr val="953735"/>
                </a:solidFill>
                <a:latin typeface="Tahoma"/>
                <a:cs typeface="Tahoma"/>
              </a:rPr>
              <a:t>b</a:t>
            </a:r>
            <a:r>
              <a:rPr sz="2550" b="1" dirty="0">
                <a:solidFill>
                  <a:srgbClr val="953735"/>
                </a:solidFill>
                <a:latin typeface="Tahoma"/>
                <a:cs typeface="Tahoma"/>
              </a:rPr>
              <a:t>oratuvar</a:t>
            </a:r>
            <a:endParaRPr sz="255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32"/>
              </a:spcBef>
            </a:pPr>
            <a:endParaRPr sz="3600">
              <a:latin typeface="Times New Roman"/>
              <a:cs typeface="Times New Roman"/>
            </a:endParaRPr>
          </a:p>
          <a:p>
            <a:pPr marL="103505">
              <a:lnSpc>
                <a:spcPct val="100000"/>
              </a:lnSpc>
              <a:buFont typeface="Tahoma"/>
              <a:buChar char="•"/>
              <a:tabLst>
                <a:tab pos="323850" algn="l"/>
              </a:tabLst>
            </a:pPr>
            <a:r>
              <a:rPr sz="2250" dirty="0">
                <a:latin typeface="Tahoma"/>
                <a:cs typeface="Tahoma"/>
              </a:rPr>
              <a:t>Son</a:t>
            </a:r>
            <a:r>
              <a:rPr sz="2250" spc="20" dirty="0">
                <a:latin typeface="Tahoma"/>
                <a:cs typeface="Tahoma"/>
              </a:rPr>
              <a:t> </a:t>
            </a:r>
            <a:r>
              <a:rPr sz="2250" spc="5" dirty="0">
                <a:latin typeface="Tahoma"/>
                <a:cs typeface="Tahoma"/>
              </a:rPr>
              <a:t>2</a:t>
            </a:r>
            <a:r>
              <a:rPr sz="2250" spc="-10" dirty="0">
                <a:latin typeface="Tahoma"/>
                <a:cs typeface="Tahoma"/>
              </a:rPr>
              <a:t>-</a:t>
            </a:r>
            <a:r>
              <a:rPr sz="2250" dirty="0">
                <a:latin typeface="Tahoma"/>
                <a:cs typeface="Tahoma"/>
              </a:rPr>
              <a:t>3</a:t>
            </a:r>
            <a:r>
              <a:rPr sz="2250" spc="15" dirty="0">
                <a:latin typeface="Tahoma"/>
                <a:cs typeface="Tahoma"/>
              </a:rPr>
              <a:t> </a:t>
            </a:r>
            <a:r>
              <a:rPr sz="2250" spc="-15" dirty="0">
                <a:latin typeface="Tahoma"/>
                <a:cs typeface="Tahoma"/>
              </a:rPr>
              <a:t>a</a:t>
            </a:r>
            <a:r>
              <a:rPr sz="2250" spc="-25" dirty="0">
                <a:latin typeface="Tahoma"/>
                <a:cs typeface="Tahoma"/>
              </a:rPr>
              <a:t>y</a:t>
            </a:r>
            <a:r>
              <a:rPr sz="2250" spc="5" dirty="0">
                <a:latin typeface="Tahoma"/>
                <a:cs typeface="Tahoma"/>
              </a:rPr>
              <a:t>d</a:t>
            </a:r>
            <a:r>
              <a:rPr sz="2250" dirty="0">
                <a:latin typeface="Tahoma"/>
                <a:cs typeface="Tahoma"/>
              </a:rPr>
              <a:t>a</a:t>
            </a:r>
            <a:r>
              <a:rPr sz="2250" spc="30" dirty="0">
                <a:latin typeface="Tahoma"/>
                <a:cs typeface="Tahoma"/>
              </a:rPr>
              <a:t> </a:t>
            </a:r>
            <a:r>
              <a:rPr sz="2250" spc="-25" dirty="0">
                <a:latin typeface="Tahoma"/>
                <a:cs typeface="Tahoma"/>
              </a:rPr>
              <a:t>y</a:t>
            </a:r>
            <a:r>
              <a:rPr sz="2250" dirty="0">
                <a:latin typeface="Tahoma"/>
                <a:cs typeface="Tahoma"/>
              </a:rPr>
              <a:t>o</a:t>
            </a:r>
            <a:r>
              <a:rPr sz="2250" spc="-10" dirty="0">
                <a:latin typeface="Tahoma"/>
                <a:cs typeface="Tahoma"/>
              </a:rPr>
              <a:t>k</a:t>
            </a:r>
            <a:r>
              <a:rPr sz="2250" spc="-5" dirty="0">
                <a:latin typeface="Tahoma"/>
                <a:cs typeface="Tahoma"/>
              </a:rPr>
              <a:t>s</a:t>
            </a:r>
            <a:r>
              <a:rPr sz="2250" dirty="0">
                <a:latin typeface="Tahoma"/>
                <a:cs typeface="Tahoma"/>
              </a:rPr>
              <a:t>a</a:t>
            </a:r>
            <a:r>
              <a:rPr sz="2250" spc="40" dirty="0">
                <a:latin typeface="Tahoma"/>
                <a:cs typeface="Tahoma"/>
              </a:rPr>
              <a:t> </a:t>
            </a:r>
            <a:r>
              <a:rPr sz="2250" spc="-5" dirty="0">
                <a:latin typeface="Tahoma"/>
                <a:cs typeface="Tahoma"/>
              </a:rPr>
              <a:t>H</a:t>
            </a:r>
            <a:r>
              <a:rPr sz="2250" spc="5" dirty="0">
                <a:latin typeface="Tahoma"/>
                <a:cs typeface="Tahoma"/>
              </a:rPr>
              <a:t>b</a:t>
            </a:r>
            <a:r>
              <a:rPr sz="2250" dirty="0">
                <a:latin typeface="Tahoma"/>
                <a:cs typeface="Tahoma"/>
              </a:rPr>
              <a:t>A</a:t>
            </a:r>
            <a:r>
              <a:rPr sz="2250" spc="5" dirty="0">
                <a:latin typeface="Tahoma"/>
                <a:cs typeface="Tahoma"/>
              </a:rPr>
              <a:t>1</a:t>
            </a:r>
            <a:r>
              <a:rPr sz="2250" dirty="0">
                <a:latin typeface="Tahoma"/>
                <a:cs typeface="Tahoma"/>
              </a:rPr>
              <a:t>C,</a:t>
            </a:r>
            <a:endParaRPr sz="225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4"/>
              </a:spcBef>
              <a:buFont typeface="Tahoma"/>
              <a:buChar char="•"/>
            </a:pPr>
            <a:endParaRPr sz="2350">
              <a:latin typeface="Times New Roman"/>
              <a:cs typeface="Times New Roman"/>
            </a:endParaRPr>
          </a:p>
          <a:p>
            <a:pPr marL="323215" indent="-219710">
              <a:lnSpc>
                <a:spcPct val="100000"/>
              </a:lnSpc>
              <a:buFont typeface="Tahoma"/>
              <a:buChar char="•"/>
              <a:tabLst>
                <a:tab pos="323850" algn="l"/>
              </a:tabLst>
            </a:pPr>
            <a:r>
              <a:rPr sz="2250" dirty="0">
                <a:latin typeface="Tahoma"/>
                <a:cs typeface="Tahoma"/>
              </a:rPr>
              <a:t>Son</a:t>
            </a:r>
            <a:r>
              <a:rPr sz="2250" spc="20" dirty="0">
                <a:latin typeface="Tahoma"/>
                <a:cs typeface="Tahoma"/>
              </a:rPr>
              <a:t> </a:t>
            </a:r>
            <a:r>
              <a:rPr sz="2250" dirty="0">
                <a:latin typeface="Tahoma"/>
                <a:cs typeface="Tahoma"/>
              </a:rPr>
              <a:t>1 </a:t>
            </a:r>
            <a:r>
              <a:rPr sz="2250" spc="-10" dirty="0">
                <a:latin typeface="Tahoma"/>
                <a:cs typeface="Tahoma"/>
              </a:rPr>
              <a:t>yıl</a:t>
            </a:r>
            <a:r>
              <a:rPr sz="2250" dirty="0">
                <a:latin typeface="Tahoma"/>
                <a:cs typeface="Tahoma"/>
              </a:rPr>
              <a:t>da</a:t>
            </a:r>
            <a:r>
              <a:rPr sz="2250" spc="25" dirty="0">
                <a:latin typeface="Tahoma"/>
                <a:cs typeface="Tahoma"/>
              </a:rPr>
              <a:t> </a:t>
            </a:r>
            <a:r>
              <a:rPr sz="2250" spc="-25" dirty="0">
                <a:latin typeface="Tahoma"/>
                <a:cs typeface="Tahoma"/>
              </a:rPr>
              <a:t>y</a:t>
            </a:r>
            <a:r>
              <a:rPr sz="2250" dirty="0">
                <a:latin typeface="Tahoma"/>
                <a:cs typeface="Tahoma"/>
              </a:rPr>
              <a:t>o</a:t>
            </a:r>
            <a:r>
              <a:rPr sz="2250" spc="-10" dirty="0">
                <a:latin typeface="Tahoma"/>
                <a:cs typeface="Tahoma"/>
              </a:rPr>
              <a:t>k</a:t>
            </a:r>
            <a:r>
              <a:rPr sz="2250" dirty="0">
                <a:latin typeface="Tahoma"/>
                <a:cs typeface="Tahoma"/>
              </a:rPr>
              <a:t>sa/</a:t>
            </a:r>
            <a:r>
              <a:rPr sz="2250" spc="5" dirty="0">
                <a:latin typeface="Tahoma"/>
                <a:cs typeface="Tahoma"/>
              </a:rPr>
              <a:t>d</a:t>
            </a:r>
            <a:r>
              <a:rPr sz="2250" dirty="0">
                <a:latin typeface="Tahoma"/>
                <a:cs typeface="Tahoma"/>
              </a:rPr>
              <a:t>e</a:t>
            </a:r>
            <a:r>
              <a:rPr sz="2250" spc="5" dirty="0">
                <a:latin typeface="Tahoma"/>
                <a:cs typeface="Tahoma"/>
              </a:rPr>
              <a:t>ğ</a:t>
            </a:r>
            <a:r>
              <a:rPr sz="2250" dirty="0">
                <a:latin typeface="Tahoma"/>
                <a:cs typeface="Tahoma"/>
              </a:rPr>
              <a:t>erle</a:t>
            </a:r>
            <a:r>
              <a:rPr sz="2250" spc="-10" dirty="0">
                <a:latin typeface="Tahoma"/>
                <a:cs typeface="Tahoma"/>
              </a:rPr>
              <a:t>n</a:t>
            </a:r>
            <a:r>
              <a:rPr sz="2250" dirty="0">
                <a:latin typeface="Tahoma"/>
                <a:cs typeface="Tahoma"/>
              </a:rPr>
              <a:t>d</a:t>
            </a:r>
            <a:r>
              <a:rPr sz="2250" spc="-10" dirty="0">
                <a:latin typeface="Tahoma"/>
                <a:cs typeface="Tahoma"/>
              </a:rPr>
              <a:t>i</a:t>
            </a:r>
            <a:r>
              <a:rPr sz="2250" dirty="0">
                <a:latin typeface="Tahoma"/>
                <a:cs typeface="Tahoma"/>
              </a:rPr>
              <a:t>ri</a:t>
            </a:r>
            <a:r>
              <a:rPr sz="2250" spc="-15" dirty="0">
                <a:latin typeface="Tahoma"/>
                <a:cs typeface="Tahoma"/>
              </a:rPr>
              <a:t>l</a:t>
            </a:r>
            <a:r>
              <a:rPr sz="2250" dirty="0">
                <a:latin typeface="Tahoma"/>
                <a:cs typeface="Tahoma"/>
              </a:rPr>
              <a:t>me</a:t>
            </a:r>
            <a:r>
              <a:rPr sz="2250" spc="5" dirty="0">
                <a:latin typeface="Tahoma"/>
                <a:cs typeface="Tahoma"/>
              </a:rPr>
              <a:t>m</a:t>
            </a:r>
            <a:r>
              <a:rPr sz="2250" spc="-10" dirty="0">
                <a:latin typeface="Tahoma"/>
                <a:cs typeface="Tahoma"/>
              </a:rPr>
              <a:t>i</a:t>
            </a:r>
            <a:r>
              <a:rPr sz="2250" dirty="0">
                <a:latin typeface="Tahoma"/>
                <a:cs typeface="Tahoma"/>
              </a:rPr>
              <a:t>ş</a:t>
            </a:r>
            <a:r>
              <a:rPr sz="2250" spc="-15" dirty="0">
                <a:latin typeface="Tahoma"/>
                <a:cs typeface="Tahoma"/>
              </a:rPr>
              <a:t>s</a:t>
            </a:r>
            <a:r>
              <a:rPr sz="2250" dirty="0">
                <a:latin typeface="Tahoma"/>
                <a:cs typeface="Tahoma"/>
              </a:rPr>
              <a:t>e</a:t>
            </a:r>
            <a:endParaRPr sz="225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4"/>
              </a:spcBef>
              <a:buFont typeface="Tahoma"/>
              <a:buChar char="•"/>
            </a:pPr>
            <a:endParaRPr sz="2350">
              <a:latin typeface="Times New Roman"/>
              <a:cs typeface="Times New Roman"/>
            </a:endParaRPr>
          </a:p>
          <a:p>
            <a:pPr marL="323215" indent="-219710">
              <a:lnSpc>
                <a:spcPct val="100000"/>
              </a:lnSpc>
              <a:buFont typeface="Tahoma"/>
              <a:buChar char="•"/>
              <a:tabLst>
                <a:tab pos="323850" algn="l"/>
              </a:tabLst>
            </a:pPr>
            <a:r>
              <a:rPr sz="2250" spc="5" dirty="0">
                <a:latin typeface="Tahoma"/>
                <a:cs typeface="Tahoma"/>
              </a:rPr>
              <a:t>A</a:t>
            </a:r>
            <a:r>
              <a:rPr sz="2250" dirty="0">
                <a:latin typeface="Tahoma"/>
                <a:cs typeface="Tahoma"/>
              </a:rPr>
              <a:t>ç</a:t>
            </a:r>
            <a:r>
              <a:rPr sz="2250" spc="-15" dirty="0">
                <a:latin typeface="Tahoma"/>
                <a:cs typeface="Tahoma"/>
              </a:rPr>
              <a:t>l</a:t>
            </a:r>
            <a:r>
              <a:rPr sz="2250" spc="-10" dirty="0">
                <a:latin typeface="Tahoma"/>
                <a:cs typeface="Tahoma"/>
              </a:rPr>
              <a:t>ı</a:t>
            </a:r>
            <a:r>
              <a:rPr sz="2250" dirty="0">
                <a:latin typeface="Tahoma"/>
                <a:cs typeface="Tahoma"/>
              </a:rPr>
              <a:t>k</a:t>
            </a:r>
            <a:r>
              <a:rPr sz="2250" spc="20" dirty="0">
                <a:latin typeface="Tahoma"/>
                <a:cs typeface="Tahoma"/>
              </a:rPr>
              <a:t> </a:t>
            </a:r>
            <a:r>
              <a:rPr sz="2250" spc="-10" dirty="0">
                <a:latin typeface="Tahoma"/>
                <a:cs typeface="Tahoma"/>
              </a:rPr>
              <a:t>li</a:t>
            </a:r>
            <a:r>
              <a:rPr sz="2250" dirty="0">
                <a:latin typeface="Tahoma"/>
                <a:cs typeface="Tahoma"/>
              </a:rPr>
              <a:t>p</a:t>
            </a:r>
            <a:r>
              <a:rPr sz="2250" spc="-10" dirty="0">
                <a:latin typeface="Tahoma"/>
                <a:cs typeface="Tahoma"/>
              </a:rPr>
              <a:t>i</a:t>
            </a:r>
            <a:r>
              <a:rPr sz="2250" dirty="0">
                <a:latin typeface="Tahoma"/>
                <a:cs typeface="Tahoma"/>
              </a:rPr>
              <a:t>t</a:t>
            </a:r>
            <a:r>
              <a:rPr sz="2250" spc="35" dirty="0">
                <a:latin typeface="Tahoma"/>
                <a:cs typeface="Tahoma"/>
              </a:rPr>
              <a:t> </a:t>
            </a:r>
            <a:r>
              <a:rPr sz="2250" dirty="0">
                <a:latin typeface="Tahoma"/>
                <a:cs typeface="Tahoma"/>
              </a:rPr>
              <a:t>p</a:t>
            </a:r>
            <a:r>
              <a:rPr sz="2250" spc="-20" dirty="0">
                <a:latin typeface="Tahoma"/>
                <a:cs typeface="Tahoma"/>
              </a:rPr>
              <a:t>r</a:t>
            </a:r>
            <a:r>
              <a:rPr sz="2250" dirty="0">
                <a:latin typeface="Tahoma"/>
                <a:cs typeface="Tahoma"/>
              </a:rPr>
              <a:t>o</a:t>
            </a:r>
            <a:r>
              <a:rPr sz="2250" spc="-10" dirty="0">
                <a:latin typeface="Tahoma"/>
                <a:cs typeface="Tahoma"/>
              </a:rPr>
              <a:t>fil</a:t>
            </a:r>
            <a:r>
              <a:rPr sz="2250" dirty="0">
                <a:latin typeface="Tahoma"/>
                <a:cs typeface="Tahoma"/>
              </a:rPr>
              <a:t>i</a:t>
            </a:r>
            <a:r>
              <a:rPr sz="2250" spc="35" dirty="0">
                <a:latin typeface="Tahoma"/>
                <a:cs typeface="Tahoma"/>
              </a:rPr>
              <a:t> </a:t>
            </a:r>
            <a:r>
              <a:rPr sz="2250" spc="15" dirty="0">
                <a:latin typeface="Tahoma"/>
                <a:cs typeface="Tahoma"/>
              </a:rPr>
              <a:t>(</a:t>
            </a:r>
            <a:r>
              <a:rPr sz="2250" spc="-235" dirty="0">
                <a:latin typeface="Tahoma"/>
                <a:cs typeface="Tahoma"/>
              </a:rPr>
              <a:t>T</a:t>
            </a:r>
            <a:r>
              <a:rPr sz="2250" dirty="0">
                <a:latin typeface="Tahoma"/>
                <a:cs typeface="Tahoma"/>
              </a:rPr>
              <a:t>o</a:t>
            </a:r>
            <a:r>
              <a:rPr sz="2250" spc="-15" dirty="0">
                <a:latin typeface="Tahoma"/>
                <a:cs typeface="Tahoma"/>
              </a:rPr>
              <a:t>t</a:t>
            </a:r>
            <a:r>
              <a:rPr sz="2250" dirty="0">
                <a:latin typeface="Tahoma"/>
                <a:cs typeface="Tahoma"/>
              </a:rPr>
              <a:t>al,</a:t>
            </a:r>
            <a:r>
              <a:rPr sz="2250" spc="50" dirty="0">
                <a:latin typeface="Tahoma"/>
                <a:cs typeface="Tahoma"/>
              </a:rPr>
              <a:t> </a:t>
            </a:r>
            <a:r>
              <a:rPr sz="2250" dirty="0">
                <a:latin typeface="Tahoma"/>
                <a:cs typeface="Tahoma"/>
              </a:rPr>
              <a:t>L</a:t>
            </a:r>
            <a:r>
              <a:rPr sz="2250" spc="-10" dirty="0">
                <a:latin typeface="Tahoma"/>
                <a:cs typeface="Tahoma"/>
              </a:rPr>
              <a:t>D</a:t>
            </a:r>
            <a:r>
              <a:rPr sz="2250" spc="-160" dirty="0">
                <a:latin typeface="Tahoma"/>
                <a:cs typeface="Tahoma"/>
              </a:rPr>
              <a:t>L</a:t>
            </a:r>
            <a:r>
              <a:rPr sz="2250" dirty="0">
                <a:latin typeface="Tahoma"/>
                <a:cs typeface="Tahoma"/>
              </a:rPr>
              <a:t>-</a:t>
            </a:r>
            <a:r>
              <a:rPr sz="2250" spc="55" dirty="0">
                <a:latin typeface="Tahoma"/>
                <a:cs typeface="Tahoma"/>
              </a:rPr>
              <a:t> </a:t>
            </a:r>
            <a:r>
              <a:rPr sz="2250" spc="-25" dirty="0">
                <a:latin typeface="Tahoma"/>
                <a:cs typeface="Tahoma"/>
              </a:rPr>
              <a:t>v</a:t>
            </a:r>
            <a:r>
              <a:rPr sz="2250" dirty="0">
                <a:latin typeface="Tahoma"/>
                <a:cs typeface="Tahoma"/>
              </a:rPr>
              <a:t>e</a:t>
            </a:r>
            <a:r>
              <a:rPr sz="2250" spc="5" dirty="0">
                <a:latin typeface="Tahoma"/>
                <a:cs typeface="Tahoma"/>
              </a:rPr>
              <a:t> </a:t>
            </a:r>
            <a:r>
              <a:rPr sz="2250" spc="-5" dirty="0">
                <a:latin typeface="Tahoma"/>
                <a:cs typeface="Tahoma"/>
              </a:rPr>
              <a:t>HD</a:t>
            </a:r>
            <a:r>
              <a:rPr sz="2250" dirty="0">
                <a:latin typeface="Tahoma"/>
                <a:cs typeface="Tahoma"/>
              </a:rPr>
              <a:t>L</a:t>
            </a:r>
            <a:r>
              <a:rPr sz="2250" spc="5" dirty="0">
                <a:latin typeface="Tahoma"/>
                <a:cs typeface="Tahoma"/>
              </a:rPr>
              <a:t> </a:t>
            </a:r>
            <a:r>
              <a:rPr sz="2250" spc="-20" dirty="0">
                <a:latin typeface="Tahoma"/>
                <a:cs typeface="Tahoma"/>
              </a:rPr>
              <a:t>k</a:t>
            </a:r>
            <a:r>
              <a:rPr sz="2250" dirty="0">
                <a:latin typeface="Tahoma"/>
                <a:cs typeface="Tahoma"/>
              </a:rPr>
              <a:t>o</a:t>
            </a:r>
            <a:r>
              <a:rPr sz="2250" spc="-15" dirty="0">
                <a:latin typeface="Tahoma"/>
                <a:cs typeface="Tahoma"/>
              </a:rPr>
              <a:t>l</a:t>
            </a:r>
            <a:r>
              <a:rPr sz="2250" spc="-5" dirty="0">
                <a:latin typeface="Tahoma"/>
                <a:cs typeface="Tahoma"/>
              </a:rPr>
              <a:t>es</a:t>
            </a:r>
            <a:r>
              <a:rPr sz="2250" spc="-15" dirty="0">
                <a:latin typeface="Tahoma"/>
                <a:cs typeface="Tahoma"/>
              </a:rPr>
              <a:t>t</a:t>
            </a:r>
            <a:r>
              <a:rPr sz="2250" spc="-5" dirty="0">
                <a:latin typeface="Tahoma"/>
                <a:cs typeface="Tahoma"/>
              </a:rPr>
              <a:t>e</a:t>
            </a:r>
            <a:r>
              <a:rPr sz="2250" spc="-15" dirty="0">
                <a:latin typeface="Tahoma"/>
                <a:cs typeface="Tahoma"/>
              </a:rPr>
              <a:t>r</a:t>
            </a:r>
            <a:r>
              <a:rPr sz="2250" dirty="0">
                <a:latin typeface="Tahoma"/>
                <a:cs typeface="Tahoma"/>
              </a:rPr>
              <a:t>o</a:t>
            </a:r>
            <a:r>
              <a:rPr sz="2250" spc="-15" dirty="0">
                <a:latin typeface="Tahoma"/>
                <a:cs typeface="Tahoma"/>
              </a:rPr>
              <a:t>l</a:t>
            </a:r>
            <a:r>
              <a:rPr sz="2250" dirty="0">
                <a:latin typeface="Tahoma"/>
                <a:cs typeface="Tahoma"/>
              </a:rPr>
              <a:t>,</a:t>
            </a:r>
            <a:r>
              <a:rPr sz="2250" spc="70" dirty="0">
                <a:latin typeface="Tahoma"/>
                <a:cs typeface="Tahoma"/>
              </a:rPr>
              <a:t> </a:t>
            </a:r>
            <a:r>
              <a:rPr sz="2250" spc="-200" dirty="0">
                <a:latin typeface="Tahoma"/>
                <a:cs typeface="Tahoma"/>
              </a:rPr>
              <a:t>T</a:t>
            </a:r>
            <a:r>
              <a:rPr sz="2250" spc="-5" dirty="0">
                <a:latin typeface="Tahoma"/>
                <a:cs typeface="Tahoma"/>
              </a:rPr>
              <a:t>rigl</a:t>
            </a:r>
            <a:r>
              <a:rPr sz="2250" spc="-10" dirty="0">
                <a:latin typeface="Tahoma"/>
                <a:cs typeface="Tahoma"/>
              </a:rPr>
              <a:t>i</a:t>
            </a:r>
            <a:r>
              <a:rPr sz="2250" spc="-5" dirty="0">
                <a:latin typeface="Tahoma"/>
                <a:cs typeface="Tahoma"/>
              </a:rPr>
              <a:t>ser</a:t>
            </a:r>
            <a:r>
              <a:rPr sz="2250" spc="-15" dirty="0">
                <a:latin typeface="Tahoma"/>
                <a:cs typeface="Tahoma"/>
              </a:rPr>
              <a:t>i</a:t>
            </a:r>
            <a:r>
              <a:rPr sz="2250" spc="-10" dirty="0">
                <a:latin typeface="Tahoma"/>
                <a:cs typeface="Tahoma"/>
              </a:rPr>
              <a:t>t</a:t>
            </a:r>
            <a:r>
              <a:rPr sz="2250" dirty="0">
                <a:latin typeface="Tahoma"/>
                <a:cs typeface="Tahoma"/>
              </a:rPr>
              <a:t>)</a:t>
            </a:r>
            <a:endParaRPr sz="225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7"/>
              </a:spcBef>
              <a:buFont typeface="Tahoma"/>
              <a:buChar char="•"/>
            </a:pPr>
            <a:endParaRPr sz="2350">
              <a:latin typeface="Times New Roman"/>
              <a:cs typeface="Times New Roman"/>
            </a:endParaRPr>
          </a:p>
          <a:p>
            <a:pPr marL="323215" indent="-219710">
              <a:lnSpc>
                <a:spcPct val="100000"/>
              </a:lnSpc>
              <a:buFont typeface="Tahoma"/>
              <a:buChar char="•"/>
              <a:tabLst>
                <a:tab pos="323850" algn="l"/>
              </a:tabLst>
            </a:pPr>
            <a:r>
              <a:rPr sz="2250" spc="-50" dirty="0">
                <a:latin typeface="Tahoma"/>
                <a:cs typeface="Tahoma"/>
              </a:rPr>
              <a:t>K</a:t>
            </a:r>
            <a:r>
              <a:rPr sz="2250" dirty="0">
                <a:latin typeface="Tahoma"/>
                <a:cs typeface="Tahoma"/>
              </a:rPr>
              <a:t>a</a:t>
            </a:r>
            <a:r>
              <a:rPr sz="2250" spc="-30" dirty="0">
                <a:latin typeface="Tahoma"/>
                <a:cs typeface="Tahoma"/>
              </a:rPr>
              <a:t>r</a:t>
            </a:r>
            <a:r>
              <a:rPr sz="2250" dirty="0">
                <a:latin typeface="Tahoma"/>
                <a:cs typeface="Tahoma"/>
              </a:rPr>
              <a:t>ac</a:t>
            </a:r>
            <a:r>
              <a:rPr sz="2250" spc="-10" dirty="0">
                <a:latin typeface="Tahoma"/>
                <a:cs typeface="Tahoma"/>
              </a:rPr>
              <a:t>i</a:t>
            </a:r>
            <a:r>
              <a:rPr sz="2250" dirty="0">
                <a:latin typeface="Tahoma"/>
                <a:cs typeface="Tahoma"/>
              </a:rPr>
              <a:t>ğer</a:t>
            </a:r>
            <a:r>
              <a:rPr sz="2250" spc="-5" dirty="0">
                <a:latin typeface="Tahoma"/>
                <a:cs typeface="Tahoma"/>
              </a:rPr>
              <a:t> </a:t>
            </a:r>
            <a:r>
              <a:rPr sz="2250" spc="-25" dirty="0">
                <a:latin typeface="Tahoma"/>
                <a:cs typeface="Tahoma"/>
              </a:rPr>
              <a:t>f</a:t>
            </a:r>
            <a:r>
              <a:rPr sz="2250" dirty="0">
                <a:latin typeface="Tahoma"/>
                <a:cs typeface="Tahoma"/>
              </a:rPr>
              <a:t>o</a:t>
            </a:r>
            <a:r>
              <a:rPr sz="2250" spc="-10" dirty="0">
                <a:latin typeface="Tahoma"/>
                <a:cs typeface="Tahoma"/>
              </a:rPr>
              <a:t>n</a:t>
            </a:r>
            <a:r>
              <a:rPr sz="2250" dirty="0">
                <a:latin typeface="Tahoma"/>
                <a:cs typeface="Tahoma"/>
              </a:rPr>
              <a:t>k</a:t>
            </a:r>
            <a:r>
              <a:rPr sz="2250" spc="-10" dirty="0">
                <a:latin typeface="Tahoma"/>
                <a:cs typeface="Tahoma"/>
              </a:rPr>
              <a:t>si</a:t>
            </a:r>
            <a:r>
              <a:rPr sz="2250" spc="-25" dirty="0">
                <a:latin typeface="Tahoma"/>
                <a:cs typeface="Tahoma"/>
              </a:rPr>
              <a:t>y</a:t>
            </a:r>
            <a:r>
              <a:rPr sz="2250" dirty="0">
                <a:latin typeface="Tahoma"/>
                <a:cs typeface="Tahoma"/>
              </a:rPr>
              <a:t>on</a:t>
            </a:r>
            <a:r>
              <a:rPr sz="2250" spc="70" dirty="0">
                <a:latin typeface="Tahoma"/>
                <a:cs typeface="Tahoma"/>
              </a:rPr>
              <a:t> </a:t>
            </a:r>
            <a:r>
              <a:rPr sz="2250" spc="-10" dirty="0">
                <a:latin typeface="Tahoma"/>
                <a:cs typeface="Tahoma"/>
              </a:rPr>
              <a:t>t</a:t>
            </a:r>
            <a:r>
              <a:rPr sz="2250" dirty="0">
                <a:latin typeface="Tahoma"/>
                <a:cs typeface="Tahoma"/>
              </a:rPr>
              <a:t>es</a:t>
            </a:r>
            <a:r>
              <a:rPr sz="2250" spc="-15" dirty="0">
                <a:latin typeface="Tahoma"/>
                <a:cs typeface="Tahoma"/>
              </a:rPr>
              <a:t>t</a:t>
            </a:r>
            <a:r>
              <a:rPr sz="2250" spc="-10" dirty="0">
                <a:latin typeface="Tahoma"/>
                <a:cs typeface="Tahoma"/>
              </a:rPr>
              <a:t>l</a:t>
            </a:r>
            <a:r>
              <a:rPr sz="2250" dirty="0">
                <a:latin typeface="Tahoma"/>
                <a:cs typeface="Tahoma"/>
              </a:rPr>
              <a:t>eri</a:t>
            </a:r>
            <a:endParaRPr sz="225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4"/>
              </a:spcBef>
              <a:buFont typeface="Tahoma"/>
              <a:buChar char="•"/>
            </a:pPr>
            <a:endParaRPr sz="2350">
              <a:latin typeface="Times New Roman"/>
              <a:cs typeface="Times New Roman"/>
            </a:endParaRPr>
          </a:p>
          <a:p>
            <a:pPr marL="323215" indent="-219710">
              <a:lnSpc>
                <a:spcPct val="100000"/>
              </a:lnSpc>
              <a:buFont typeface="Tahoma"/>
              <a:buChar char="•"/>
              <a:tabLst>
                <a:tab pos="323850" algn="l"/>
              </a:tabLst>
            </a:pPr>
            <a:r>
              <a:rPr sz="2250" spc="10" dirty="0">
                <a:latin typeface="Tahoma"/>
                <a:cs typeface="Tahoma"/>
              </a:rPr>
              <a:t>İ</a:t>
            </a:r>
            <a:r>
              <a:rPr sz="2250" dirty="0">
                <a:latin typeface="Tahoma"/>
                <a:cs typeface="Tahoma"/>
              </a:rPr>
              <a:t>d</a:t>
            </a:r>
            <a:r>
              <a:rPr sz="2250" spc="-35" dirty="0">
                <a:latin typeface="Tahoma"/>
                <a:cs typeface="Tahoma"/>
              </a:rPr>
              <a:t>r</a:t>
            </a:r>
            <a:r>
              <a:rPr sz="2250" dirty="0">
                <a:latin typeface="Tahoma"/>
                <a:cs typeface="Tahoma"/>
              </a:rPr>
              <a:t>ar a</a:t>
            </a:r>
            <a:r>
              <a:rPr sz="2250" spc="-15" dirty="0">
                <a:latin typeface="Tahoma"/>
                <a:cs typeface="Tahoma"/>
              </a:rPr>
              <a:t>l</a:t>
            </a:r>
            <a:r>
              <a:rPr sz="2250" dirty="0">
                <a:latin typeface="Tahoma"/>
                <a:cs typeface="Tahoma"/>
              </a:rPr>
              <a:t>bümin</a:t>
            </a:r>
            <a:r>
              <a:rPr sz="2250" spc="-10" dirty="0">
                <a:latin typeface="Tahoma"/>
                <a:cs typeface="Tahoma"/>
              </a:rPr>
              <a:t> </a:t>
            </a:r>
            <a:r>
              <a:rPr sz="2250" spc="5" dirty="0">
                <a:latin typeface="Tahoma"/>
                <a:cs typeface="Tahoma"/>
              </a:rPr>
              <a:t>a</a:t>
            </a:r>
            <a:r>
              <a:rPr sz="2250" spc="-10" dirty="0">
                <a:latin typeface="Tahoma"/>
                <a:cs typeface="Tahoma"/>
              </a:rPr>
              <a:t>tılı</a:t>
            </a:r>
            <a:r>
              <a:rPr sz="2250" dirty="0">
                <a:latin typeface="Tahoma"/>
                <a:cs typeface="Tahoma"/>
              </a:rPr>
              <a:t>mı</a:t>
            </a:r>
            <a:r>
              <a:rPr sz="2250" spc="35" dirty="0">
                <a:latin typeface="Tahoma"/>
                <a:cs typeface="Tahoma"/>
              </a:rPr>
              <a:t> </a:t>
            </a:r>
            <a:r>
              <a:rPr sz="2250" dirty="0">
                <a:latin typeface="Tahoma"/>
                <a:cs typeface="Tahoma"/>
              </a:rPr>
              <a:t>(spot</a:t>
            </a:r>
            <a:r>
              <a:rPr sz="2250" spc="35" dirty="0">
                <a:latin typeface="Tahoma"/>
                <a:cs typeface="Tahoma"/>
              </a:rPr>
              <a:t> </a:t>
            </a:r>
            <a:r>
              <a:rPr sz="2250" spc="-10" dirty="0">
                <a:latin typeface="Tahoma"/>
                <a:cs typeface="Tahoma"/>
              </a:rPr>
              <a:t>i</a:t>
            </a:r>
            <a:r>
              <a:rPr sz="2250" dirty="0">
                <a:latin typeface="Tahoma"/>
                <a:cs typeface="Tahoma"/>
              </a:rPr>
              <a:t>d</a:t>
            </a:r>
            <a:r>
              <a:rPr sz="2250" spc="-35" dirty="0">
                <a:latin typeface="Tahoma"/>
                <a:cs typeface="Tahoma"/>
              </a:rPr>
              <a:t>r</a:t>
            </a:r>
            <a:r>
              <a:rPr sz="2250" dirty="0">
                <a:latin typeface="Tahoma"/>
                <a:cs typeface="Tahoma"/>
              </a:rPr>
              <a:t>a</a:t>
            </a:r>
            <a:r>
              <a:rPr sz="2250" spc="-15" dirty="0">
                <a:latin typeface="Tahoma"/>
                <a:cs typeface="Tahoma"/>
              </a:rPr>
              <a:t>r</a:t>
            </a:r>
            <a:r>
              <a:rPr sz="2250" dirty="0">
                <a:latin typeface="Tahoma"/>
                <a:cs typeface="Tahoma"/>
              </a:rPr>
              <a:t>da</a:t>
            </a:r>
            <a:r>
              <a:rPr sz="2250" spc="-5" dirty="0">
                <a:latin typeface="Tahoma"/>
                <a:cs typeface="Tahoma"/>
              </a:rPr>
              <a:t> </a:t>
            </a:r>
            <a:r>
              <a:rPr sz="2250" dirty="0">
                <a:latin typeface="Tahoma"/>
                <a:cs typeface="Tahoma"/>
              </a:rPr>
              <a:t>albümi</a:t>
            </a:r>
            <a:r>
              <a:rPr sz="2250" spc="-10" dirty="0">
                <a:latin typeface="Tahoma"/>
                <a:cs typeface="Tahoma"/>
              </a:rPr>
              <a:t>n</a:t>
            </a:r>
            <a:r>
              <a:rPr sz="2250" dirty="0">
                <a:latin typeface="Tahoma"/>
                <a:cs typeface="Tahoma"/>
              </a:rPr>
              <a:t>/k</a:t>
            </a:r>
            <a:r>
              <a:rPr sz="2250" spc="-20" dirty="0">
                <a:latin typeface="Tahoma"/>
                <a:cs typeface="Tahoma"/>
              </a:rPr>
              <a:t>r</a:t>
            </a:r>
            <a:r>
              <a:rPr sz="2250" dirty="0">
                <a:latin typeface="Tahoma"/>
                <a:cs typeface="Tahoma"/>
              </a:rPr>
              <a:t>eat</a:t>
            </a:r>
            <a:r>
              <a:rPr sz="2250" spc="-15" dirty="0">
                <a:latin typeface="Tahoma"/>
                <a:cs typeface="Tahoma"/>
              </a:rPr>
              <a:t>i</a:t>
            </a:r>
            <a:r>
              <a:rPr sz="2250" dirty="0">
                <a:latin typeface="Tahoma"/>
                <a:cs typeface="Tahoma"/>
              </a:rPr>
              <a:t>n</a:t>
            </a:r>
            <a:r>
              <a:rPr sz="2250" spc="-15" dirty="0">
                <a:latin typeface="Tahoma"/>
                <a:cs typeface="Tahoma"/>
              </a:rPr>
              <a:t>i</a:t>
            </a:r>
            <a:r>
              <a:rPr sz="2250" dirty="0">
                <a:latin typeface="Tahoma"/>
                <a:cs typeface="Tahoma"/>
              </a:rPr>
              <a:t>n</a:t>
            </a:r>
            <a:r>
              <a:rPr sz="2250" spc="35" dirty="0">
                <a:latin typeface="Tahoma"/>
                <a:cs typeface="Tahoma"/>
              </a:rPr>
              <a:t> </a:t>
            </a:r>
            <a:r>
              <a:rPr sz="2250" dirty="0">
                <a:latin typeface="Tahoma"/>
                <a:cs typeface="Tahoma"/>
              </a:rPr>
              <a:t>o</a:t>
            </a:r>
            <a:r>
              <a:rPr sz="2250" spc="-40" dirty="0">
                <a:latin typeface="Tahoma"/>
                <a:cs typeface="Tahoma"/>
              </a:rPr>
              <a:t>r</a:t>
            </a:r>
            <a:r>
              <a:rPr sz="2250" dirty="0">
                <a:latin typeface="Tahoma"/>
                <a:cs typeface="Tahoma"/>
              </a:rPr>
              <a:t>an</a:t>
            </a:r>
            <a:r>
              <a:rPr sz="2250" spc="-10" dirty="0">
                <a:latin typeface="Tahoma"/>
                <a:cs typeface="Tahoma"/>
              </a:rPr>
              <a:t>ı</a:t>
            </a:r>
            <a:r>
              <a:rPr sz="2250" dirty="0">
                <a:latin typeface="Tahoma"/>
                <a:cs typeface="Tahoma"/>
              </a:rPr>
              <a:t>)</a:t>
            </a:r>
            <a:endParaRPr sz="225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4"/>
              </a:spcBef>
              <a:buFont typeface="Tahoma"/>
              <a:buChar char="•"/>
            </a:pPr>
            <a:endParaRPr sz="2350">
              <a:latin typeface="Times New Roman"/>
              <a:cs typeface="Times New Roman"/>
            </a:endParaRPr>
          </a:p>
          <a:p>
            <a:pPr marL="323215" indent="-219710">
              <a:lnSpc>
                <a:spcPct val="100000"/>
              </a:lnSpc>
              <a:buFont typeface="Tahoma"/>
              <a:buChar char="•"/>
              <a:tabLst>
                <a:tab pos="323850" algn="l"/>
              </a:tabLst>
            </a:pPr>
            <a:r>
              <a:rPr sz="2250" dirty="0">
                <a:latin typeface="Tahoma"/>
                <a:cs typeface="Tahoma"/>
              </a:rPr>
              <a:t>Serum</a:t>
            </a:r>
            <a:r>
              <a:rPr sz="2250" spc="5" dirty="0">
                <a:latin typeface="Tahoma"/>
                <a:cs typeface="Tahoma"/>
              </a:rPr>
              <a:t> </a:t>
            </a:r>
            <a:r>
              <a:rPr sz="2250" dirty="0">
                <a:latin typeface="Tahoma"/>
                <a:cs typeface="Tahoma"/>
              </a:rPr>
              <a:t>k</a:t>
            </a:r>
            <a:r>
              <a:rPr sz="2250" spc="-20" dirty="0">
                <a:latin typeface="Tahoma"/>
                <a:cs typeface="Tahoma"/>
              </a:rPr>
              <a:t>r</a:t>
            </a:r>
            <a:r>
              <a:rPr sz="2250" dirty="0">
                <a:latin typeface="Tahoma"/>
                <a:cs typeface="Tahoma"/>
              </a:rPr>
              <a:t>eat</a:t>
            </a:r>
            <a:r>
              <a:rPr sz="2250" spc="-15" dirty="0">
                <a:latin typeface="Tahoma"/>
                <a:cs typeface="Tahoma"/>
              </a:rPr>
              <a:t>i</a:t>
            </a:r>
            <a:r>
              <a:rPr sz="2250" dirty="0">
                <a:latin typeface="Tahoma"/>
                <a:cs typeface="Tahoma"/>
              </a:rPr>
              <a:t>n</a:t>
            </a:r>
            <a:r>
              <a:rPr sz="2250" spc="-15" dirty="0">
                <a:latin typeface="Tahoma"/>
                <a:cs typeface="Tahoma"/>
              </a:rPr>
              <a:t>i</a:t>
            </a:r>
            <a:r>
              <a:rPr sz="2250" dirty="0">
                <a:latin typeface="Tahoma"/>
                <a:cs typeface="Tahoma"/>
              </a:rPr>
              <a:t>ni</a:t>
            </a:r>
            <a:r>
              <a:rPr sz="2250" spc="30" dirty="0">
                <a:latin typeface="Tahoma"/>
                <a:cs typeface="Tahoma"/>
              </a:rPr>
              <a:t> </a:t>
            </a:r>
            <a:r>
              <a:rPr sz="2250" spc="-25" dirty="0">
                <a:latin typeface="Tahoma"/>
                <a:cs typeface="Tahoma"/>
              </a:rPr>
              <a:t>v</a:t>
            </a:r>
            <a:r>
              <a:rPr sz="2250" dirty="0">
                <a:latin typeface="Tahoma"/>
                <a:cs typeface="Tahoma"/>
              </a:rPr>
              <a:t>e</a:t>
            </a:r>
            <a:r>
              <a:rPr sz="2250" spc="5" dirty="0">
                <a:latin typeface="Tahoma"/>
                <a:cs typeface="Tahoma"/>
              </a:rPr>
              <a:t> </a:t>
            </a:r>
            <a:r>
              <a:rPr sz="2250" dirty="0">
                <a:latin typeface="Tahoma"/>
                <a:cs typeface="Tahoma"/>
              </a:rPr>
              <a:t>GFR</a:t>
            </a:r>
            <a:r>
              <a:rPr sz="2250" spc="-5" dirty="0">
                <a:latin typeface="Tahoma"/>
                <a:cs typeface="Tahoma"/>
              </a:rPr>
              <a:t> </a:t>
            </a:r>
            <a:r>
              <a:rPr sz="2250" dirty="0">
                <a:latin typeface="Tahoma"/>
                <a:cs typeface="Tahoma"/>
              </a:rPr>
              <a:t>he</a:t>
            </a:r>
            <a:r>
              <a:rPr sz="2250" spc="-10" dirty="0">
                <a:latin typeface="Tahoma"/>
                <a:cs typeface="Tahoma"/>
              </a:rPr>
              <a:t>s</a:t>
            </a:r>
            <a:r>
              <a:rPr sz="2250" dirty="0">
                <a:latin typeface="Tahoma"/>
                <a:cs typeface="Tahoma"/>
              </a:rPr>
              <a:t>a</a:t>
            </a:r>
            <a:r>
              <a:rPr sz="2250" spc="5" dirty="0">
                <a:latin typeface="Tahoma"/>
                <a:cs typeface="Tahoma"/>
              </a:rPr>
              <a:t>p</a:t>
            </a:r>
            <a:r>
              <a:rPr sz="2250" spc="-10" dirty="0">
                <a:latin typeface="Tahoma"/>
                <a:cs typeface="Tahoma"/>
              </a:rPr>
              <a:t>l</a:t>
            </a:r>
            <a:r>
              <a:rPr sz="2250" dirty="0">
                <a:latin typeface="Tahoma"/>
                <a:cs typeface="Tahoma"/>
              </a:rPr>
              <a:t>a</a:t>
            </a:r>
            <a:endParaRPr sz="2250">
              <a:latin typeface="Tahoma"/>
              <a:cs typeface="Tahoma"/>
            </a:endParaRPr>
          </a:p>
          <a:p>
            <a:pPr marL="103505" marR="5080">
              <a:lnSpc>
                <a:spcPct val="201700"/>
              </a:lnSpc>
              <a:spcBef>
                <a:spcPts val="5"/>
              </a:spcBef>
              <a:buFont typeface="Tahoma"/>
              <a:buChar char="•"/>
              <a:tabLst>
                <a:tab pos="323850" algn="l"/>
              </a:tabLst>
            </a:pPr>
            <a:r>
              <a:rPr sz="2250" spc="5" dirty="0">
                <a:latin typeface="Tahoma"/>
                <a:cs typeface="Tahoma"/>
              </a:rPr>
              <a:t>T</a:t>
            </a:r>
            <a:r>
              <a:rPr sz="2250" dirty="0">
                <a:latin typeface="Tahoma"/>
                <a:cs typeface="Tahoma"/>
              </a:rPr>
              <a:t>1DM’de,</a:t>
            </a:r>
            <a:r>
              <a:rPr sz="2250" spc="35" dirty="0">
                <a:latin typeface="Tahoma"/>
                <a:cs typeface="Tahoma"/>
              </a:rPr>
              <a:t> </a:t>
            </a:r>
            <a:r>
              <a:rPr sz="2250" dirty="0">
                <a:latin typeface="Tahoma"/>
                <a:cs typeface="Tahoma"/>
              </a:rPr>
              <a:t>d</a:t>
            </a:r>
            <a:r>
              <a:rPr sz="2250" spc="-10" dirty="0">
                <a:latin typeface="Tahoma"/>
                <a:cs typeface="Tahoma"/>
              </a:rPr>
              <a:t>i</a:t>
            </a:r>
            <a:r>
              <a:rPr sz="2250" dirty="0">
                <a:latin typeface="Tahoma"/>
                <a:cs typeface="Tahoma"/>
              </a:rPr>
              <a:t>s</a:t>
            </a:r>
            <a:r>
              <a:rPr sz="2250" spc="-15" dirty="0">
                <a:latin typeface="Tahoma"/>
                <a:cs typeface="Tahoma"/>
              </a:rPr>
              <a:t>l</a:t>
            </a:r>
            <a:r>
              <a:rPr sz="2250" spc="-10" dirty="0">
                <a:latin typeface="Tahoma"/>
                <a:cs typeface="Tahoma"/>
              </a:rPr>
              <a:t>i</a:t>
            </a:r>
            <a:r>
              <a:rPr sz="2250" dirty="0">
                <a:latin typeface="Tahoma"/>
                <a:cs typeface="Tahoma"/>
              </a:rPr>
              <a:t>p</a:t>
            </a:r>
            <a:r>
              <a:rPr sz="2250" spc="-10" dirty="0">
                <a:latin typeface="Tahoma"/>
                <a:cs typeface="Tahoma"/>
              </a:rPr>
              <a:t>i</a:t>
            </a:r>
            <a:r>
              <a:rPr sz="2250" dirty="0">
                <a:latin typeface="Tahoma"/>
                <a:cs typeface="Tahoma"/>
              </a:rPr>
              <a:t>demide</a:t>
            </a:r>
            <a:r>
              <a:rPr sz="2250" spc="30" dirty="0">
                <a:latin typeface="Tahoma"/>
                <a:cs typeface="Tahoma"/>
              </a:rPr>
              <a:t> </a:t>
            </a:r>
            <a:r>
              <a:rPr sz="2250" spc="-25" dirty="0">
                <a:latin typeface="Tahoma"/>
                <a:cs typeface="Tahoma"/>
              </a:rPr>
              <a:t>v</a:t>
            </a:r>
            <a:r>
              <a:rPr sz="2250" dirty="0">
                <a:latin typeface="Tahoma"/>
                <a:cs typeface="Tahoma"/>
              </a:rPr>
              <a:t>e</a:t>
            </a:r>
            <a:r>
              <a:rPr sz="2250" spc="-55" dirty="0">
                <a:latin typeface="Tahoma"/>
                <a:cs typeface="Tahoma"/>
              </a:rPr>
              <a:t>y</a:t>
            </a:r>
            <a:r>
              <a:rPr sz="2250" dirty="0">
                <a:latin typeface="Tahoma"/>
                <a:cs typeface="Tahoma"/>
              </a:rPr>
              <a:t>a</a:t>
            </a:r>
            <a:r>
              <a:rPr sz="2250" spc="25" dirty="0">
                <a:latin typeface="Tahoma"/>
                <a:cs typeface="Tahoma"/>
              </a:rPr>
              <a:t> </a:t>
            </a:r>
            <a:r>
              <a:rPr sz="2250" dirty="0">
                <a:latin typeface="Tahoma"/>
                <a:cs typeface="Tahoma"/>
              </a:rPr>
              <a:t>50</a:t>
            </a:r>
            <a:r>
              <a:rPr sz="2250" spc="15" dirty="0">
                <a:latin typeface="Tahoma"/>
                <a:cs typeface="Tahoma"/>
              </a:rPr>
              <a:t> </a:t>
            </a:r>
            <a:r>
              <a:rPr sz="2250" spc="-50" dirty="0">
                <a:latin typeface="Tahoma"/>
                <a:cs typeface="Tahoma"/>
              </a:rPr>
              <a:t>y</a:t>
            </a:r>
            <a:r>
              <a:rPr sz="2250" dirty="0">
                <a:latin typeface="Tahoma"/>
                <a:cs typeface="Tahoma"/>
              </a:rPr>
              <a:t>aş</a:t>
            </a:r>
            <a:r>
              <a:rPr sz="2250" spc="-15" dirty="0">
                <a:latin typeface="Tahoma"/>
                <a:cs typeface="Tahoma"/>
              </a:rPr>
              <a:t>ı</a:t>
            </a:r>
            <a:r>
              <a:rPr sz="2250" dirty="0">
                <a:latin typeface="Tahoma"/>
                <a:cs typeface="Tahoma"/>
              </a:rPr>
              <a:t>n</a:t>
            </a:r>
            <a:r>
              <a:rPr sz="2250" spc="20" dirty="0">
                <a:latin typeface="Tahoma"/>
                <a:cs typeface="Tahoma"/>
              </a:rPr>
              <a:t> </a:t>
            </a:r>
            <a:r>
              <a:rPr sz="2250" dirty="0">
                <a:latin typeface="Tahoma"/>
                <a:cs typeface="Tahoma"/>
              </a:rPr>
              <a:t>ü</a:t>
            </a:r>
            <a:r>
              <a:rPr sz="2250" spc="-25" dirty="0">
                <a:latin typeface="Tahoma"/>
                <a:cs typeface="Tahoma"/>
              </a:rPr>
              <a:t>z</a:t>
            </a:r>
            <a:r>
              <a:rPr sz="2250" dirty="0">
                <a:latin typeface="Tahoma"/>
                <a:cs typeface="Tahoma"/>
              </a:rPr>
              <a:t>eri</a:t>
            </a:r>
            <a:r>
              <a:rPr sz="2250" spc="-10" dirty="0">
                <a:latin typeface="Tahoma"/>
                <a:cs typeface="Tahoma"/>
              </a:rPr>
              <a:t>n</a:t>
            </a:r>
            <a:r>
              <a:rPr sz="2250" dirty="0">
                <a:latin typeface="Tahoma"/>
                <a:cs typeface="Tahoma"/>
              </a:rPr>
              <a:t>deki</a:t>
            </a:r>
            <a:r>
              <a:rPr sz="2250" spc="10" dirty="0">
                <a:latin typeface="Tahoma"/>
                <a:cs typeface="Tahoma"/>
              </a:rPr>
              <a:t> </a:t>
            </a:r>
            <a:r>
              <a:rPr sz="2250" dirty="0">
                <a:latin typeface="Tahoma"/>
                <a:cs typeface="Tahoma"/>
              </a:rPr>
              <a:t>kadın</a:t>
            </a:r>
            <a:r>
              <a:rPr sz="2250" spc="-15" dirty="0">
                <a:latin typeface="Tahoma"/>
                <a:cs typeface="Tahoma"/>
              </a:rPr>
              <a:t>l</a:t>
            </a:r>
            <a:r>
              <a:rPr sz="2250" dirty="0">
                <a:latin typeface="Tahoma"/>
                <a:cs typeface="Tahoma"/>
              </a:rPr>
              <a:t>a</a:t>
            </a:r>
            <a:r>
              <a:rPr sz="2250" spc="-15" dirty="0">
                <a:latin typeface="Tahoma"/>
                <a:cs typeface="Tahoma"/>
              </a:rPr>
              <a:t>r</a:t>
            </a:r>
            <a:r>
              <a:rPr sz="2250" dirty="0">
                <a:latin typeface="Tahoma"/>
                <a:cs typeface="Tahoma"/>
              </a:rPr>
              <a:t>da</a:t>
            </a:r>
            <a:r>
              <a:rPr sz="2250" spc="10" dirty="0">
                <a:latin typeface="Tahoma"/>
                <a:cs typeface="Tahoma"/>
              </a:rPr>
              <a:t> </a:t>
            </a:r>
            <a:r>
              <a:rPr sz="2250" spc="-15" dirty="0">
                <a:latin typeface="Tahoma"/>
                <a:cs typeface="Tahoma"/>
              </a:rPr>
              <a:t>T</a:t>
            </a:r>
            <a:r>
              <a:rPr sz="2250" dirty="0">
                <a:latin typeface="Tahoma"/>
                <a:cs typeface="Tahoma"/>
              </a:rPr>
              <a:t>SH </a:t>
            </a:r>
            <a:r>
              <a:rPr sz="2250" spc="5" dirty="0">
                <a:latin typeface="Tahoma"/>
                <a:cs typeface="Tahoma"/>
              </a:rPr>
              <a:t>B</a:t>
            </a:r>
            <a:r>
              <a:rPr sz="2250" dirty="0">
                <a:latin typeface="Tahoma"/>
                <a:cs typeface="Tahoma"/>
              </a:rPr>
              <a:t>u</a:t>
            </a:r>
            <a:r>
              <a:rPr sz="2250" spc="-10" dirty="0">
                <a:latin typeface="Tahoma"/>
                <a:cs typeface="Tahoma"/>
              </a:rPr>
              <a:t> t</a:t>
            </a:r>
            <a:r>
              <a:rPr sz="2250" dirty="0">
                <a:latin typeface="Tahoma"/>
                <a:cs typeface="Tahoma"/>
              </a:rPr>
              <a:t>et</a:t>
            </a:r>
            <a:r>
              <a:rPr sz="2250" spc="-15" dirty="0">
                <a:latin typeface="Tahoma"/>
                <a:cs typeface="Tahoma"/>
              </a:rPr>
              <a:t>k</a:t>
            </a:r>
            <a:r>
              <a:rPr sz="2250" spc="-10" dirty="0">
                <a:latin typeface="Tahoma"/>
                <a:cs typeface="Tahoma"/>
              </a:rPr>
              <a:t>i</a:t>
            </a:r>
            <a:r>
              <a:rPr sz="2250" dirty="0">
                <a:latin typeface="Tahoma"/>
                <a:cs typeface="Tahoma"/>
              </a:rPr>
              <a:t>k</a:t>
            </a:r>
            <a:r>
              <a:rPr sz="2250" spc="-15" dirty="0">
                <a:latin typeface="Tahoma"/>
                <a:cs typeface="Tahoma"/>
              </a:rPr>
              <a:t>l</a:t>
            </a:r>
            <a:r>
              <a:rPr sz="2250" dirty="0">
                <a:latin typeface="Tahoma"/>
                <a:cs typeface="Tahoma"/>
              </a:rPr>
              <a:t>er</a:t>
            </a:r>
            <a:r>
              <a:rPr sz="2250" spc="60" dirty="0">
                <a:latin typeface="Tahoma"/>
                <a:cs typeface="Tahoma"/>
              </a:rPr>
              <a:t> </a:t>
            </a:r>
            <a:r>
              <a:rPr sz="2250" dirty="0">
                <a:latin typeface="Tahoma"/>
                <a:cs typeface="Tahoma"/>
              </a:rPr>
              <a:t>has</a:t>
            </a:r>
            <a:r>
              <a:rPr sz="2250" spc="-15" dirty="0">
                <a:latin typeface="Tahoma"/>
                <a:cs typeface="Tahoma"/>
              </a:rPr>
              <a:t>ta</a:t>
            </a:r>
            <a:r>
              <a:rPr sz="2250" spc="-55" dirty="0">
                <a:latin typeface="Tahoma"/>
                <a:cs typeface="Tahoma"/>
              </a:rPr>
              <a:t>y</a:t>
            </a:r>
            <a:r>
              <a:rPr sz="2250" dirty="0">
                <a:latin typeface="Tahoma"/>
                <a:cs typeface="Tahoma"/>
              </a:rPr>
              <a:t>a</a:t>
            </a:r>
            <a:r>
              <a:rPr sz="2250" spc="25" dirty="0">
                <a:latin typeface="Tahoma"/>
                <a:cs typeface="Tahoma"/>
              </a:rPr>
              <a:t> </a:t>
            </a:r>
            <a:r>
              <a:rPr sz="2250" dirty="0">
                <a:latin typeface="Tahoma"/>
                <a:cs typeface="Tahoma"/>
              </a:rPr>
              <a:t>gö</a:t>
            </a:r>
            <a:r>
              <a:rPr sz="2250" spc="-20" dirty="0">
                <a:latin typeface="Tahoma"/>
                <a:cs typeface="Tahoma"/>
              </a:rPr>
              <a:t>r</a:t>
            </a:r>
            <a:r>
              <a:rPr sz="2250" dirty="0">
                <a:latin typeface="Tahoma"/>
                <a:cs typeface="Tahoma"/>
              </a:rPr>
              <a:t>e</a:t>
            </a:r>
            <a:r>
              <a:rPr sz="2250" spc="25" dirty="0">
                <a:latin typeface="Tahoma"/>
                <a:cs typeface="Tahoma"/>
              </a:rPr>
              <a:t> </a:t>
            </a:r>
            <a:r>
              <a:rPr sz="2250" spc="15" dirty="0">
                <a:latin typeface="Tahoma"/>
                <a:cs typeface="Tahoma"/>
              </a:rPr>
              <a:t>3</a:t>
            </a:r>
            <a:r>
              <a:rPr sz="2250" spc="-10" dirty="0">
                <a:latin typeface="Tahoma"/>
                <a:cs typeface="Tahoma"/>
              </a:rPr>
              <a:t>-</a:t>
            </a:r>
            <a:r>
              <a:rPr sz="2250" dirty="0">
                <a:latin typeface="Tahoma"/>
                <a:cs typeface="Tahoma"/>
              </a:rPr>
              <a:t>6</a:t>
            </a:r>
            <a:r>
              <a:rPr sz="2250" spc="15" dirty="0">
                <a:latin typeface="Tahoma"/>
                <a:cs typeface="Tahoma"/>
              </a:rPr>
              <a:t> </a:t>
            </a:r>
            <a:r>
              <a:rPr sz="2250" spc="-15" dirty="0">
                <a:latin typeface="Tahoma"/>
                <a:cs typeface="Tahoma"/>
              </a:rPr>
              <a:t>a</a:t>
            </a:r>
            <a:r>
              <a:rPr sz="2250" dirty="0">
                <a:latin typeface="Tahoma"/>
                <a:cs typeface="Tahoma"/>
              </a:rPr>
              <a:t>y</a:t>
            </a:r>
            <a:r>
              <a:rPr sz="2250" spc="20" dirty="0">
                <a:latin typeface="Tahoma"/>
                <a:cs typeface="Tahoma"/>
              </a:rPr>
              <a:t> </a:t>
            </a:r>
            <a:r>
              <a:rPr sz="2250" dirty="0">
                <a:latin typeface="Tahoma"/>
                <a:cs typeface="Tahoma"/>
              </a:rPr>
              <a:t>a</a:t>
            </a:r>
            <a:r>
              <a:rPr sz="2250" spc="-30" dirty="0">
                <a:latin typeface="Tahoma"/>
                <a:cs typeface="Tahoma"/>
              </a:rPr>
              <a:t>r</a:t>
            </a:r>
            <a:r>
              <a:rPr sz="2250" dirty="0">
                <a:latin typeface="Tahoma"/>
                <a:cs typeface="Tahoma"/>
              </a:rPr>
              <a:t>as</a:t>
            </a:r>
            <a:r>
              <a:rPr sz="2250" spc="-15" dirty="0">
                <a:latin typeface="Tahoma"/>
                <a:cs typeface="Tahoma"/>
              </a:rPr>
              <a:t>ı</a:t>
            </a:r>
            <a:r>
              <a:rPr sz="2250" dirty="0">
                <a:latin typeface="Tahoma"/>
                <a:cs typeface="Tahoma"/>
              </a:rPr>
              <a:t>nda</a:t>
            </a:r>
            <a:r>
              <a:rPr sz="2250" spc="-5" dirty="0">
                <a:latin typeface="Tahoma"/>
                <a:cs typeface="Tahoma"/>
              </a:rPr>
              <a:t> </a:t>
            </a:r>
            <a:r>
              <a:rPr sz="2250" spc="-10" dirty="0">
                <a:latin typeface="Tahoma"/>
                <a:cs typeface="Tahoma"/>
              </a:rPr>
              <a:t>t</a:t>
            </a:r>
            <a:r>
              <a:rPr sz="2250" dirty="0">
                <a:latin typeface="Tahoma"/>
                <a:cs typeface="Tahoma"/>
              </a:rPr>
              <a:t>ek</a:t>
            </a:r>
            <a:r>
              <a:rPr sz="2250" spc="-40" dirty="0">
                <a:latin typeface="Tahoma"/>
                <a:cs typeface="Tahoma"/>
              </a:rPr>
              <a:t>r</a:t>
            </a:r>
            <a:r>
              <a:rPr sz="2250" dirty="0">
                <a:latin typeface="Tahoma"/>
                <a:cs typeface="Tahoma"/>
              </a:rPr>
              <a:t>arlan</a:t>
            </a:r>
            <a:r>
              <a:rPr sz="2250" spc="-15" dirty="0">
                <a:latin typeface="Tahoma"/>
                <a:cs typeface="Tahoma"/>
              </a:rPr>
              <a:t>ı</a:t>
            </a:r>
            <a:r>
              <a:rPr sz="2250" dirty="0">
                <a:latin typeface="Tahoma"/>
                <a:cs typeface="Tahoma"/>
              </a:rPr>
              <a:t>r</a:t>
            </a:r>
            <a:endParaRPr sz="225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2700" y="12700"/>
            <a:ext cx="12979400" cy="1513840"/>
          </a:xfrm>
          <a:custGeom>
            <a:avLst/>
            <a:gdLst/>
            <a:ahLst/>
            <a:cxnLst/>
            <a:rect l="l" t="t" r="r" b="b"/>
            <a:pathLst>
              <a:path w="12979400" h="1513840">
                <a:moveTo>
                  <a:pt x="0" y="1513276"/>
                </a:moveTo>
                <a:lnTo>
                  <a:pt x="12979400" y="1513276"/>
                </a:lnTo>
                <a:lnTo>
                  <a:pt x="12979400" y="0"/>
                </a:lnTo>
                <a:lnTo>
                  <a:pt x="0" y="0"/>
                </a:lnTo>
                <a:lnTo>
                  <a:pt x="0" y="1513276"/>
                </a:lnTo>
                <a:close/>
              </a:path>
            </a:pathLst>
          </a:custGeom>
          <a:solidFill>
            <a:srgbClr val="8D34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31707" rIns="0" bIns="0" rtlCol="0">
            <a:spAutoFit/>
          </a:bodyPr>
          <a:lstStyle/>
          <a:p>
            <a:pPr marL="2431415">
              <a:lnSpc>
                <a:spcPct val="100000"/>
              </a:lnSpc>
            </a:pPr>
            <a:r>
              <a:rPr sz="3400" b="1" dirty="0">
                <a:solidFill>
                  <a:srgbClr val="FFFFFF"/>
                </a:solidFill>
                <a:latin typeface="Tahoma"/>
                <a:cs typeface="Tahoma"/>
              </a:rPr>
              <a:t>DİYA</a:t>
            </a:r>
            <a:r>
              <a:rPr sz="3400" b="1" spc="-15" dirty="0">
                <a:solidFill>
                  <a:srgbClr val="FFFFFF"/>
                </a:solidFill>
                <a:latin typeface="Tahoma"/>
                <a:cs typeface="Tahoma"/>
              </a:rPr>
              <a:t>B</a:t>
            </a:r>
            <a:r>
              <a:rPr sz="3400" b="1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3400" b="1" spc="-15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3400" b="1" dirty="0">
                <a:solidFill>
                  <a:srgbClr val="FFFFFF"/>
                </a:solidFill>
                <a:latin typeface="Tahoma"/>
                <a:cs typeface="Tahoma"/>
              </a:rPr>
              <a:t>Lİ</a:t>
            </a:r>
            <a:r>
              <a:rPr sz="3400" b="1" spc="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400" b="1" dirty="0">
                <a:solidFill>
                  <a:srgbClr val="FFFFFF"/>
                </a:solidFill>
                <a:latin typeface="Tahoma"/>
                <a:cs typeface="Tahoma"/>
              </a:rPr>
              <a:t>HASTA</a:t>
            </a:r>
            <a:r>
              <a:rPr sz="3400" b="1" spc="-15" dirty="0">
                <a:solidFill>
                  <a:srgbClr val="FFFFFF"/>
                </a:solidFill>
                <a:latin typeface="Tahoma"/>
                <a:cs typeface="Tahoma"/>
              </a:rPr>
              <a:t>Y</a:t>
            </a:r>
            <a:r>
              <a:rPr sz="3400" b="1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3400" b="1" spc="-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400" b="1" dirty="0">
                <a:solidFill>
                  <a:srgbClr val="FFFFFF"/>
                </a:solidFill>
                <a:latin typeface="Tahoma"/>
                <a:cs typeface="Tahoma"/>
              </a:rPr>
              <a:t>YA</a:t>
            </a:r>
            <a:r>
              <a:rPr sz="3400" b="1" spc="-15" dirty="0">
                <a:solidFill>
                  <a:srgbClr val="FFFFFF"/>
                </a:solidFill>
                <a:latin typeface="Tahoma"/>
                <a:cs typeface="Tahoma"/>
              </a:rPr>
              <a:t>K</a:t>
            </a:r>
            <a:r>
              <a:rPr sz="3400" b="1" dirty="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sz="3400" b="1" spc="-15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3400" b="1" dirty="0">
                <a:solidFill>
                  <a:srgbClr val="FFFFFF"/>
                </a:solidFill>
                <a:latin typeface="Tahoma"/>
                <a:cs typeface="Tahoma"/>
              </a:rPr>
              <a:t>ŞIM</a:t>
            </a:r>
            <a:endParaRPr sz="3400">
              <a:latin typeface="Tahoma"/>
              <a:cs typeface="Tahom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38266" y="1743235"/>
            <a:ext cx="12330430" cy="7782559"/>
          </a:xfrm>
          <a:custGeom>
            <a:avLst/>
            <a:gdLst/>
            <a:ahLst/>
            <a:cxnLst/>
            <a:rect l="l" t="t" r="r" b="b"/>
            <a:pathLst>
              <a:path w="12330430" h="7782559">
                <a:moveTo>
                  <a:pt x="0" y="346972"/>
                </a:moveTo>
                <a:lnTo>
                  <a:pt x="4543" y="290678"/>
                </a:lnTo>
                <a:lnTo>
                  <a:pt x="17698" y="237281"/>
                </a:lnTo>
                <a:lnTo>
                  <a:pt x="38749" y="187494"/>
                </a:lnTo>
                <a:lnTo>
                  <a:pt x="66982" y="142031"/>
                </a:lnTo>
                <a:lnTo>
                  <a:pt x="101683" y="101605"/>
                </a:lnTo>
                <a:lnTo>
                  <a:pt x="142136" y="66930"/>
                </a:lnTo>
                <a:lnTo>
                  <a:pt x="187626" y="38718"/>
                </a:lnTo>
                <a:lnTo>
                  <a:pt x="237441" y="17683"/>
                </a:lnTo>
                <a:lnTo>
                  <a:pt x="290863" y="4539"/>
                </a:lnTo>
                <a:lnTo>
                  <a:pt x="347180" y="0"/>
                </a:lnTo>
                <a:lnTo>
                  <a:pt x="11983227" y="0"/>
                </a:lnTo>
                <a:lnTo>
                  <a:pt x="12039557" y="4539"/>
                </a:lnTo>
                <a:lnTo>
                  <a:pt x="12092989" y="17683"/>
                </a:lnTo>
                <a:lnTo>
                  <a:pt x="12142808" y="38718"/>
                </a:lnTo>
                <a:lnTo>
                  <a:pt x="12188301" y="66930"/>
                </a:lnTo>
                <a:lnTo>
                  <a:pt x="12228753" y="101605"/>
                </a:lnTo>
                <a:lnTo>
                  <a:pt x="12263452" y="142031"/>
                </a:lnTo>
                <a:lnTo>
                  <a:pt x="12291682" y="187494"/>
                </a:lnTo>
                <a:lnTo>
                  <a:pt x="12312730" y="237281"/>
                </a:lnTo>
                <a:lnTo>
                  <a:pt x="12325883" y="290678"/>
                </a:lnTo>
                <a:lnTo>
                  <a:pt x="12330425" y="346972"/>
                </a:lnTo>
                <a:lnTo>
                  <a:pt x="12330425" y="7435608"/>
                </a:lnTo>
                <a:lnTo>
                  <a:pt x="12325883" y="7491888"/>
                </a:lnTo>
                <a:lnTo>
                  <a:pt x="12312730" y="7545276"/>
                </a:lnTo>
                <a:lnTo>
                  <a:pt x="12291682" y="7595058"/>
                </a:lnTo>
                <a:lnTo>
                  <a:pt x="12263452" y="7640519"/>
                </a:lnTo>
                <a:lnTo>
                  <a:pt x="12228753" y="7680945"/>
                </a:lnTo>
                <a:lnTo>
                  <a:pt x="12188301" y="7715623"/>
                </a:lnTo>
                <a:lnTo>
                  <a:pt x="12142808" y="7743838"/>
                </a:lnTo>
                <a:lnTo>
                  <a:pt x="12092989" y="7764875"/>
                </a:lnTo>
                <a:lnTo>
                  <a:pt x="12039557" y="7778021"/>
                </a:lnTo>
                <a:lnTo>
                  <a:pt x="11983227" y="7782562"/>
                </a:lnTo>
                <a:lnTo>
                  <a:pt x="347180" y="7782562"/>
                </a:lnTo>
                <a:lnTo>
                  <a:pt x="290863" y="7778021"/>
                </a:lnTo>
                <a:lnTo>
                  <a:pt x="237441" y="7764875"/>
                </a:lnTo>
                <a:lnTo>
                  <a:pt x="187626" y="7743838"/>
                </a:lnTo>
                <a:lnTo>
                  <a:pt x="142136" y="7715623"/>
                </a:lnTo>
                <a:lnTo>
                  <a:pt x="101683" y="7680945"/>
                </a:lnTo>
                <a:lnTo>
                  <a:pt x="66982" y="7640519"/>
                </a:lnTo>
                <a:lnTo>
                  <a:pt x="38749" y="7595058"/>
                </a:lnTo>
                <a:lnTo>
                  <a:pt x="17698" y="7545276"/>
                </a:lnTo>
                <a:lnTo>
                  <a:pt x="4543" y="7491888"/>
                </a:lnTo>
                <a:lnTo>
                  <a:pt x="0" y="7435608"/>
                </a:lnTo>
                <a:lnTo>
                  <a:pt x="0" y="346972"/>
                </a:lnTo>
                <a:close/>
              </a:path>
            </a:pathLst>
          </a:custGeom>
          <a:ln w="36757">
            <a:solidFill>
              <a:srgbClr val="8D343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0"/>
            <a:ext cx="1562100" cy="15621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00" y="1525976"/>
            <a:ext cx="12979400" cy="8214995"/>
          </a:xfrm>
          <a:custGeom>
            <a:avLst/>
            <a:gdLst/>
            <a:ahLst/>
            <a:cxnLst/>
            <a:rect l="l" t="t" r="r" b="b"/>
            <a:pathLst>
              <a:path w="12979400" h="8214995">
                <a:moveTo>
                  <a:pt x="0" y="8214922"/>
                </a:moveTo>
                <a:lnTo>
                  <a:pt x="12979400" y="8214922"/>
                </a:lnTo>
                <a:lnTo>
                  <a:pt x="12979400" y="0"/>
                </a:lnTo>
                <a:lnTo>
                  <a:pt x="0" y="0"/>
                </a:lnTo>
                <a:lnTo>
                  <a:pt x="0" y="82149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57149" y="2607967"/>
            <a:ext cx="10284460" cy="4972685"/>
          </a:xfrm>
          <a:custGeom>
            <a:avLst/>
            <a:gdLst/>
            <a:ahLst/>
            <a:cxnLst/>
            <a:rect l="l" t="t" r="r" b="b"/>
            <a:pathLst>
              <a:path w="10284460" h="4972684">
                <a:moveTo>
                  <a:pt x="9993055" y="0"/>
                </a:moveTo>
                <a:lnTo>
                  <a:pt x="290899" y="0"/>
                </a:lnTo>
                <a:lnTo>
                  <a:pt x="267042" y="963"/>
                </a:lnTo>
                <a:lnTo>
                  <a:pt x="220994" y="8444"/>
                </a:lnTo>
                <a:lnTo>
                  <a:pt x="177670" y="22834"/>
                </a:lnTo>
                <a:lnTo>
                  <a:pt x="137668" y="43536"/>
                </a:lnTo>
                <a:lnTo>
                  <a:pt x="101587" y="69955"/>
                </a:lnTo>
                <a:lnTo>
                  <a:pt x="70026" y="101493"/>
                </a:lnTo>
                <a:lnTo>
                  <a:pt x="43584" y="137553"/>
                </a:lnTo>
                <a:lnTo>
                  <a:pt x="22860" y="177539"/>
                </a:lnTo>
                <a:lnTo>
                  <a:pt x="8454" y="220855"/>
                </a:lnTo>
                <a:lnTo>
                  <a:pt x="964" y="266903"/>
                </a:lnTo>
                <a:lnTo>
                  <a:pt x="0" y="290765"/>
                </a:lnTo>
                <a:lnTo>
                  <a:pt x="0" y="4681425"/>
                </a:lnTo>
                <a:lnTo>
                  <a:pt x="3807" y="4728616"/>
                </a:lnTo>
                <a:lnTo>
                  <a:pt x="14830" y="4773372"/>
                </a:lnTo>
                <a:lnTo>
                  <a:pt x="32470" y="4815097"/>
                </a:lnTo>
                <a:lnTo>
                  <a:pt x="56128" y="4853195"/>
                </a:lnTo>
                <a:lnTo>
                  <a:pt x="85204" y="4887069"/>
                </a:lnTo>
                <a:lnTo>
                  <a:pt x="119100" y="4916121"/>
                </a:lnTo>
                <a:lnTo>
                  <a:pt x="157216" y="4939757"/>
                </a:lnTo>
                <a:lnTo>
                  <a:pt x="198954" y="4957378"/>
                </a:lnTo>
                <a:lnTo>
                  <a:pt x="243715" y="4968388"/>
                </a:lnTo>
                <a:lnTo>
                  <a:pt x="290899" y="4972190"/>
                </a:lnTo>
                <a:lnTo>
                  <a:pt x="9993055" y="4972190"/>
                </a:lnTo>
                <a:lnTo>
                  <a:pt x="10040233" y="4968388"/>
                </a:lnTo>
                <a:lnTo>
                  <a:pt x="10084993" y="4957378"/>
                </a:lnTo>
                <a:lnTo>
                  <a:pt x="10126735" y="4939757"/>
                </a:lnTo>
                <a:lnTo>
                  <a:pt x="10164860" y="4916121"/>
                </a:lnTo>
                <a:lnTo>
                  <a:pt x="10198765" y="4887069"/>
                </a:lnTo>
                <a:lnTo>
                  <a:pt x="10227853" y="4853195"/>
                </a:lnTo>
                <a:lnTo>
                  <a:pt x="10251521" y="4815097"/>
                </a:lnTo>
                <a:lnTo>
                  <a:pt x="10269170" y="4773372"/>
                </a:lnTo>
                <a:lnTo>
                  <a:pt x="10280200" y="4728616"/>
                </a:lnTo>
                <a:lnTo>
                  <a:pt x="10284010" y="4681425"/>
                </a:lnTo>
                <a:lnTo>
                  <a:pt x="10284010" y="290765"/>
                </a:lnTo>
                <a:lnTo>
                  <a:pt x="10280200" y="243574"/>
                </a:lnTo>
                <a:lnTo>
                  <a:pt x="10269170" y="198818"/>
                </a:lnTo>
                <a:lnTo>
                  <a:pt x="10251521" y="157093"/>
                </a:lnTo>
                <a:lnTo>
                  <a:pt x="10227853" y="118995"/>
                </a:lnTo>
                <a:lnTo>
                  <a:pt x="10198765" y="85121"/>
                </a:lnTo>
                <a:lnTo>
                  <a:pt x="10164860" y="56069"/>
                </a:lnTo>
                <a:lnTo>
                  <a:pt x="10126735" y="32433"/>
                </a:lnTo>
                <a:lnTo>
                  <a:pt x="10084993" y="14812"/>
                </a:lnTo>
                <a:lnTo>
                  <a:pt x="10040233" y="3802"/>
                </a:lnTo>
                <a:lnTo>
                  <a:pt x="999305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357149" y="2607965"/>
            <a:ext cx="10284460" cy="4972685"/>
          </a:xfrm>
          <a:custGeom>
            <a:avLst/>
            <a:gdLst/>
            <a:ahLst/>
            <a:cxnLst/>
            <a:rect l="l" t="t" r="r" b="b"/>
            <a:pathLst>
              <a:path w="10284460" h="4972684">
                <a:moveTo>
                  <a:pt x="0" y="290765"/>
                </a:moveTo>
                <a:lnTo>
                  <a:pt x="3807" y="243574"/>
                </a:lnTo>
                <a:lnTo>
                  <a:pt x="14830" y="198818"/>
                </a:lnTo>
                <a:lnTo>
                  <a:pt x="32470" y="157093"/>
                </a:lnTo>
                <a:lnTo>
                  <a:pt x="56128" y="118995"/>
                </a:lnTo>
                <a:lnTo>
                  <a:pt x="85204" y="85121"/>
                </a:lnTo>
                <a:lnTo>
                  <a:pt x="119100" y="56069"/>
                </a:lnTo>
                <a:lnTo>
                  <a:pt x="157216" y="32433"/>
                </a:lnTo>
                <a:lnTo>
                  <a:pt x="198955" y="14812"/>
                </a:lnTo>
                <a:lnTo>
                  <a:pt x="243716" y="3802"/>
                </a:lnTo>
                <a:lnTo>
                  <a:pt x="290900" y="0"/>
                </a:lnTo>
                <a:lnTo>
                  <a:pt x="9993053" y="0"/>
                </a:lnTo>
                <a:lnTo>
                  <a:pt x="10040230" y="3802"/>
                </a:lnTo>
                <a:lnTo>
                  <a:pt x="10084990" y="14812"/>
                </a:lnTo>
                <a:lnTo>
                  <a:pt x="10126732" y="32433"/>
                </a:lnTo>
                <a:lnTo>
                  <a:pt x="10164856" y="56069"/>
                </a:lnTo>
                <a:lnTo>
                  <a:pt x="10198762" y="85121"/>
                </a:lnTo>
                <a:lnTo>
                  <a:pt x="10227850" y="118995"/>
                </a:lnTo>
                <a:lnTo>
                  <a:pt x="10251518" y="157093"/>
                </a:lnTo>
                <a:lnTo>
                  <a:pt x="10269168" y="198818"/>
                </a:lnTo>
                <a:lnTo>
                  <a:pt x="10280197" y="243574"/>
                </a:lnTo>
                <a:lnTo>
                  <a:pt x="10284007" y="290765"/>
                </a:lnTo>
                <a:lnTo>
                  <a:pt x="10284007" y="4681427"/>
                </a:lnTo>
                <a:lnTo>
                  <a:pt x="10280197" y="4728618"/>
                </a:lnTo>
                <a:lnTo>
                  <a:pt x="10269168" y="4773374"/>
                </a:lnTo>
                <a:lnTo>
                  <a:pt x="10251518" y="4815099"/>
                </a:lnTo>
                <a:lnTo>
                  <a:pt x="10227850" y="4853197"/>
                </a:lnTo>
                <a:lnTo>
                  <a:pt x="10198762" y="4887071"/>
                </a:lnTo>
                <a:lnTo>
                  <a:pt x="10164856" y="4916123"/>
                </a:lnTo>
                <a:lnTo>
                  <a:pt x="10126732" y="4939759"/>
                </a:lnTo>
                <a:lnTo>
                  <a:pt x="10084990" y="4957380"/>
                </a:lnTo>
                <a:lnTo>
                  <a:pt x="10040230" y="4968390"/>
                </a:lnTo>
                <a:lnTo>
                  <a:pt x="9993053" y="4972192"/>
                </a:lnTo>
                <a:lnTo>
                  <a:pt x="290900" y="4972192"/>
                </a:lnTo>
                <a:lnTo>
                  <a:pt x="243716" y="4968390"/>
                </a:lnTo>
                <a:lnTo>
                  <a:pt x="198955" y="4957380"/>
                </a:lnTo>
                <a:lnTo>
                  <a:pt x="157216" y="4939759"/>
                </a:lnTo>
                <a:lnTo>
                  <a:pt x="119100" y="4916123"/>
                </a:lnTo>
                <a:lnTo>
                  <a:pt x="85204" y="4887071"/>
                </a:lnTo>
                <a:lnTo>
                  <a:pt x="56128" y="4853197"/>
                </a:lnTo>
                <a:lnTo>
                  <a:pt x="32470" y="4815099"/>
                </a:lnTo>
                <a:lnTo>
                  <a:pt x="14830" y="4773374"/>
                </a:lnTo>
                <a:lnTo>
                  <a:pt x="3807" y="4728618"/>
                </a:lnTo>
                <a:lnTo>
                  <a:pt x="0" y="4681427"/>
                </a:lnTo>
                <a:lnTo>
                  <a:pt x="0" y="290765"/>
                </a:lnTo>
                <a:close/>
              </a:path>
            </a:pathLst>
          </a:custGeom>
          <a:ln w="36755">
            <a:solidFill>
              <a:srgbClr val="8D343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482247" y="2064179"/>
            <a:ext cx="9798050" cy="51092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50" b="1" spc="-5" dirty="0">
                <a:solidFill>
                  <a:srgbClr val="8D343B"/>
                </a:solidFill>
                <a:latin typeface="Tahoma"/>
                <a:cs typeface="Tahoma"/>
              </a:rPr>
              <a:t>Diyabetl</a:t>
            </a:r>
            <a:r>
              <a:rPr sz="2550" b="1" dirty="0">
                <a:solidFill>
                  <a:srgbClr val="8D343B"/>
                </a:solidFill>
                <a:latin typeface="Tahoma"/>
                <a:cs typeface="Tahoma"/>
              </a:rPr>
              <a:t>i </a:t>
            </a:r>
            <a:r>
              <a:rPr sz="2550" b="1" spc="-5" dirty="0">
                <a:solidFill>
                  <a:srgbClr val="8D343B"/>
                </a:solidFill>
                <a:latin typeface="Tahoma"/>
                <a:cs typeface="Tahoma"/>
              </a:rPr>
              <a:t>Hasta</a:t>
            </a:r>
            <a:r>
              <a:rPr sz="2550" b="1" spc="-10" dirty="0">
                <a:solidFill>
                  <a:srgbClr val="8D343B"/>
                </a:solidFill>
                <a:latin typeface="Tahoma"/>
                <a:cs typeface="Tahoma"/>
              </a:rPr>
              <a:t>d</a:t>
            </a:r>
            <a:r>
              <a:rPr sz="2550" b="1" dirty="0">
                <a:solidFill>
                  <a:srgbClr val="8D343B"/>
                </a:solidFill>
                <a:latin typeface="Tahoma"/>
                <a:cs typeface="Tahoma"/>
              </a:rPr>
              <a:t>a</a:t>
            </a:r>
            <a:r>
              <a:rPr sz="2550" b="1" spc="45" dirty="0">
                <a:solidFill>
                  <a:srgbClr val="8D343B"/>
                </a:solidFill>
                <a:latin typeface="Tahoma"/>
                <a:cs typeface="Tahoma"/>
              </a:rPr>
              <a:t> </a:t>
            </a:r>
            <a:r>
              <a:rPr sz="2550" b="1" spc="-5" dirty="0">
                <a:solidFill>
                  <a:srgbClr val="953735"/>
                </a:solidFill>
                <a:latin typeface="Tahoma"/>
                <a:cs typeface="Tahoma"/>
              </a:rPr>
              <a:t>K</a:t>
            </a:r>
            <a:r>
              <a:rPr sz="2550" b="1" spc="-15" dirty="0">
                <a:solidFill>
                  <a:srgbClr val="953735"/>
                </a:solidFill>
                <a:latin typeface="Tahoma"/>
                <a:cs typeface="Tahoma"/>
              </a:rPr>
              <a:t>l</a:t>
            </a:r>
            <a:r>
              <a:rPr sz="2550" b="1" dirty="0">
                <a:solidFill>
                  <a:srgbClr val="953735"/>
                </a:solidFill>
                <a:latin typeface="Tahoma"/>
                <a:cs typeface="Tahoma"/>
              </a:rPr>
              <a:t>in</a:t>
            </a:r>
            <a:r>
              <a:rPr sz="2550" b="1" spc="-15" dirty="0">
                <a:solidFill>
                  <a:srgbClr val="953735"/>
                </a:solidFill>
                <a:latin typeface="Tahoma"/>
                <a:cs typeface="Tahoma"/>
              </a:rPr>
              <a:t>i</a:t>
            </a:r>
            <a:r>
              <a:rPr sz="2550" b="1" dirty="0">
                <a:solidFill>
                  <a:srgbClr val="953735"/>
                </a:solidFill>
                <a:latin typeface="Tahoma"/>
                <a:cs typeface="Tahoma"/>
              </a:rPr>
              <a:t>k </a:t>
            </a:r>
            <a:r>
              <a:rPr sz="2550" b="1" spc="-5" dirty="0">
                <a:solidFill>
                  <a:srgbClr val="953735"/>
                </a:solidFill>
                <a:latin typeface="Tahoma"/>
                <a:cs typeface="Tahoma"/>
              </a:rPr>
              <a:t>Tak</a:t>
            </a:r>
            <a:r>
              <a:rPr sz="2550" b="1" dirty="0">
                <a:solidFill>
                  <a:srgbClr val="953735"/>
                </a:solidFill>
                <a:latin typeface="Tahoma"/>
                <a:cs typeface="Tahoma"/>
              </a:rPr>
              <a:t>ip</a:t>
            </a:r>
            <a:endParaRPr sz="255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2500">
              <a:latin typeface="Times New Roman"/>
              <a:cs typeface="Times New Roman"/>
            </a:endParaRPr>
          </a:p>
          <a:p>
            <a:pPr marL="88265" marR="459105">
              <a:lnSpc>
                <a:spcPct val="100899"/>
              </a:lnSpc>
              <a:spcBef>
                <a:spcPts val="1900"/>
              </a:spcBef>
              <a:buFont typeface="Tahoma"/>
              <a:buChar char="•"/>
              <a:tabLst>
                <a:tab pos="309245" algn="l"/>
              </a:tabLst>
            </a:pPr>
            <a:r>
              <a:rPr sz="2250" spc="-125" dirty="0">
                <a:latin typeface="Tahoma"/>
                <a:cs typeface="Tahoma"/>
              </a:rPr>
              <a:t>Y</a:t>
            </a:r>
            <a:r>
              <a:rPr sz="2250" dirty="0">
                <a:latin typeface="Tahoma"/>
                <a:cs typeface="Tahoma"/>
              </a:rPr>
              <a:t>eme</a:t>
            </a:r>
            <a:r>
              <a:rPr sz="2250" spc="15" dirty="0">
                <a:latin typeface="Tahoma"/>
                <a:cs typeface="Tahoma"/>
              </a:rPr>
              <a:t> </a:t>
            </a:r>
            <a:r>
              <a:rPr sz="2250" dirty="0">
                <a:latin typeface="Tahoma"/>
                <a:cs typeface="Tahoma"/>
              </a:rPr>
              <a:t>al</a:t>
            </a:r>
            <a:r>
              <a:rPr sz="2250" spc="-15" dirty="0">
                <a:latin typeface="Tahoma"/>
                <a:cs typeface="Tahoma"/>
              </a:rPr>
              <a:t>ı</a:t>
            </a:r>
            <a:r>
              <a:rPr sz="2250" dirty="0">
                <a:latin typeface="Tahoma"/>
                <a:cs typeface="Tahoma"/>
              </a:rPr>
              <a:t>ş</a:t>
            </a:r>
            <a:r>
              <a:rPr sz="2250" spc="-10" dirty="0">
                <a:latin typeface="Tahoma"/>
                <a:cs typeface="Tahoma"/>
              </a:rPr>
              <a:t>k</a:t>
            </a:r>
            <a:r>
              <a:rPr sz="2250" dirty="0">
                <a:latin typeface="Tahoma"/>
                <a:cs typeface="Tahoma"/>
              </a:rPr>
              <a:t>an</a:t>
            </a:r>
            <a:r>
              <a:rPr sz="2250" spc="-10" dirty="0">
                <a:latin typeface="Tahoma"/>
                <a:cs typeface="Tahoma"/>
              </a:rPr>
              <a:t>lı</a:t>
            </a:r>
            <a:r>
              <a:rPr sz="2250" dirty="0">
                <a:latin typeface="Tahoma"/>
                <a:cs typeface="Tahoma"/>
              </a:rPr>
              <a:t>k</a:t>
            </a:r>
            <a:r>
              <a:rPr sz="2250" spc="-15" dirty="0">
                <a:latin typeface="Tahoma"/>
                <a:cs typeface="Tahoma"/>
              </a:rPr>
              <a:t>l</a:t>
            </a:r>
            <a:r>
              <a:rPr sz="2250" dirty="0">
                <a:latin typeface="Tahoma"/>
                <a:cs typeface="Tahoma"/>
              </a:rPr>
              <a:t>arı,</a:t>
            </a:r>
            <a:r>
              <a:rPr sz="2250" spc="35" dirty="0">
                <a:latin typeface="Tahoma"/>
                <a:cs typeface="Tahoma"/>
              </a:rPr>
              <a:t> </a:t>
            </a:r>
            <a:r>
              <a:rPr sz="2250" dirty="0">
                <a:latin typeface="Tahoma"/>
                <a:cs typeface="Tahoma"/>
              </a:rPr>
              <a:t>f</a:t>
            </a:r>
            <a:r>
              <a:rPr sz="2250" spc="-15" dirty="0">
                <a:latin typeface="Tahoma"/>
                <a:cs typeface="Tahoma"/>
              </a:rPr>
              <a:t>i</a:t>
            </a:r>
            <a:r>
              <a:rPr sz="2250" dirty="0">
                <a:latin typeface="Tahoma"/>
                <a:cs typeface="Tahoma"/>
              </a:rPr>
              <a:t>z</a:t>
            </a:r>
            <a:r>
              <a:rPr sz="2250" spc="-10" dirty="0">
                <a:latin typeface="Tahoma"/>
                <a:cs typeface="Tahoma"/>
              </a:rPr>
              <a:t>i</a:t>
            </a:r>
            <a:r>
              <a:rPr sz="2250" dirty="0">
                <a:latin typeface="Tahoma"/>
                <a:cs typeface="Tahoma"/>
              </a:rPr>
              <a:t>k</a:t>
            </a:r>
            <a:r>
              <a:rPr sz="2250" spc="-10" dirty="0">
                <a:latin typeface="Tahoma"/>
                <a:cs typeface="Tahoma"/>
              </a:rPr>
              <a:t>s</a:t>
            </a:r>
            <a:r>
              <a:rPr sz="2250" dirty="0">
                <a:latin typeface="Tahoma"/>
                <a:cs typeface="Tahoma"/>
              </a:rPr>
              <a:t>el</a:t>
            </a:r>
            <a:r>
              <a:rPr sz="2250" spc="50" dirty="0">
                <a:latin typeface="Tahoma"/>
                <a:cs typeface="Tahoma"/>
              </a:rPr>
              <a:t> </a:t>
            </a:r>
            <a:r>
              <a:rPr sz="2250" dirty="0">
                <a:latin typeface="Tahoma"/>
                <a:cs typeface="Tahoma"/>
              </a:rPr>
              <a:t>ak</a:t>
            </a:r>
            <a:r>
              <a:rPr sz="2250" spc="-10" dirty="0">
                <a:latin typeface="Tahoma"/>
                <a:cs typeface="Tahoma"/>
              </a:rPr>
              <a:t>ti</a:t>
            </a:r>
            <a:r>
              <a:rPr sz="2250" dirty="0">
                <a:latin typeface="Tahoma"/>
                <a:cs typeface="Tahoma"/>
              </a:rPr>
              <a:t>v</a:t>
            </a:r>
            <a:r>
              <a:rPr sz="2250" spc="-15" dirty="0">
                <a:latin typeface="Tahoma"/>
                <a:cs typeface="Tahoma"/>
              </a:rPr>
              <a:t>i</a:t>
            </a:r>
            <a:r>
              <a:rPr sz="2250" spc="-10" dirty="0">
                <a:latin typeface="Tahoma"/>
                <a:cs typeface="Tahoma"/>
              </a:rPr>
              <a:t>t</a:t>
            </a:r>
            <a:r>
              <a:rPr sz="2250" dirty="0">
                <a:latin typeface="Tahoma"/>
                <a:cs typeface="Tahoma"/>
              </a:rPr>
              <a:t>e</a:t>
            </a:r>
            <a:r>
              <a:rPr sz="2250" spc="40" dirty="0">
                <a:latin typeface="Tahoma"/>
                <a:cs typeface="Tahoma"/>
              </a:rPr>
              <a:t> </a:t>
            </a:r>
            <a:r>
              <a:rPr sz="2250" dirty="0">
                <a:latin typeface="Tahoma"/>
                <a:cs typeface="Tahoma"/>
              </a:rPr>
              <a:t>al</a:t>
            </a:r>
            <a:r>
              <a:rPr sz="2250" spc="-15" dirty="0">
                <a:latin typeface="Tahoma"/>
                <a:cs typeface="Tahoma"/>
              </a:rPr>
              <a:t>ı</a:t>
            </a:r>
            <a:r>
              <a:rPr sz="2250" dirty="0">
                <a:latin typeface="Tahoma"/>
                <a:cs typeface="Tahoma"/>
              </a:rPr>
              <a:t>ş</a:t>
            </a:r>
            <a:r>
              <a:rPr sz="2250" spc="-10" dirty="0">
                <a:latin typeface="Tahoma"/>
                <a:cs typeface="Tahoma"/>
              </a:rPr>
              <a:t>k</a:t>
            </a:r>
            <a:r>
              <a:rPr sz="2250" dirty="0">
                <a:latin typeface="Tahoma"/>
                <a:cs typeface="Tahoma"/>
              </a:rPr>
              <a:t>an</a:t>
            </a:r>
            <a:r>
              <a:rPr sz="2250" spc="-10" dirty="0">
                <a:latin typeface="Tahoma"/>
                <a:cs typeface="Tahoma"/>
              </a:rPr>
              <a:t>lı</a:t>
            </a:r>
            <a:r>
              <a:rPr sz="2250" dirty="0">
                <a:latin typeface="Tahoma"/>
                <a:cs typeface="Tahoma"/>
              </a:rPr>
              <a:t>k</a:t>
            </a:r>
            <a:r>
              <a:rPr sz="2250" spc="-15" dirty="0">
                <a:latin typeface="Tahoma"/>
                <a:cs typeface="Tahoma"/>
              </a:rPr>
              <a:t>l</a:t>
            </a:r>
            <a:r>
              <a:rPr sz="2250" dirty="0">
                <a:latin typeface="Tahoma"/>
                <a:cs typeface="Tahoma"/>
              </a:rPr>
              <a:t>arı,</a:t>
            </a:r>
            <a:r>
              <a:rPr sz="2250" spc="50" dirty="0">
                <a:latin typeface="Tahoma"/>
                <a:cs typeface="Tahoma"/>
              </a:rPr>
              <a:t> </a:t>
            </a:r>
            <a:r>
              <a:rPr sz="2250" dirty="0">
                <a:latin typeface="Tahoma"/>
                <a:cs typeface="Tahoma"/>
              </a:rPr>
              <a:t>bes</a:t>
            </a:r>
            <a:r>
              <a:rPr sz="2250" spc="-15" dirty="0">
                <a:latin typeface="Tahoma"/>
                <a:cs typeface="Tahoma"/>
              </a:rPr>
              <a:t>l</a:t>
            </a:r>
            <a:r>
              <a:rPr sz="2250" dirty="0">
                <a:latin typeface="Tahoma"/>
                <a:cs typeface="Tahoma"/>
              </a:rPr>
              <a:t>enme</a:t>
            </a:r>
            <a:r>
              <a:rPr sz="2250" spc="10" dirty="0">
                <a:latin typeface="Tahoma"/>
                <a:cs typeface="Tahoma"/>
              </a:rPr>
              <a:t> </a:t>
            </a:r>
            <a:r>
              <a:rPr sz="2250" dirty="0">
                <a:latin typeface="Tahoma"/>
                <a:cs typeface="Tahoma"/>
              </a:rPr>
              <a:t>durumu,</a:t>
            </a:r>
            <a:r>
              <a:rPr sz="2250" spc="15" dirty="0">
                <a:latin typeface="Tahoma"/>
                <a:cs typeface="Tahoma"/>
              </a:rPr>
              <a:t> </a:t>
            </a:r>
            <a:r>
              <a:rPr sz="2250" dirty="0">
                <a:latin typeface="Tahoma"/>
                <a:cs typeface="Tahoma"/>
              </a:rPr>
              <a:t>k</a:t>
            </a:r>
            <a:r>
              <a:rPr sz="2250" spc="-15" dirty="0">
                <a:latin typeface="Tahoma"/>
                <a:cs typeface="Tahoma"/>
              </a:rPr>
              <a:t>i</a:t>
            </a:r>
            <a:r>
              <a:rPr sz="2250" spc="-10" dirty="0">
                <a:latin typeface="Tahoma"/>
                <a:cs typeface="Tahoma"/>
              </a:rPr>
              <a:t>l</a:t>
            </a:r>
            <a:r>
              <a:rPr sz="2250" dirty="0">
                <a:latin typeface="Tahoma"/>
                <a:cs typeface="Tahoma"/>
              </a:rPr>
              <a:t>o de</a:t>
            </a:r>
            <a:r>
              <a:rPr sz="2250" spc="5" dirty="0">
                <a:latin typeface="Tahoma"/>
                <a:cs typeface="Tahoma"/>
              </a:rPr>
              <a:t>ğ</a:t>
            </a:r>
            <a:r>
              <a:rPr sz="2250" spc="-10" dirty="0">
                <a:latin typeface="Tahoma"/>
                <a:cs typeface="Tahoma"/>
              </a:rPr>
              <a:t>i</a:t>
            </a:r>
            <a:r>
              <a:rPr sz="2250" dirty="0">
                <a:latin typeface="Tahoma"/>
                <a:cs typeface="Tahoma"/>
              </a:rPr>
              <a:t>ş</a:t>
            </a:r>
            <a:r>
              <a:rPr sz="2250" spc="-15" dirty="0">
                <a:latin typeface="Tahoma"/>
                <a:cs typeface="Tahoma"/>
              </a:rPr>
              <a:t>i</a:t>
            </a:r>
            <a:r>
              <a:rPr sz="2250" dirty="0">
                <a:latin typeface="Tahoma"/>
                <a:cs typeface="Tahoma"/>
              </a:rPr>
              <a:t>mler</a:t>
            </a:r>
            <a:r>
              <a:rPr sz="2250" spc="-10" dirty="0">
                <a:latin typeface="Tahoma"/>
                <a:cs typeface="Tahoma"/>
              </a:rPr>
              <a:t>i</a:t>
            </a:r>
            <a:r>
              <a:rPr sz="2250" dirty="0">
                <a:latin typeface="Tahoma"/>
                <a:cs typeface="Tahoma"/>
              </a:rPr>
              <a:t>n</a:t>
            </a:r>
            <a:r>
              <a:rPr sz="2250" spc="-15" dirty="0">
                <a:latin typeface="Tahoma"/>
                <a:cs typeface="Tahoma"/>
              </a:rPr>
              <a:t>i</a:t>
            </a:r>
            <a:r>
              <a:rPr sz="2250" dirty="0">
                <a:latin typeface="Tahoma"/>
                <a:cs typeface="Tahoma"/>
              </a:rPr>
              <a:t>n</a:t>
            </a:r>
            <a:r>
              <a:rPr sz="2250" spc="20" dirty="0">
                <a:latin typeface="Tahoma"/>
                <a:cs typeface="Tahoma"/>
              </a:rPr>
              <a:t> </a:t>
            </a:r>
            <a:r>
              <a:rPr sz="2250" spc="-10" dirty="0">
                <a:latin typeface="Tahoma"/>
                <a:cs typeface="Tahoma"/>
              </a:rPr>
              <a:t>i</a:t>
            </a:r>
            <a:r>
              <a:rPr sz="2250" dirty="0">
                <a:latin typeface="Tahoma"/>
                <a:cs typeface="Tahoma"/>
              </a:rPr>
              <a:t>z</a:t>
            </a:r>
            <a:r>
              <a:rPr sz="2250" spc="-10" dirty="0">
                <a:latin typeface="Tahoma"/>
                <a:cs typeface="Tahoma"/>
              </a:rPr>
              <a:t>l</a:t>
            </a:r>
            <a:r>
              <a:rPr sz="2250" dirty="0">
                <a:latin typeface="Tahoma"/>
                <a:cs typeface="Tahoma"/>
              </a:rPr>
              <a:t>enmesi</a:t>
            </a:r>
            <a:endParaRPr sz="225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4"/>
              </a:spcBef>
              <a:buFont typeface="Tahoma"/>
              <a:buChar char="•"/>
            </a:pPr>
            <a:endParaRPr sz="2350">
              <a:latin typeface="Times New Roman"/>
              <a:cs typeface="Times New Roman"/>
            </a:endParaRPr>
          </a:p>
          <a:p>
            <a:pPr marL="308610" indent="-220345">
              <a:lnSpc>
                <a:spcPct val="100000"/>
              </a:lnSpc>
              <a:buFont typeface="Tahoma"/>
              <a:buChar char="•"/>
              <a:tabLst>
                <a:tab pos="309245" algn="l"/>
              </a:tabLst>
            </a:pPr>
            <a:r>
              <a:rPr sz="2250" dirty="0">
                <a:latin typeface="Tahoma"/>
                <a:cs typeface="Tahoma"/>
              </a:rPr>
              <a:t>Di</a:t>
            </a:r>
            <a:r>
              <a:rPr sz="2250" spc="-60" dirty="0">
                <a:latin typeface="Tahoma"/>
                <a:cs typeface="Tahoma"/>
              </a:rPr>
              <a:t>y</a:t>
            </a:r>
            <a:r>
              <a:rPr sz="2250" dirty="0">
                <a:latin typeface="Tahoma"/>
                <a:cs typeface="Tahoma"/>
              </a:rPr>
              <a:t>a</a:t>
            </a:r>
            <a:r>
              <a:rPr sz="2250" spc="5" dirty="0">
                <a:latin typeface="Tahoma"/>
                <a:cs typeface="Tahoma"/>
              </a:rPr>
              <a:t>b</a:t>
            </a:r>
            <a:r>
              <a:rPr sz="2250" dirty="0">
                <a:latin typeface="Tahoma"/>
                <a:cs typeface="Tahoma"/>
              </a:rPr>
              <a:t>et</a:t>
            </a:r>
            <a:r>
              <a:rPr sz="2250" spc="35" dirty="0">
                <a:latin typeface="Tahoma"/>
                <a:cs typeface="Tahoma"/>
              </a:rPr>
              <a:t> </a:t>
            </a:r>
            <a:r>
              <a:rPr sz="2250" dirty="0">
                <a:latin typeface="Tahoma"/>
                <a:cs typeface="Tahoma"/>
              </a:rPr>
              <a:t>e</a:t>
            </a:r>
            <a:r>
              <a:rPr sz="2250" spc="5" dirty="0">
                <a:latin typeface="Tahoma"/>
                <a:cs typeface="Tahoma"/>
              </a:rPr>
              <a:t>ğ</a:t>
            </a:r>
            <a:r>
              <a:rPr sz="2250" spc="-10" dirty="0">
                <a:latin typeface="Tahoma"/>
                <a:cs typeface="Tahoma"/>
              </a:rPr>
              <a:t>iti</a:t>
            </a:r>
            <a:r>
              <a:rPr sz="2250" dirty="0">
                <a:latin typeface="Tahoma"/>
                <a:cs typeface="Tahoma"/>
              </a:rPr>
              <a:t>m</a:t>
            </a:r>
            <a:r>
              <a:rPr sz="2250" spc="25" dirty="0">
                <a:latin typeface="Tahoma"/>
                <a:cs typeface="Tahoma"/>
              </a:rPr>
              <a:t> </a:t>
            </a:r>
            <a:r>
              <a:rPr sz="2250" dirty="0">
                <a:latin typeface="Tahoma"/>
                <a:cs typeface="Tahoma"/>
              </a:rPr>
              <a:t>durumu</a:t>
            </a:r>
            <a:r>
              <a:rPr sz="2250" spc="-10" dirty="0">
                <a:latin typeface="Tahoma"/>
                <a:cs typeface="Tahoma"/>
              </a:rPr>
              <a:t>n</a:t>
            </a:r>
            <a:r>
              <a:rPr sz="2250" dirty="0">
                <a:latin typeface="Tahoma"/>
                <a:cs typeface="Tahoma"/>
              </a:rPr>
              <a:t>un</a:t>
            </a:r>
            <a:r>
              <a:rPr sz="2250" spc="-5" dirty="0">
                <a:latin typeface="Tahoma"/>
                <a:cs typeface="Tahoma"/>
              </a:rPr>
              <a:t> </a:t>
            </a:r>
            <a:r>
              <a:rPr sz="2250" dirty="0">
                <a:latin typeface="Tahoma"/>
                <a:cs typeface="Tahoma"/>
              </a:rPr>
              <a:t>sü</a:t>
            </a:r>
            <a:r>
              <a:rPr sz="2250" spc="-20" dirty="0">
                <a:latin typeface="Tahoma"/>
                <a:cs typeface="Tahoma"/>
              </a:rPr>
              <a:t>r</a:t>
            </a:r>
            <a:r>
              <a:rPr sz="2250" dirty="0">
                <a:latin typeface="Tahoma"/>
                <a:cs typeface="Tahoma"/>
              </a:rPr>
              <a:t>ek</a:t>
            </a:r>
            <a:r>
              <a:rPr sz="2250" spc="-15" dirty="0">
                <a:latin typeface="Tahoma"/>
                <a:cs typeface="Tahoma"/>
              </a:rPr>
              <a:t>l</a:t>
            </a:r>
            <a:r>
              <a:rPr sz="2250" dirty="0">
                <a:latin typeface="Tahoma"/>
                <a:cs typeface="Tahoma"/>
              </a:rPr>
              <a:t>i</a:t>
            </a:r>
            <a:r>
              <a:rPr sz="2250" spc="15" dirty="0">
                <a:latin typeface="Tahoma"/>
                <a:cs typeface="Tahoma"/>
              </a:rPr>
              <a:t> </a:t>
            </a:r>
            <a:r>
              <a:rPr sz="2250" spc="-10" dirty="0">
                <a:latin typeface="Tahoma"/>
                <a:cs typeface="Tahoma"/>
              </a:rPr>
              <a:t>t</a:t>
            </a:r>
            <a:r>
              <a:rPr sz="2250" dirty="0">
                <a:latin typeface="Tahoma"/>
                <a:cs typeface="Tahoma"/>
              </a:rPr>
              <a:t>ak</a:t>
            </a:r>
            <a:r>
              <a:rPr sz="2250" spc="-10" dirty="0">
                <a:latin typeface="Tahoma"/>
                <a:cs typeface="Tahoma"/>
              </a:rPr>
              <a:t>i</a:t>
            </a:r>
            <a:r>
              <a:rPr sz="2250" dirty="0">
                <a:latin typeface="Tahoma"/>
                <a:cs typeface="Tahoma"/>
              </a:rPr>
              <a:t>bi</a:t>
            </a:r>
            <a:endParaRPr sz="225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4"/>
              </a:spcBef>
              <a:buFont typeface="Tahoma"/>
              <a:buChar char="•"/>
            </a:pPr>
            <a:endParaRPr sz="2350">
              <a:latin typeface="Times New Roman"/>
              <a:cs typeface="Times New Roman"/>
            </a:endParaRPr>
          </a:p>
          <a:p>
            <a:pPr marL="308610" indent="-220345">
              <a:lnSpc>
                <a:spcPct val="100000"/>
              </a:lnSpc>
              <a:buFont typeface="Tahoma"/>
              <a:buChar char="•"/>
              <a:tabLst>
                <a:tab pos="309245" algn="l"/>
              </a:tabLst>
            </a:pPr>
            <a:r>
              <a:rPr sz="2250" dirty="0">
                <a:latin typeface="Tahoma"/>
                <a:cs typeface="Tahoma"/>
              </a:rPr>
              <a:t>Daha</a:t>
            </a:r>
            <a:r>
              <a:rPr sz="2250" spc="5" dirty="0">
                <a:latin typeface="Tahoma"/>
                <a:cs typeface="Tahoma"/>
              </a:rPr>
              <a:t> </a:t>
            </a:r>
            <a:r>
              <a:rPr sz="2250" dirty="0">
                <a:latin typeface="Tahoma"/>
                <a:cs typeface="Tahoma"/>
              </a:rPr>
              <a:t>ö</a:t>
            </a:r>
            <a:r>
              <a:rPr sz="2250" spc="-10" dirty="0">
                <a:latin typeface="Tahoma"/>
                <a:cs typeface="Tahoma"/>
              </a:rPr>
              <a:t>nc</a:t>
            </a:r>
            <a:r>
              <a:rPr sz="2250" dirty="0">
                <a:latin typeface="Tahoma"/>
                <a:cs typeface="Tahoma"/>
              </a:rPr>
              <a:t>eki</a:t>
            </a:r>
            <a:r>
              <a:rPr sz="2250" spc="25" dirty="0">
                <a:latin typeface="Tahoma"/>
                <a:cs typeface="Tahoma"/>
              </a:rPr>
              <a:t> </a:t>
            </a:r>
            <a:r>
              <a:rPr sz="2250" spc="-10" dirty="0">
                <a:latin typeface="Tahoma"/>
                <a:cs typeface="Tahoma"/>
              </a:rPr>
              <a:t>t</a:t>
            </a:r>
            <a:r>
              <a:rPr sz="2250" dirty="0">
                <a:latin typeface="Tahoma"/>
                <a:cs typeface="Tahoma"/>
              </a:rPr>
              <a:t>ed</a:t>
            </a:r>
            <a:r>
              <a:rPr sz="2250" spc="-15" dirty="0">
                <a:latin typeface="Tahoma"/>
                <a:cs typeface="Tahoma"/>
              </a:rPr>
              <a:t>a</a:t>
            </a:r>
            <a:r>
              <a:rPr sz="2250" dirty="0">
                <a:latin typeface="Tahoma"/>
                <a:cs typeface="Tahoma"/>
              </a:rPr>
              <a:t>vi</a:t>
            </a:r>
            <a:r>
              <a:rPr sz="2250" spc="10" dirty="0">
                <a:latin typeface="Tahoma"/>
                <a:cs typeface="Tahoma"/>
              </a:rPr>
              <a:t> </a:t>
            </a:r>
            <a:r>
              <a:rPr sz="2250" spc="-25" dirty="0">
                <a:latin typeface="Tahoma"/>
                <a:cs typeface="Tahoma"/>
              </a:rPr>
              <a:t>v</a:t>
            </a:r>
            <a:r>
              <a:rPr sz="2250" dirty="0">
                <a:latin typeface="Tahoma"/>
                <a:cs typeface="Tahoma"/>
              </a:rPr>
              <a:t>e</a:t>
            </a:r>
            <a:r>
              <a:rPr sz="2250" spc="5" dirty="0">
                <a:latin typeface="Tahoma"/>
                <a:cs typeface="Tahoma"/>
              </a:rPr>
              <a:t> </a:t>
            </a:r>
            <a:r>
              <a:rPr sz="2250" dirty="0">
                <a:latin typeface="Tahoma"/>
                <a:cs typeface="Tahoma"/>
              </a:rPr>
              <a:t>ted</a:t>
            </a:r>
            <a:r>
              <a:rPr sz="2250" spc="-20" dirty="0">
                <a:latin typeface="Tahoma"/>
                <a:cs typeface="Tahoma"/>
              </a:rPr>
              <a:t>a</a:t>
            </a:r>
            <a:r>
              <a:rPr sz="2250" dirty="0">
                <a:latin typeface="Tahoma"/>
                <a:cs typeface="Tahoma"/>
              </a:rPr>
              <a:t>v</a:t>
            </a:r>
            <a:r>
              <a:rPr sz="2250" spc="-15" dirty="0">
                <a:latin typeface="Tahoma"/>
                <a:cs typeface="Tahoma"/>
              </a:rPr>
              <a:t>i</a:t>
            </a:r>
            <a:r>
              <a:rPr sz="2250" spc="-25" dirty="0">
                <a:latin typeface="Tahoma"/>
                <a:cs typeface="Tahoma"/>
              </a:rPr>
              <a:t>y</a:t>
            </a:r>
            <a:r>
              <a:rPr sz="2250" dirty="0">
                <a:latin typeface="Tahoma"/>
                <a:cs typeface="Tahoma"/>
              </a:rPr>
              <a:t>e</a:t>
            </a:r>
            <a:r>
              <a:rPr sz="2250" spc="20" dirty="0">
                <a:latin typeface="Tahoma"/>
                <a:cs typeface="Tahoma"/>
              </a:rPr>
              <a:t> </a:t>
            </a:r>
            <a:r>
              <a:rPr sz="2250" spc="-10" dirty="0">
                <a:latin typeface="Tahoma"/>
                <a:cs typeface="Tahoma"/>
              </a:rPr>
              <a:t>c</a:t>
            </a:r>
            <a:r>
              <a:rPr sz="2250" dirty="0">
                <a:latin typeface="Tahoma"/>
                <a:cs typeface="Tahoma"/>
              </a:rPr>
              <a:t>e</a:t>
            </a:r>
            <a:r>
              <a:rPr sz="2250" spc="-60" dirty="0">
                <a:latin typeface="Tahoma"/>
                <a:cs typeface="Tahoma"/>
              </a:rPr>
              <a:t>v</a:t>
            </a:r>
            <a:r>
              <a:rPr sz="2250" dirty="0">
                <a:latin typeface="Tahoma"/>
                <a:cs typeface="Tahoma"/>
              </a:rPr>
              <a:t>ab</a:t>
            </a:r>
            <a:r>
              <a:rPr sz="2250" spc="-10" dirty="0">
                <a:latin typeface="Tahoma"/>
                <a:cs typeface="Tahoma"/>
              </a:rPr>
              <a:t>ı</a:t>
            </a:r>
            <a:r>
              <a:rPr sz="2250" dirty="0">
                <a:latin typeface="Tahoma"/>
                <a:cs typeface="Tahoma"/>
              </a:rPr>
              <a:t>n</a:t>
            </a:r>
            <a:r>
              <a:rPr sz="2250" spc="15" dirty="0">
                <a:latin typeface="Tahoma"/>
                <a:cs typeface="Tahoma"/>
              </a:rPr>
              <a:t> </a:t>
            </a:r>
            <a:r>
              <a:rPr sz="2250" dirty="0">
                <a:latin typeface="Tahoma"/>
                <a:cs typeface="Tahoma"/>
              </a:rPr>
              <a:t>de</a:t>
            </a:r>
            <a:r>
              <a:rPr sz="2250" spc="5" dirty="0">
                <a:latin typeface="Tahoma"/>
                <a:cs typeface="Tahoma"/>
              </a:rPr>
              <a:t>ğ</a:t>
            </a:r>
            <a:r>
              <a:rPr sz="2250" dirty="0">
                <a:latin typeface="Tahoma"/>
                <a:cs typeface="Tahoma"/>
              </a:rPr>
              <a:t>er</a:t>
            </a:r>
            <a:r>
              <a:rPr sz="2250" spc="-10" dirty="0">
                <a:latin typeface="Tahoma"/>
                <a:cs typeface="Tahoma"/>
              </a:rPr>
              <a:t>l</a:t>
            </a:r>
            <a:r>
              <a:rPr sz="2250" dirty="0">
                <a:latin typeface="Tahoma"/>
                <a:cs typeface="Tahoma"/>
              </a:rPr>
              <a:t>end</a:t>
            </a:r>
            <a:r>
              <a:rPr sz="2250" spc="-10" dirty="0">
                <a:latin typeface="Tahoma"/>
                <a:cs typeface="Tahoma"/>
              </a:rPr>
              <a:t>i</a:t>
            </a:r>
            <a:r>
              <a:rPr sz="2250" dirty="0">
                <a:latin typeface="Tahoma"/>
                <a:cs typeface="Tahoma"/>
              </a:rPr>
              <a:t>r</a:t>
            </a:r>
            <a:r>
              <a:rPr sz="2250" spc="-10" dirty="0">
                <a:latin typeface="Tahoma"/>
                <a:cs typeface="Tahoma"/>
              </a:rPr>
              <a:t>il</a:t>
            </a:r>
            <a:r>
              <a:rPr sz="2250" dirty="0">
                <a:latin typeface="Tahoma"/>
                <a:cs typeface="Tahoma"/>
              </a:rPr>
              <a:t>mesi</a:t>
            </a:r>
            <a:r>
              <a:rPr sz="2250" spc="10" dirty="0">
                <a:latin typeface="Tahoma"/>
                <a:cs typeface="Tahoma"/>
              </a:rPr>
              <a:t> </a:t>
            </a:r>
            <a:r>
              <a:rPr sz="2250" dirty="0">
                <a:latin typeface="Tahoma"/>
                <a:cs typeface="Tahoma"/>
              </a:rPr>
              <a:t>(HbA1C</a:t>
            </a:r>
            <a:r>
              <a:rPr sz="2250" spc="5" dirty="0">
                <a:latin typeface="Tahoma"/>
                <a:cs typeface="Tahoma"/>
              </a:rPr>
              <a:t> </a:t>
            </a:r>
            <a:r>
              <a:rPr sz="2250" spc="-15" dirty="0">
                <a:latin typeface="Tahoma"/>
                <a:cs typeface="Tahoma"/>
              </a:rPr>
              <a:t>k</a:t>
            </a:r>
            <a:r>
              <a:rPr sz="2250" spc="-20" dirty="0">
                <a:latin typeface="Tahoma"/>
                <a:cs typeface="Tahoma"/>
              </a:rPr>
              <a:t>a</a:t>
            </a:r>
            <a:r>
              <a:rPr sz="2250" dirty="0">
                <a:latin typeface="Tahoma"/>
                <a:cs typeface="Tahoma"/>
              </a:rPr>
              <a:t>y</a:t>
            </a:r>
            <a:r>
              <a:rPr sz="2250" spc="-15" dirty="0">
                <a:latin typeface="Tahoma"/>
                <a:cs typeface="Tahoma"/>
              </a:rPr>
              <a:t>ı</a:t>
            </a:r>
            <a:r>
              <a:rPr sz="2250" spc="-10" dirty="0">
                <a:latin typeface="Tahoma"/>
                <a:cs typeface="Tahoma"/>
              </a:rPr>
              <a:t>tl</a:t>
            </a:r>
            <a:r>
              <a:rPr sz="2250" dirty="0">
                <a:latin typeface="Tahoma"/>
                <a:cs typeface="Tahoma"/>
              </a:rPr>
              <a:t>arı)</a:t>
            </a:r>
            <a:endParaRPr sz="225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7"/>
              </a:spcBef>
              <a:buFont typeface="Tahoma"/>
              <a:buChar char="•"/>
            </a:pPr>
            <a:endParaRPr sz="2350">
              <a:latin typeface="Times New Roman"/>
              <a:cs typeface="Times New Roman"/>
            </a:endParaRPr>
          </a:p>
          <a:p>
            <a:pPr marL="308610" indent="-220345">
              <a:lnSpc>
                <a:spcPct val="100000"/>
              </a:lnSpc>
              <a:buFont typeface="Tahoma"/>
              <a:buChar char="•"/>
              <a:tabLst>
                <a:tab pos="309245" algn="l"/>
              </a:tabLst>
            </a:pPr>
            <a:r>
              <a:rPr sz="2250" spc="10" dirty="0">
                <a:latin typeface="Tahoma"/>
                <a:cs typeface="Tahoma"/>
              </a:rPr>
              <a:t>E</a:t>
            </a:r>
            <a:r>
              <a:rPr sz="2250" dirty="0">
                <a:latin typeface="Tahoma"/>
                <a:cs typeface="Tahoma"/>
              </a:rPr>
              <a:t>vde</a:t>
            </a:r>
            <a:r>
              <a:rPr sz="2250" spc="10" dirty="0">
                <a:latin typeface="Tahoma"/>
                <a:cs typeface="Tahoma"/>
              </a:rPr>
              <a:t> </a:t>
            </a:r>
            <a:r>
              <a:rPr sz="2250" dirty="0">
                <a:latin typeface="Tahoma"/>
                <a:cs typeface="Tahoma"/>
              </a:rPr>
              <a:t>g</a:t>
            </a:r>
            <a:r>
              <a:rPr sz="2250" spc="-10" dirty="0">
                <a:latin typeface="Tahoma"/>
                <a:cs typeface="Tahoma"/>
              </a:rPr>
              <a:t>l</a:t>
            </a:r>
            <a:r>
              <a:rPr sz="2250" dirty="0">
                <a:latin typeface="Tahoma"/>
                <a:cs typeface="Tahoma"/>
              </a:rPr>
              <a:t>u</a:t>
            </a:r>
            <a:r>
              <a:rPr sz="2250" spc="-25" dirty="0">
                <a:latin typeface="Tahoma"/>
                <a:cs typeface="Tahoma"/>
              </a:rPr>
              <a:t>k</a:t>
            </a:r>
            <a:r>
              <a:rPr sz="2250" dirty="0">
                <a:latin typeface="Tahoma"/>
                <a:cs typeface="Tahoma"/>
              </a:rPr>
              <a:t>oz</a:t>
            </a:r>
            <a:r>
              <a:rPr sz="2250" spc="35" dirty="0">
                <a:latin typeface="Tahoma"/>
                <a:cs typeface="Tahoma"/>
              </a:rPr>
              <a:t> </a:t>
            </a:r>
            <a:r>
              <a:rPr sz="2250" dirty="0">
                <a:latin typeface="Tahoma"/>
                <a:cs typeface="Tahoma"/>
              </a:rPr>
              <a:t>ö</a:t>
            </a:r>
            <a:r>
              <a:rPr sz="2250" spc="-15" dirty="0">
                <a:latin typeface="Tahoma"/>
                <a:cs typeface="Tahoma"/>
              </a:rPr>
              <a:t>l</a:t>
            </a:r>
            <a:r>
              <a:rPr sz="2250" dirty="0">
                <a:latin typeface="Tahoma"/>
                <a:cs typeface="Tahoma"/>
              </a:rPr>
              <a:t>ç</a:t>
            </a:r>
            <a:r>
              <a:rPr sz="2250" spc="-10" dirty="0">
                <a:latin typeface="Tahoma"/>
                <a:cs typeface="Tahoma"/>
              </a:rPr>
              <a:t>ü</a:t>
            </a:r>
            <a:r>
              <a:rPr sz="2250" dirty="0">
                <a:latin typeface="Tahoma"/>
                <a:cs typeface="Tahoma"/>
              </a:rPr>
              <a:t>m</a:t>
            </a:r>
            <a:r>
              <a:rPr sz="2250" spc="25" dirty="0">
                <a:latin typeface="Tahoma"/>
                <a:cs typeface="Tahoma"/>
              </a:rPr>
              <a:t> </a:t>
            </a:r>
            <a:r>
              <a:rPr sz="2250" dirty="0">
                <a:latin typeface="Tahoma"/>
                <a:cs typeface="Tahoma"/>
              </a:rPr>
              <a:t>de</a:t>
            </a:r>
            <a:r>
              <a:rPr sz="2250" spc="5" dirty="0">
                <a:latin typeface="Tahoma"/>
                <a:cs typeface="Tahoma"/>
              </a:rPr>
              <a:t>ğ</a:t>
            </a:r>
            <a:r>
              <a:rPr sz="2250" dirty="0">
                <a:latin typeface="Tahoma"/>
                <a:cs typeface="Tahoma"/>
              </a:rPr>
              <a:t>erleri</a:t>
            </a:r>
            <a:r>
              <a:rPr sz="2250" spc="-5" dirty="0">
                <a:latin typeface="Tahoma"/>
                <a:cs typeface="Tahoma"/>
              </a:rPr>
              <a:t> </a:t>
            </a:r>
            <a:r>
              <a:rPr sz="2250" dirty="0">
                <a:latin typeface="Tahoma"/>
                <a:cs typeface="Tahoma"/>
              </a:rPr>
              <a:t>tak</a:t>
            </a:r>
            <a:r>
              <a:rPr sz="2250" spc="-10" dirty="0">
                <a:latin typeface="Tahoma"/>
                <a:cs typeface="Tahoma"/>
              </a:rPr>
              <a:t>i</a:t>
            </a:r>
            <a:r>
              <a:rPr sz="2250" dirty="0">
                <a:latin typeface="Tahoma"/>
                <a:cs typeface="Tahoma"/>
              </a:rPr>
              <a:t>bi</a:t>
            </a:r>
            <a:endParaRPr sz="225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4"/>
              </a:spcBef>
              <a:buFont typeface="Tahoma"/>
              <a:buChar char="•"/>
            </a:pPr>
            <a:endParaRPr sz="2350">
              <a:latin typeface="Times New Roman"/>
              <a:cs typeface="Times New Roman"/>
            </a:endParaRPr>
          </a:p>
          <a:p>
            <a:pPr marL="308610" indent="-220345">
              <a:lnSpc>
                <a:spcPct val="100000"/>
              </a:lnSpc>
              <a:buFont typeface="Tahoma"/>
              <a:buChar char="•"/>
              <a:tabLst>
                <a:tab pos="309245" algn="l"/>
              </a:tabLst>
            </a:pPr>
            <a:r>
              <a:rPr sz="2250" spc="5" dirty="0">
                <a:latin typeface="Tahoma"/>
                <a:cs typeface="Tahoma"/>
              </a:rPr>
              <a:t>H</a:t>
            </a:r>
            <a:r>
              <a:rPr sz="2250" spc="-10" dirty="0">
                <a:latin typeface="Tahoma"/>
                <a:cs typeface="Tahoma"/>
              </a:rPr>
              <a:t>i</a:t>
            </a:r>
            <a:r>
              <a:rPr sz="2250" dirty="0">
                <a:latin typeface="Tahoma"/>
                <a:cs typeface="Tahoma"/>
              </a:rPr>
              <a:t>pogl</a:t>
            </a:r>
            <a:r>
              <a:rPr sz="2250" spc="-15" dirty="0">
                <a:latin typeface="Tahoma"/>
                <a:cs typeface="Tahoma"/>
              </a:rPr>
              <a:t>i</a:t>
            </a:r>
            <a:r>
              <a:rPr sz="2250" dirty="0">
                <a:latin typeface="Tahoma"/>
                <a:cs typeface="Tahoma"/>
              </a:rPr>
              <a:t>semi</a:t>
            </a:r>
            <a:r>
              <a:rPr sz="2250" spc="35" dirty="0">
                <a:latin typeface="Tahoma"/>
                <a:cs typeface="Tahoma"/>
              </a:rPr>
              <a:t> </a:t>
            </a:r>
            <a:r>
              <a:rPr sz="2250" dirty="0">
                <a:latin typeface="Tahoma"/>
                <a:cs typeface="Tahoma"/>
              </a:rPr>
              <a:t>atak</a:t>
            </a:r>
            <a:r>
              <a:rPr sz="2250" spc="-15" dirty="0">
                <a:latin typeface="Tahoma"/>
                <a:cs typeface="Tahoma"/>
              </a:rPr>
              <a:t>l</a:t>
            </a:r>
            <a:r>
              <a:rPr sz="2250" dirty="0">
                <a:latin typeface="Tahoma"/>
                <a:cs typeface="Tahoma"/>
              </a:rPr>
              <a:t>arın</a:t>
            </a:r>
            <a:r>
              <a:rPr sz="2250" spc="-15" dirty="0">
                <a:latin typeface="Tahoma"/>
                <a:cs typeface="Tahoma"/>
              </a:rPr>
              <a:t>ı</a:t>
            </a:r>
            <a:r>
              <a:rPr sz="2250" dirty="0">
                <a:latin typeface="Tahoma"/>
                <a:cs typeface="Tahoma"/>
              </a:rPr>
              <a:t>n</a:t>
            </a:r>
            <a:r>
              <a:rPr sz="2250" spc="20" dirty="0">
                <a:latin typeface="Tahoma"/>
                <a:cs typeface="Tahoma"/>
              </a:rPr>
              <a:t> </a:t>
            </a:r>
            <a:r>
              <a:rPr sz="2250" spc="-10" dirty="0">
                <a:latin typeface="Tahoma"/>
                <a:cs typeface="Tahoma"/>
              </a:rPr>
              <a:t>t</a:t>
            </a:r>
            <a:r>
              <a:rPr sz="2250" dirty="0">
                <a:latin typeface="Tahoma"/>
                <a:cs typeface="Tahoma"/>
              </a:rPr>
              <a:t>ak</a:t>
            </a:r>
            <a:r>
              <a:rPr sz="2250" spc="-10" dirty="0">
                <a:latin typeface="Tahoma"/>
                <a:cs typeface="Tahoma"/>
              </a:rPr>
              <a:t>i</a:t>
            </a:r>
            <a:r>
              <a:rPr sz="2250" dirty="0">
                <a:latin typeface="Tahoma"/>
                <a:cs typeface="Tahoma"/>
              </a:rPr>
              <a:t>bi</a:t>
            </a:r>
            <a:endParaRPr sz="225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4"/>
              </a:spcBef>
              <a:buFont typeface="Tahoma"/>
              <a:buChar char="•"/>
            </a:pPr>
            <a:endParaRPr sz="2350">
              <a:latin typeface="Times New Roman"/>
              <a:cs typeface="Times New Roman"/>
            </a:endParaRPr>
          </a:p>
          <a:p>
            <a:pPr marL="308610" indent="-220345">
              <a:lnSpc>
                <a:spcPct val="100000"/>
              </a:lnSpc>
              <a:buFont typeface="Tahoma"/>
              <a:buChar char="•"/>
              <a:tabLst>
                <a:tab pos="309245" algn="l"/>
              </a:tabLst>
            </a:pPr>
            <a:r>
              <a:rPr sz="2250" dirty="0">
                <a:latin typeface="Tahoma"/>
                <a:cs typeface="Tahoma"/>
              </a:rPr>
              <a:t>D</a:t>
            </a:r>
            <a:r>
              <a:rPr sz="2250" spc="-10" dirty="0">
                <a:latin typeface="Tahoma"/>
                <a:cs typeface="Tahoma"/>
              </a:rPr>
              <a:t>i</a:t>
            </a:r>
            <a:r>
              <a:rPr sz="2250" spc="-60" dirty="0">
                <a:latin typeface="Tahoma"/>
                <a:cs typeface="Tahoma"/>
              </a:rPr>
              <a:t>y</a:t>
            </a:r>
            <a:r>
              <a:rPr sz="2250" dirty="0">
                <a:latin typeface="Tahoma"/>
                <a:cs typeface="Tahoma"/>
              </a:rPr>
              <a:t>abe</a:t>
            </a:r>
            <a:r>
              <a:rPr sz="2250" spc="-10" dirty="0">
                <a:latin typeface="Tahoma"/>
                <a:cs typeface="Tahoma"/>
              </a:rPr>
              <a:t>ti</a:t>
            </a:r>
            <a:r>
              <a:rPr sz="2250" dirty="0">
                <a:latin typeface="Tahoma"/>
                <a:cs typeface="Tahoma"/>
              </a:rPr>
              <a:t>k</a:t>
            </a:r>
            <a:r>
              <a:rPr sz="2250" spc="50" dirty="0">
                <a:latin typeface="Tahoma"/>
                <a:cs typeface="Tahoma"/>
              </a:rPr>
              <a:t> </a:t>
            </a:r>
            <a:r>
              <a:rPr sz="2250" spc="-25" dirty="0">
                <a:latin typeface="Tahoma"/>
                <a:cs typeface="Tahoma"/>
              </a:rPr>
              <a:t>k</a:t>
            </a:r>
            <a:r>
              <a:rPr sz="2250" dirty="0">
                <a:latin typeface="Tahoma"/>
                <a:cs typeface="Tahoma"/>
              </a:rPr>
              <a:t>ompl</a:t>
            </a:r>
            <a:r>
              <a:rPr sz="2250" spc="-20" dirty="0">
                <a:latin typeface="Tahoma"/>
                <a:cs typeface="Tahoma"/>
              </a:rPr>
              <a:t>i</a:t>
            </a:r>
            <a:r>
              <a:rPr sz="2250" dirty="0">
                <a:latin typeface="Tahoma"/>
                <a:cs typeface="Tahoma"/>
              </a:rPr>
              <a:t>ka</a:t>
            </a:r>
            <a:r>
              <a:rPr sz="2250" spc="-15" dirty="0">
                <a:latin typeface="Tahoma"/>
                <a:cs typeface="Tahoma"/>
              </a:rPr>
              <a:t>s</a:t>
            </a:r>
            <a:r>
              <a:rPr sz="2250" spc="-25" dirty="0">
                <a:latin typeface="Tahoma"/>
                <a:cs typeface="Tahoma"/>
              </a:rPr>
              <a:t>y</a:t>
            </a:r>
            <a:r>
              <a:rPr sz="2250" dirty="0">
                <a:latin typeface="Tahoma"/>
                <a:cs typeface="Tahoma"/>
              </a:rPr>
              <a:t>o</a:t>
            </a:r>
            <a:r>
              <a:rPr sz="2250" spc="-15" dirty="0">
                <a:latin typeface="Tahoma"/>
                <a:cs typeface="Tahoma"/>
              </a:rPr>
              <a:t>n</a:t>
            </a:r>
            <a:r>
              <a:rPr sz="2250" spc="-10" dirty="0">
                <a:latin typeface="Tahoma"/>
                <a:cs typeface="Tahoma"/>
              </a:rPr>
              <a:t>l</a:t>
            </a:r>
            <a:r>
              <a:rPr sz="2250" dirty="0">
                <a:latin typeface="Tahoma"/>
                <a:cs typeface="Tahoma"/>
              </a:rPr>
              <a:t>arın</a:t>
            </a:r>
            <a:r>
              <a:rPr sz="2250" spc="60" dirty="0">
                <a:latin typeface="Tahoma"/>
                <a:cs typeface="Tahoma"/>
              </a:rPr>
              <a:t> </a:t>
            </a:r>
            <a:r>
              <a:rPr sz="2250" spc="-10" dirty="0">
                <a:latin typeface="Tahoma"/>
                <a:cs typeface="Tahoma"/>
              </a:rPr>
              <a:t>i</a:t>
            </a:r>
            <a:r>
              <a:rPr sz="2250" dirty="0">
                <a:latin typeface="Tahoma"/>
                <a:cs typeface="Tahoma"/>
              </a:rPr>
              <a:t>z</a:t>
            </a:r>
            <a:r>
              <a:rPr sz="2250" spc="-15" dirty="0">
                <a:latin typeface="Tahoma"/>
                <a:cs typeface="Tahoma"/>
              </a:rPr>
              <a:t>l</a:t>
            </a:r>
            <a:r>
              <a:rPr sz="2250" dirty="0">
                <a:latin typeface="Tahoma"/>
                <a:cs typeface="Tahoma"/>
              </a:rPr>
              <a:t>enme</a:t>
            </a:r>
            <a:r>
              <a:rPr sz="2250" spc="-15" dirty="0">
                <a:latin typeface="Tahoma"/>
                <a:cs typeface="Tahoma"/>
              </a:rPr>
              <a:t>s</a:t>
            </a:r>
            <a:r>
              <a:rPr sz="2250" dirty="0">
                <a:latin typeface="Tahoma"/>
                <a:cs typeface="Tahoma"/>
              </a:rPr>
              <a:t>i</a:t>
            </a:r>
            <a:endParaRPr sz="225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2700" y="12700"/>
            <a:ext cx="12979400" cy="1513840"/>
          </a:xfrm>
          <a:custGeom>
            <a:avLst/>
            <a:gdLst/>
            <a:ahLst/>
            <a:cxnLst/>
            <a:rect l="l" t="t" r="r" b="b"/>
            <a:pathLst>
              <a:path w="12979400" h="1513840">
                <a:moveTo>
                  <a:pt x="0" y="1513276"/>
                </a:moveTo>
                <a:lnTo>
                  <a:pt x="12979400" y="1513276"/>
                </a:lnTo>
                <a:lnTo>
                  <a:pt x="12979400" y="0"/>
                </a:lnTo>
                <a:lnTo>
                  <a:pt x="0" y="0"/>
                </a:lnTo>
                <a:lnTo>
                  <a:pt x="0" y="1513276"/>
                </a:lnTo>
                <a:close/>
              </a:path>
            </a:pathLst>
          </a:custGeom>
          <a:solidFill>
            <a:srgbClr val="8D34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31707" rIns="0" bIns="0" rtlCol="0">
            <a:spAutoFit/>
          </a:bodyPr>
          <a:lstStyle/>
          <a:p>
            <a:pPr marL="2431415">
              <a:lnSpc>
                <a:spcPct val="100000"/>
              </a:lnSpc>
            </a:pPr>
            <a:r>
              <a:rPr sz="3400" b="1" dirty="0">
                <a:solidFill>
                  <a:srgbClr val="FFFFFF"/>
                </a:solidFill>
                <a:latin typeface="Tahoma"/>
                <a:cs typeface="Tahoma"/>
              </a:rPr>
              <a:t>DİYA</a:t>
            </a:r>
            <a:r>
              <a:rPr sz="3400" b="1" spc="-15" dirty="0">
                <a:solidFill>
                  <a:srgbClr val="FFFFFF"/>
                </a:solidFill>
                <a:latin typeface="Tahoma"/>
                <a:cs typeface="Tahoma"/>
              </a:rPr>
              <a:t>B</a:t>
            </a:r>
            <a:r>
              <a:rPr sz="3400" b="1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3400" b="1" spc="-15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3400" b="1" dirty="0">
                <a:solidFill>
                  <a:srgbClr val="FFFFFF"/>
                </a:solidFill>
                <a:latin typeface="Tahoma"/>
                <a:cs typeface="Tahoma"/>
              </a:rPr>
              <a:t>Lİ</a:t>
            </a:r>
            <a:r>
              <a:rPr sz="3400" b="1" spc="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400" b="1" dirty="0">
                <a:solidFill>
                  <a:srgbClr val="FFFFFF"/>
                </a:solidFill>
                <a:latin typeface="Tahoma"/>
                <a:cs typeface="Tahoma"/>
              </a:rPr>
              <a:t>HASTA</a:t>
            </a:r>
            <a:r>
              <a:rPr sz="3400" b="1" spc="-15" dirty="0">
                <a:solidFill>
                  <a:srgbClr val="FFFFFF"/>
                </a:solidFill>
                <a:latin typeface="Tahoma"/>
                <a:cs typeface="Tahoma"/>
              </a:rPr>
              <a:t>Y</a:t>
            </a:r>
            <a:r>
              <a:rPr sz="3400" b="1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3400" b="1" spc="-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400" b="1" dirty="0">
                <a:solidFill>
                  <a:srgbClr val="FFFFFF"/>
                </a:solidFill>
                <a:latin typeface="Tahoma"/>
                <a:cs typeface="Tahoma"/>
              </a:rPr>
              <a:t>YA</a:t>
            </a:r>
            <a:r>
              <a:rPr sz="3400" b="1" spc="-15" dirty="0">
                <a:solidFill>
                  <a:srgbClr val="FFFFFF"/>
                </a:solidFill>
                <a:latin typeface="Tahoma"/>
                <a:cs typeface="Tahoma"/>
              </a:rPr>
              <a:t>K</a:t>
            </a:r>
            <a:r>
              <a:rPr sz="3400" b="1" dirty="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sz="3400" b="1" spc="-15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3400" b="1" dirty="0">
                <a:solidFill>
                  <a:srgbClr val="FFFFFF"/>
                </a:solidFill>
                <a:latin typeface="Tahoma"/>
                <a:cs typeface="Tahoma"/>
              </a:rPr>
              <a:t>ŞIM</a:t>
            </a:r>
            <a:endParaRPr sz="3400">
              <a:latin typeface="Tahoma"/>
              <a:cs typeface="Tahom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38266" y="1743235"/>
            <a:ext cx="12330430" cy="7782559"/>
          </a:xfrm>
          <a:custGeom>
            <a:avLst/>
            <a:gdLst/>
            <a:ahLst/>
            <a:cxnLst/>
            <a:rect l="l" t="t" r="r" b="b"/>
            <a:pathLst>
              <a:path w="12330430" h="7782559">
                <a:moveTo>
                  <a:pt x="0" y="346972"/>
                </a:moveTo>
                <a:lnTo>
                  <a:pt x="4543" y="290678"/>
                </a:lnTo>
                <a:lnTo>
                  <a:pt x="17698" y="237281"/>
                </a:lnTo>
                <a:lnTo>
                  <a:pt x="38749" y="187494"/>
                </a:lnTo>
                <a:lnTo>
                  <a:pt x="66982" y="142031"/>
                </a:lnTo>
                <a:lnTo>
                  <a:pt x="101683" y="101605"/>
                </a:lnTo>
                <a:lnTo>
                  <a:pt x="142136" y="66930"/>
                </a:lnTo>
                <a:lnTo>
                  <a:pt x="187626" y="38718"/>
                </a:lnTo>
                <a:lnTo>
                  <a:pt x="237441" y="17683"/>
                </a:lnTo>
                <a:lnTo>
                  <a:pt x="290863" y="4539"/>
                </a:lnTo>
                <a:lnTo>
                  <a:pt x="347180" y="0"/>
                </a:lnTo>
                <a:lnTo>
                  <a:pt x="11983227" y="0"/>
                </a:lnTo>
                <a:lnTo>
                  <a:pt x="12039557" y="4539"/>
                </a:lnTo>
                <a:lnTo>
                  <a:pt x="12092989" y="17683"/>
                </a:lnTo>
                <a:lnTo>
                  <a:pt x="12142808" y="38718"/>
                </a:lnTo>
                <a:lnTo>
                  <a:pt x="12188301" y="66930"/>
                </a:lnTo>
                <a:lnTo>
                  <a:pt x="12228753" y="101605"/>
                </a:lnTo>
                <a:lnTo>
                  <a:pt x="12263452" y="142031"/>
                </a:lnTo>
                <a:lnTo>
                  <a:pt x="12291682" y="187494"/>
                </a:lnTo>
                <a:lnTo>
                  <a:pt x="12312730" y="237281"/>
                </a:lnTo>
                <a:lnTo>
                  <a:pt x="12325883" y="290678"/>
                </a:lnTo>
                <a:lnTo>
                  <a:pt x="12330425" y="346972"/>
                </a:lnTo>
                <a:lnTo>
                  <a:pt x="12330425" y="7435608"/>
                </a:lnTo>
                <a:lnTo>
                  <a:pt x="12325883" y="7491888"/>
                </a:lnTo>
                <a:lnTo>
                  <a:pt x="12312730" y="7545276"/>
                </a:lnTo>
                <a:lnTo>
                  <a:pt x="12291682" y="7595058"/>
                </a:lnTo>
                <a:lnTo>
                  <a:pt x="12263452" y="7640519"/>
                </a:lnTo>
                <a:lnTo>
                  <a:pt x="12228753" y="7680945"/>
                </a:lnTo>
                <a:lnTo>
                  <a:pt x="12188301" y="7715623"/>
                </a:lnTo>
                <a:lnTo>
                  <a:pt x="12142808" y="7743838"/>
                </a:lnTo>
                <a:lnTo>
                  <a:pt x="12092989" y="7764875"/>
                </a:lnTo>
                <a:lnTo>
                  <a:pt x="12039557" y="7778021"/>
                </a:lnTo>
                <a:lnTo>
                  <a:pt x="11983227" y="7782562"/>
                </a:lnTo>
                <a:lnTo>
                  <a:pt x="347180" y="7782562"/>
                </a:lnTo>
                <a:lnTo>
                  <a:pt x="290863" y="7778021"/>
                </a:lnTo>
                <a:lnTo>
                  <a:pt x="237441" y="7764875"/>
                </a:lnTo>
                <a:lnTo>
                  <a:pt x="187626" y="7743838"/>
                </a:lnTo>
                <a:lnTo>
                  <a:pt x="142136" y="7715623"/>
                </a:lnTo>
                <a:lnTo>
                  <a:pt x="101683" y="7680945"/>
                </a:lnTo>
                <a:lnTo>
                  <a:pt x="66982" y="7640519"/>
                </a:lnTo>
                <a:lnTo>
                  <a:pt x="38749" y="7595058"/>
                </a:lnTo>
                <a:lnTo>
                  <a:pt x="17698" y="7545276"/>
                </a:lnTo>
                <a:lnTo>
                  <a:pt x="4543" y="7491888"/>
                </a:lnTo>
                <a:lnTo>
                  <a:pt x="0" y="7435608"/>
                </a:lnTo>
                <a:lnTo>
                  <a:pt x="0" y="346972"/>
                </a:lnTo>
                <a:close/>
              </a:path>
            </a:pathLst>
          </a:custGeom>
          <a:ln w="36757">
            <a:solidFill>
              <a:srgbClr val="8D343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0"/>
            <a:ext cx="1727200" cy="1727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00" y="1525976"/>
            <a:ext cx="12979400" cy="8214995"/>
          </a:xfrm>
          <a:custGeom>
            <a:avLst/>
            <a:gdLst/>
            <a:ahLst/>
            <a:cxnLst/>
            <a:rect l="l" t="t" r="r" b="b"/>
            <a:pathLst>
              <a:path w="12979400" h="8214995">
                <a:moveTo>
                  <a:pt x="0" y="8214922"/>
                </a:moveTo>
                <a:lnTo>
                  <a:pt x="12979400" y="8214922"/>
                </a:lnTo>
                <a:lnTo>
                  <a:pt x="12979400" y="0"/>
                </a:lnTo>
                <a:lnTo>
                  <a:pt x="0" y="0"/>
                </a:lnTo>
                <a:lnTo>
                  <a:pt x="0" y="82149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57149" y="2607967"/>
            <a:ext cx="10284460" cy="4215765"/>
          </a:xfrm>
          <a:custGeom>
            <a:avLst/>
            <a:gdLst/>
            <a:ahLst/>
            <a:cxnLst/>
            <a:rect l="l" t="t" r="r" b="b"/>
            <a:pathLst>
              <a:path w="10284460" h="4215765">
                <a:moveTo>
                  <a:pt x="10037401" y="0"/>
                </a:moveTo>
                <a:lnTo>
                  <a:pt x="246644" y="0"/>
                </a:lnTo>
                <a:lnTo>
                  <a:pt x="226416" y="817"/>
                </a:lnTo>
                <a:lnTo>
                  <a:pt x="187374" y="7167"/>
                </a:lnTo>
                <a:lnTo>
                  <a:pt x="150641" y="19380"/>
                </a:lnTo>
                <a:lnTo>
                  <a:pt x="116725" y="36946"/>
                </a:lnTo>
                <a:lnTo>
                  <a:pt x="72242" y="72218"/>
                </a:lnTo>
                <a:lnTo>
                  <a:pt x="36954" y="116671"/>
                </a:lnTo>
                <a:lnTo>
                  <a:pt x="19383" y="150558"/>
                </a:lnTo>
                <a:lnTo>
                  <a:pt x="7168" y="187253"/>
                </a:lnTo>
                <a:lnTo>
                  <a:pt x="817" y="226247"/>
                </a:lnTo>
                <a:lnTo>
                  <a:pt x="0" y="246447"/>
                </a:lnTo>
                <a:lnTo>
                  <a:pt x="0" y="3969105"/>
                </a:lnTo>
                <a:lnTo>
                  <a:pt x="3228" y="4009057"/>
                </a:lnTo>
                <a:lnTo>
                  <a:pt x="12574" y="4046965"/>
                </a:lnTo>
                <a:lnTo>
                  <a:pt x="27531" y="4082320"/>
                </a:lnTo>
                <a:lnTo>
                  <a:pt x="59373" y="4129452"/>
                </a:lnTo>
                <a:lnTo>
                  <a:pt x="100982" y="4167975"/>
                </a:lnTo>
                <a:lnTo>
                  <a:pt x="150641" y="4196172"/>
                </a:lnTo>
                <a:lnTo>
                  <a:pt x="187374" y="4208385"/>
                </a:lnTo>
                <a:lnTo>
                  <a:pt x="226416" y="4214735"/>
                </a:lnTo>
                <a:lnTo>
                  <a:pt x="246644" y="4215552"/>
                </a:lnTo>
                <a:lnTo>
                  <a:pt x="10037401" y="4215552"/>
                </a:lnTo>
                <a:lnTo>
                  <a:pt x="10077379" y="4212324"/>
                </a:lnTo>
                <a:lnTo>
                  <a:pt x="10115312" y="4202979"/>
                </a:lnTo>
                <a:lnTo>
                  <a:pt x="10150690" y="4188027"/>
                </a:lnTo>
                <a:lnTo>
                  <a:pt x="10197853" y="4156197"/>
                </a:lnTo>
                <a:lnTo>
                  <a:pt x="10236401" y="4114613"/>
                </a:lnTo>
                <a:lnTo>
                  <a:pt x="10264617" y="4064994"/>
                </a:lnTo>
                <a:lnTo>
                  <a:pt x="10276837" y="4028298"/>
                </a:lnTo>
                <a:lnTo>
                  <a:pt x="10283192" y="3989305"/>
                </a:lnTo>
                <a:lnTo>
                  <a:pt x="10284010" y="3969105"/>
                </a:lnTo>
                <a:lnTo>
                  <a:pt x="10284010" y="246447"/>
                </a:lnTo>
                <a:lnTo>
                  <a:pt x="10280780" y="206495"/>
                </a:lnTo>
                <a:lnTo>
                  <a:pt x="10271429" y="168587"/>
                </a:lnTo>
                <a:lnTo>
                  <a:pt x="10256466" y="133232"/>
                </a:lnTo>
                <a:lnTo>
                  <a:pt x="10224615" y="86100"/>
                </a:lnTo>
                <a:lnTo>
                  <a:pt x="10183004" y="47577"/>
                </a:lnTo>
                <a:lnTo>
                  <a:pt x="10133353" y="19380"/>
                </a:lnTo>
                <a:lnTo>
                  <a:pt x="10096633" y="7167"/>
                </a:lnTo>
                <a:lnTo>
                  <a:pt x="10057614" y="817"/>
                </a:lnTo>
                <a:lnTo>
                  <a:pt x="1003740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357149" y="2607965"/>
            <a:ext cx="10284460" cy="4215765"/>
          </a:xfrm>
          <a:custGeom>
            <a:avLst/>
            <a:gdLst/>
            <a:ahLst/>
            <a:cxnLst/>
            <a:rect l="l" t="t" r="r" b="b"/>
            <a:pathLst>
              <a:path w="10284460" h="4215765">
                <a:moveTo>
                  <a:pt x="0" y="246447"/>
                </a:moveTo>
                <a:lnTo>
                  <a:pt x="3228" y="206495"/>
                </a:lnTo>
                <a:lnTo>
                  <a:pt x="12574" y="168587"/>
                </a:lnTo>
                <a:lnTo>
                  <a:pt x="27531" y="133232"/>
                </a:lnTo>
                <a:lnTo>
                  <a:pt x="59373" y="86100"/>
                </a:lnTo>
                <a:lnTo>
                  <a:pt x="100982" y="47577"/>
                </a:lnTo>
                <a:lnTo>
                  <a:pt x="150642" y="19380"/>
                </a:lnTo>
                <a:lnTo>
                  <a:pt x="187375" y="7167"/>
                </a:lnTo>
                <a:lnTo>
                  <a:pt x="226416" y="817"/>
                </a:lnTo>
                <a:lnTo>
                  <a:pt x="246644" y="0"/>
                </a:lnTo>
                <a:lnTo>
                  <a:pt x="10037399" y="0"/>
                </a:lnTo>
                <a:lnTo>
                  <a:pt x="10077377" y="3228"/>
                </a:lnTo>
                <a:lnTo>
                  <a:pt x="10115310" y="12573"/>
                </a:lnTo>
                <a:lnTo>
                  <a:pt x="10150688" y="27525"/>
                </a:lnTo>
                <a:lnTo>
                  <a:pt x="10197850" y="59356"/>
                </a:lnTo>
                <a:lnTo>
                  <a:pt x="10236399" y="100939"/>
                </a:lnTo>
                <a:lnTo>
                  <a:pt x="10264614" y="150559"/>
                </a:lnTo>
                <a:lnTo>
                  <a:pt x="10276835" y="187254"/>
                </a:lnTo>
                <a:lnTo>
                  <a:pt x="10283189" y="226248"/>
                </a:lnTo>
                <a:lnTo>
                  <a:pt x="10284007" y="246447"/>
                </a:lnTo>
                <a:lnTo>
                  <a:pt x="10284007" y="3969107"/>
                </a:lnTo>
                <a:lnTo>
                  <a:pt x="10280777" y="4009059"/>
                </a:lnTo>
                <a:lnTo>
                  <a:pt x="10271426" y="4046967"/>
                </a:lnTo>
                <a:lnTo>
                  <a:pt x="10256463" y="4082322"/>
                </a:lnTo>
                <a:lnTo>
                  <a:pt x="10224613" y="4129453"/>
                </a:lnTo>
                <a:lnTo>
                  <a:pt x="10183002" y="4167977"/>
                </a:lnTo>
                <a:lnTo>
                  <a:pt x="10133350" y="4196174"/>
                </a:lnTo>
                <a:lnTo>
                  <a:pt x="10096631" y="4208386"/>
                </a:lnTo>
                <a:lnTo>
                  <a:pt x="10057612" y="4214737"/>
                </a:lnTo>
                <a:lnTo>
                  <a:pt x="10037399" y="4215554"/>
                </a:lnTo>
                <a:lnTo>
                  <a:pt x="246644" y="4215554"/>
                </a:lnTo>
                <a:lnTo>
                  <a:pt x="206639" y="4212326"/>
                </a:lnTo>
                <a:lnTo>
                  <a:pt x="168688" y="4202981"/>
                </a:lnTo>
                <a:lnTo>
                  <a:pt x="133300" y="4188028"/>
                </a:lnTo>
                <a:lnTo>
                  <a:pt x="86133" y="4156198"/>
                </a:lnTo>
                <a:lnTo>
                  <a:pt x="47589" y="4114614"/>
                </a:lnTo>
                <a:lnTo>
                  <a:pt x="19383" y="4064995"/>
                </a:lnTo>
                <a:lnTo>
                  <a:pt x="7168" y="4028300"/>
                </a:lnTo>
                <a:lnTo>
                  <a:pt x="817" y="3989306"/>
                </a:lnTo>
                <a:lnTo>
                  <a:pt x="0" y="3969107"/>
                </a:lnTo>
                <a:lnTo>
                  <a:pt x="0" y="246447"/>
                </a:lnTo>
                <a:close/>
              </a:path>
            </a:pathLst>
          </a:custGeom>
          <a:ln w="36754">
            <a:solidFill>
              <a:srgbClr val="8D343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428166" y="2064179"/>
            <a:ext cx="6798945" cy="45580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50" b="1" spc="-5" dirty="0">
                <a:solidFill>
                  <a:srgbClr val="953735"/>
                </a:solidFill>
                <a:latin typeface="Tahoma"/>
                <a:cs typeface="Tahoma"/>
              </a:rPr>
              <a:t>Diyabetl</a:t>
            </a:r>
            <a:r>
              <a:rPr sz="2550" b="1" dirty="0">
                <a:solidFill>
                  <a:srgbClr val="953735"/>
                </a:solidFill>
                <a:latin typeface="Tahoma"/>
                <a:cs typeface="Tahoma"/>
              </a:rPr>
              <a:t>in</a:t>
            </a:r>
            <a:r>
              <a:rPr sz="2550" b="1" spc="-15" dirty="0">
                <a:solidFill>
                  <a:srgbClr val="953735"/>
                </a:solidFill>
                <a:latin typeface="Tahoma"/>
                <a:cs typeface="Tahoma"/>
              </a:rPr>
              <a:t>i</a:t>
            </a:r>
            <a:r>
              <a:rPr sz="2550" b="1" dirty="0">
                <a:solidFill>
                  <a:srgbClr val="953735"/>
                </a:solidFill>
                <a:latin typeface="Tahoma"/>
                <a:cs typeface="Tahoma"/>
              </a:rPr>
              <a:t>n</a:t>
            </a:r>
            <a:r>
              <a:rPr sz="2550" b="1" spc="-15" dirty="0">
                <a:solidFill>
                  <a:srgbClr val="953735"/>
                </a:solidFill>
                <a:latin typeface="Tahoma"/>
                <a:cs typeface="Tahoma"/>
              </a:rPr>
              <a:t> </a:t>
            </a:r>
            <a:r>
              <a:rPr sz="2550" b="1" dirty="0">
                <a:solidFill>
                  <a:srgbClr val="953735"/>
                </a:solidFill>
                <a:latin typeface="Tahoma"/>
                <a:cs typeface="Tahoma"/>
              </a:rPr>
              <a:t>Bi</a:t>
            </a:r>
            <a:r>
              <a:rPr sz="2550" b="1" spc="-10" dirty="0">
                <a:solidFill>
                  <a:srgbClr val="953735"/>
                </a:solidFill>
                <a:latin typeface="Tahoma"/>
                <a:cs typeface="Tahoma"/>
              </a:rPr>
              <a:t>l</a:t>
            </a:r>
            <a:r>
              <a:rPr sz="2550" b="1" spc="-5" dirty="0">
                <a:solidFill>
                  <a:srgbClr val="953735"/>
                </a:solidFill>
                <a:latin typeface="Tahoma"/>
                <a:cs typeface="Tahoma"/>
              </a:rPr>
              <a:t>g</a:t>
            </a:r>
            <a:r>
              <a:rPr sz="2550" b="1" spc="-10" dirty="0">
                <a:solidFill>
                  <a:srgbClr val="953735"/>
                </a:solidFill>
                <a:latin typeface="Tahoma"/>
                <a:cs typeface="Tahoma"/>
              </a:rPr>
              <a:t>i</a:t>
            </a:r>
            <a:r>
              <a:rPr sz="2550" b="1" dirty="0">
                <a:solidFill>
                  <a:srgbClr val="953735"/>
                </a:solidFill>
                <a:latin typeface="Tahoma"/>
                <a:cs typeface="Tahoma"/>
              </a:rPr>
              <a:t>len</a:t>
            </a:r>
            <a:r>
              <a:rPr sz="2550" b="1" spc="-15" dirty="0">
                <a:solidFill>
                  <a:srgbClr val="953735"/>
                </a:solidFill>
                <a:latin typeface="Tahoma"/>
                <a:cs typeface="Tahoma"/>
              </a:rPr>
              <a:t>d</a:t>
            </a:r>
            <a:r>
              <a:rPr sz="2550" b="1" dirty="0">
                <a:solidFill>
                  <a:srgbClr val="953735"/>
                </a:solidFill>
                <a:latin typeface="Tahoma"/>
                <a:cs typeface="Tahoma"/>
              </a:rPr>
              <a:t>ir</a:t>
            </a:r>
            <a:r>
              <a:rPr sz="2550" b="1" spc="-15" dirty="0">
                <a:solidFill>
                  <a:srgbClr val="953735"/>
                </a:solidFill>
                <a:latin typeface="Tahoma"/>
                <a:cs typeface="Tahoma"/>
              </a:rPr>
              <a:t>i</a:t>
            </a:r>
            <a:r>
              <a:rPr sz="2550" b="1" dirty="0">
                <a:solidFill>
                  <a:srgbClr val="953735"/>
                </a:solidFill>
                <a:latin typeface="Tahoma"/>
                <a:cs typeface="Tahoma"/>
              </a:rPr>
              <a:t>lm</a:t>
            </a:r>
            <a:r>
              <a:rPr sz="2550" b="1" spc="-10" dirty="0">
                <a:solidFill>
                  <a:srgbClr val="953735"/>
                </a:solidFill>
                <a:latin typeface="Tahoma"/>
                <a:cs typeface="Tahoma"/>
              </a:rPr>
              <a:t>e</a:t>
            </a:r>
            <a:r>
              <a:rPr sz="2550" b="1" dirty="0">
                <a:solidFill>
                  <a:srgbClr val="953735"/>
                </a:solidFill>
                <a:latin typeface="Tahoma"/>
                <a:cs typeface="Tahoma"/>
              </a:rPr>
              <a:t>si</a:t>
            </a:r>
            <a:endParaRPr sz="255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18"/>
              </a:spcBef>
            </a:pPr>
            <a:endParaRPr sz="2750">
              <a:latin typeface="Times New Roman"/>
              <a:cs typeface="Times New Roman"/>
            </a:endParaRPr>
          </a:p>
          <a:p>
            <a:pPr marL="349250" indent="-219710">
              <a:lnSpc>
                <a:spcPct val="100000"/>
              </a:lnSpc>
              <a:buFont typeface="Tahoma"/>
              <a:buChar char="•"/>
              <a:tabLst>
                <a:tab pos="349885" algn="l"/>
              </a:tabLst>
            </a:pPr>
            <a:r>
              <a:rPr sz="2250" dirty="0">
                <a:latin typeface="Tahoma"/>
                <a:cs typeface="Tahoma"/>
              </a:rPr>
              <a:t>D</a:t>
            </a:r>
            <a:r>
              <a:rPr sz="2250" spc="-10" dirty="0">
                <a:latin typeface="Tahoma"/>
                <a:cs typeface="Tahoma"/>
              </a:rPr>
              <a:t>i</a:t>
            </a:r>
            <a:r>
              <a:rPr sz="2250" spc="-60" dirty="0">
                <a:latin typeface="Tahoma"/>
                <a:cs typeface="Tahoma"/>
              </a:rPr>
              <a:t>y</a:t>
            </a:r>
            <a:r>
              <a:rPr sz="2250" dirty="0">
                <a:latin typeface="Tahoma"/>
                <a:cs typeface="Tahoma"/>
              </a:rPr>
              <a:t>abet</a:t>
            </a:r>
            <a:r>
              <a:rPr sz="2250" spc="30" dirty="0">
                <a:latin typeface="Tahoma"/>
                <a:cs typeface="Tahoma"/>
              </a:rPr>
              <a:t> </a:t>
            </a:r>
            <a:r>
              <a:rPr sz="2250" dirty="0">
                <a:latin typeface="Tahoma"/>
                <a:cs typeface="Tahoma"/>
              </a:rPr>
              <a:t>eği</a:t>
            </a:r>
            <a:r>
              <a:rPr sz="2250" spc="-15" dirty="0">
                <a:latin typeface="Tahoma"/>
                <a:cs typeface="Tahoma"/>
              </a:rPr>
              <a:t>t</a:t>
            </a:r>
            <a:r>
              <a:rPr sz="2250" spc="-10" dirty="0">
                <a:latin typeface="Tahoma"/>
                <a:cs typeface="Tahoma"/>
              </a:rPr>
              <a:t>i</a:t>
            </a:r>
            <a:r>
              <a:rPr sz="2250" dirty="0">
                <a:latin typeface="Tahoma"/>
                <a:cs typeface="Tahoma"/>
              </a:rPr>
              <a:t>mi</a:t>
            </a:r>
            <a:endParaRPr sz="225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9"/>
              </a:spcBef>
              <a:buFont typeface="Tahoma"/>
              <a:buChar char="•"/>
            </a:pPr>
            <a:endParaRPr sz="2350">
              <a:latin typeface="Times New Roman"/>
              <a:cs typeface="Times New Roman"/>
            </a:endParaRPr>
          </a:p>
          <a:p>
            <a:pPr marL="349250" indent="-219710">
              <a:lnSpc>
                <a:spcPct val="100000"/>
              </a:lnSpc>
              <a:buFont typeface="Tahoma"/>
              <a:buChar char="•"/>
              <a:tabLst>
                <a:tab pos="349885" algn="l"/>
              </a:tabLst>
            </a:pPr>
            <a:r>
              <a:rPr sz="2250" spc="10" dirty="0">
                <a:latin typeface="Tahoma"/>
                <a:cs typeface="Tahoma"/>
              </a:rPr>
              <a:t>Y</a:t>
            </a:r>
            <a:r>
              <a:rPr sz="2250" spc="-10" dirty="0">
                <a:latin typeface="Tahoma"/>
                <a:cs typeface="Tahoma"/>
              </a:rPr>
              <a:t>ıllı</a:t>
            </a:r>
            <a:r>
              <a:rPr sz="2250" dirty="0">
                <a:latin typeface="Tahoma"/>
                <a:cs typeface="Tahoma"/>
              </a:rPr>
              <a:t>k</a:t>
            </a:r>
            <a:r>
              <a:rPr sz="2250" spc="35" dirty="0">
                <a:latin typeface="Tahoma"/>
                <a:cs typeface="Tahoma"/>
              </a:rPr>
              <a:t> </a:t>
            </a:r>
            <a:r>
              <a:rPr sz="2250" dirty="0">
                <a:latin typeface="Tahoma"/>
                <a:cs typeface="Tahoma"/>
              </a:rPr>
              <a:t>göz</a:t>
            </a:r>
            <a:r>
              <a:rPr sz="2250" spc="20" dirty="0">
                <a:latin typeface="Tahoma"/>
                <a:cs typeface="Tahoma"/>
              </a:rPr>
              <a:t> </a:t>
            </a:r>
            <a:r>
              <a:rPr sz="2250" dirty="0">
                <a:latin typeface="Tahoma"/>
                <a:cs typeface="Tahoma"/>
              </a:rPr>
              <a:t>mu</a:t>
            </a:r>
            <a:r>
              <a:rPr sz="2250" spc="-15" dirty="0">
                <a:latin typeface="Tahoma"/>
                <a:cs typeface="Tahoma"/>
              </a:rPr>
              <a:t>a</a:t>
            </a:r>
            <a:r>
              <a:rPr sz="2250" spc="-25" dirty="0">
                <a:latin typeface="Tahoma"/>
                <a:cs typeface="Tahoma"/>
              </a:rPr>
              <a:t>y</a:t>
            </a:r>
            <a:r>
              <a:rPr sz="2250" dirty="0">
                <a:latin typeface="Tahoma"/>
                <a:cs typeface="Tahoma"/>
              </a:rPr>
              <a:t>ene</a:t>
            </a:r>
            <a:r>
              <a:rPr sz="2250" spc="-10" dirty="0">
                <a:latin typeface="Tahoma"/>
                <a:cs typeface="Tahoma"/>
              </a:rPr>
              <a:t>s</a:t>
            </a:r>
            <a:r>
              <a:rPr sz="2250" dirty="0">
                <a:latin typeface="Tahoma"/>
                <a:cs typeface="Tahoma"/>
              </a:rPr>
              <a:t>i</a:t>
            </a:r>
            <a:r>
              <a:rPr sz="2250" spc="-5" dirty="0">
                <a:latin typeface="Tahoma"/>
                <a:cs typeface="Tahoma"/>
              </a:rPr>
              <a:t> </a:t>
            </a:r>
            <a:r>
              <a:rPr sz="2250" spc="-50" dirty="0">
                <a:latin typeface="Tahoma"/>
                <a:cs typeface="Tahoma"/>
              </a:rPr>
              <a:t>y</a:t>
            </a:r>
            <a:r>
              <a:rPr sz="2250" dirty="0">
                <a:latin typeface="Tahoma"/>
                <a:cs typeface="Tahoma"/>
              </a:rPr>
              <a:t>a</a:t>
            </a:r>
            <a:r>
              <a:rPr sz="2250" spc="5" dirty="0">
                <a:latin typeface="Tahoma"/>
                <a:cs typeface="Tahoma"/>
              </a:rPr>
              <a:t>p</a:t>
            </a:r>
            <a:r>
              <a:rPr sz="2250" spc="-10" dirty="0">
                <a:latin typeface="Tahoma"/>
                <a:cs typeface="Tahoma"/>
              </a:rPr>
              <a:t>ıl</a:t>
            </a:r>
            <a:r>
              <a:rPr sz="2250" dirty="0">
                <a:latin typeface="Tahoma"/>
                <a:cs typeface="Tahoma"/>
              </a:rPr>
              <a:t>ması</a:t>
            </a:r>
            <a:endParaRPr sz="225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4"/>
              </a:spcBef>
              <a:buFont typeface="Tahoma"/>
              <a:buChar char="•"/>
            </a:pPr>
            <a:endParaRPr sz="2350">
              <a:latin typeface="Times New Roman"/>
              <a:cs typeface="Times New Roman"/>
            </a:endParaRPr>
          </a:p>
          <a:p>
            <a:pPr marL="349250" indent="-219710">
              <a:lnSpc>
                <a:spcPct val="100000"/>
              </a:lnSpc>
              <a:buFont typeface="Tahoma"/>
              <a:buChar char="•"/>
              <a:tabLst>
                <a:tab pos="349885" algn="l"/>
              </a:tabLst>
            </a:pPr>
            <a:r>
              <a:rPr sz="2250" spc="-50" dirty="0">
                <a:latin typeface="Tahoma"/>
                <a:cs typeface="Tahoma"/>
              </a:rPr>
              <a:t>F</a:t>
            </a:r>
            <a:r>
              <a:rPr sz="2250" dirty="0">
                <a:latin typeface="Tahoma"/>
                <a:cs typeface="Tahoma"/>
              </a:rPr>
              <a:t>ert</a:t>
            </a:r>
            <a:r>
              <a:rPr sz="2250" spc="-15" dirty="0">
                <a:latin typeface="Tahoma"/>
                <a:cs typeface="Tahoma"/>
              </a:rPr>
              <a:t>i</a:t>
            </a:r>
            <a:r>
              <a:rPr sz="2250" dirty="0">
                <a:latin typeface="Tahoma"/>
                <a:cs typeface="Tahoma"/>
              </a:rPr>
              <a:t>l</a:t>
            </a:r>
            <a:r>
              <a:rPr sz="2250" spc="35" dirty="0">
                <a:latin typeface="Tahoma"/>
                <a:cs typeface="Tahoma"/>
              </a:rPr>
              <a:t> </a:t>
            </a:r>
            <a:r>
              <a:rPr sz="2250" spc="-55" dirty="0">
                <a:latin typeface="Tahoma"/>
                <a:cs typeface="Tahoma"/>
              </a:rPr>
              <a:t>y</a:t>
            </a:r>
            <a:r>
              <a:rPr sz="2250" dirty="0">
                <a:latin typeface="Tahoma"/>
                <a:cs typeface="Tahoma"/>
              </a:rPr>
              <a:t>aş</a:t>
            </a:r>
            <a:r>
              <a:rPr sz="2250" spc="-10" dirty="0">
                <a:latin typeface="Tahoma"/>
                <a:cs typeface="Tahoma"/>
              </a:rPr>
              <a:t>t</a:t>
            </a:r>
            <a:r>
              <a:rPr sz="2250" dirty="0">
                <a:latin typeface="Tahoma"/>
                <a:cs typeface="Tahoma"/>
              </a:rPr>
              <a:t>a</a:t>
            </a:r>
            <a:r>
              <a:rPr sz="2250" spc="25" dirty="0">
                <a:latin typeface="Tahoma"/>
                <a:cs typeface="Tahoma"/>
              </a:rPr>
              <a:t> </a:t>
            </a:r>
            <a:r>
              <a:rPr sz="2250" spc="-10" dirty="0">
                <a:latin typeface="Tahoma"/>
                <a:cs typeface="Tahoma"/>
              </a:rPr>
              <a:t>i</a:t>
            </a:r>
            <a:r>
              <a:rPr sz="2250" dirty="0">
                <a:latin typeface="Tahoma"/>
                <a:cs typeface="Tahoma"/>
              </a:rPr>
              <a:t>se </a:t>
            </a:r>
            <a:r>
              <a:rPr sz="2250" spc="5" dirty="0">
                <a:latin typeface="Tahoma"/>
                <a:cs typeface="Tahoma"/>
              </a:rPr>
              <a:t>d</a:t>
            </a:r>
            <a:r>
              <a:rPr sz="2250" dirty="0">
                <a:latin typeface="Tahoma"/>
                <a:cs typeface="Tahoma"/>
              </a:rPr>
              <a:t>oğum</a:t>
            </a:r>
            <a:r>
              <a:rPr sz="2250" spc="30" dirty="0">
                <a:latin typeface="Tahoma"/>
                <a:cs typeface="Tahoma"/>
              </a:rPr>
              <a:t> </a:t>
            </a:r>
            <a:r>
              <a:rPr sz="2250" dirty="0">
                <a:latin typeface="Tahoma"/>
                <a:cs typeface="Tahoma"/>
              </a:rPr>
              <a:t>p</a:t>
            </a:r>
            <a:r>
              <a:rPr sz="2250" spc="-10" dirty="0">
                <a:latin typeface="Tahoma"/>
                <a:cs typeface="Tahoma"/>
              </a:rPr>
              <a:t>l</a:t>
            </a:r>
            <a:r>
              <a:rPr sz="2250" dirty="0">
                <a:latin typeface="Tahoma"/>
                <a:cs typeface="Tahoma"/>
              </a:rPr>
              <a:t>an</a:t>
            </a:r>
            <a:r>
              <a:rPr sz="2250" spc="-10" dirty="0">
                <a:latin typeface="Tahoma"/>
                <a:cs typeface="Tahoma"/>
              </a:rPr>
              <a:t>l</a:t>
            </a:r>
            <a:r>
              <a:rPr sz="2250" dirty="0">
                <a:latin typeface="Tahoma"/>
                <a:cs typeface="Tahoma"/>
              </a:rPr>
              <a:t>aması</a:t>
            </a:r>
            <a:r>
              <a:rPr sz="2250" spc="10" dirty="0">
                <a:latin typeface="Tahoma"/>
                <a:cs typeface="Tahoma"/>
              </a:rPr>
              <a:t> </a:t>
            </a:r>
            <a:r>
              <a:rPr sz="2250" spc="-10" dirty="0">
                <a:latin typeface="Tahoma"/>
                <a:cs typeface="Tahoma"/>
              </a:rPr>
              <a:t>i</a:t>
            </a:r>
            <a:r>
              <a:rPr sz="2250" dirty="0">
                <a:latin typeface="Tahoma"/>
                <a:cs typeface="Tahoma"/>
              </a:rPr>
              <a:t>ç</a:t>
            </a:r>
            <a:r>
              <a:rPr sz="2250" spc="-15" dirty="0">
                <a:latin typeface="Tahoma"/>
                <a:cs typeface="Tahoma"/>
              </a:rPr>
              <a:t>i</a:t>
            </a:r>
            <a:r>
              <a:rPr sz="2250" dirty="0">
                <a:latin typeface="Tahoma"/>
                <a:cs typeface="Tahoma"/>
              </a:rPr>
              <a:t>n </a:t>
            </a:r>
            <a:r>
              <a:rPr sz="2250" spc="5" dirty="0">
                <a:latin typeface="Tahoma"/>
                <a:cs typeface="Tahoma"/>
              </a:rPr>
              <a:t>b</a:t>
            </a:r>
            <a:r>
              <a:rPr sz="2250" spc="-10" dirty="0">
                <a:latin typeface="Tahoma"/>
                <a:cs typeface="Tahoma"/>
              </a:rPr>
              <a:t>il</a:t>
            </a:r>
            <a:r>
              <a:rPr sz="2250" dirty="0">
                <a:latin typeface="Tahoma"/>
                <a:cs typeface="Tahoma"/>
              </a:rPr>
              <a:t>g</a:t>
            </a:r>
            <a:r>
              <a:rPr sz="2250" spc="-10" dirty="0">
                <a:latin typeface="Tahoma"/>
                <a:cs typeface="Tahoma"/>
              </a:rPr>
              <a:t>il</a:t>
            </a:r>
            <a:r>
              <a:rPr sz="2250" dirty="0">
                <a:latin typeface="Tahoma"/>
                <a:cs typeface="Tahoma"/>
              </a:rPr>
              <a:t>endirme</a:t>
            </a:r>
            <a:endParaRPr sz="225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4"/>
              </a:spcBef>
              <a:buFont typeface="Tahoma"/>
              <a:buChar char="•"/>
            </a:pPr>
            <a:endParaRPr sz="2350">
              <a:latin typeface="Times New Roman"/>
              <a:cs typeface="Times New Roman"/>
            </a:endParaRPr>
          </a:p>
          <a:p>
            <a:pPr marL="349250" indent="-219710">
              <a:lnSpc>
                <a:spcPct val="100000"/>
              </a:lnSpc>
              <a:buFont typeface="Tahoma"/>
              <a:buChar char="•"/>
              <a:tabLst>
                <a:tab pos="349885" algn="l"/>
              </a:tabLst>
            </a:pPr>
            <a:r>
              <a:rPr sz="2250" spc="5" dirty="0">
                <a:latin typeface="Tahoma"/>
                <a:cs typeface="Tahoma"/>
              </a:rPr>
              <a:t>T</a:t>
            </a:r>
            <a:r>
              <a:rPr sz="2250" spc="-10" dirty="0">
                <a:latin typeface="Tahoma"/>
                <a:cs typeface="Tahoma"/>
              </a:rPr>
              <a:t>ı</a:t>
            </a:r>
            <a:r>
              <a:rPr sz="2250" dirty="0">
                <a:latin typeface="Tahoma"/>
                <a:cs typeface="Tahoma"/>
              </a:rPr>
              <a:t>b</a:t>
            </a:r>
            <a:r>
              <a:rPr sz="2250" spc="5" dirty="0">
                <a:latin typeface="Tahoma"/>
                <a:cs typeface="Tahoma"/>
              </a:rPr>
              <a:t>b</a:t>
            </a:r>
            <a:r>
              <a:rPr sz="2250" dirty="0">
                <a:latin typeface="Tahoma"/>
                <a:cs typeface="Tahoma"/>
              </a:rPr>
              <a:t>i</a:t>
            </a:r>
            <a:r>
              <a:rPr sz="2250" spc="-5" dirty="0">
                <a:latin typeface="Tahoma"/>
                <a:cs typeface="Tahoma"/>
              </a:rPr>
              <a:t> </a:t>
            </a:r>
            <a:r>
              <a:rPr sz="2250" spc="10" dirty="0">
                <a:latin typeface="Tahoma"/>
                <a:cs typeface="Tahoma"/>
              </a:rPr>
              <a:t>B</a:t>
            </a:r>
            <a:r>
              <a:rPr sz="2250" dirty="0">
                <a:latin typeface="Tahoma"/>
                <a:cs typeface="Tahoma"/>
              </a:rPr>
              <a:t>e</a:t>
            </a:r>
            <a:r>
              <a:rPr sz="2250" spc="-10" dirty="0">
                <a:latin typeface="Tahoma"/>
                <a:cs typeface="Tahoma"/>
              </a:rPr>
              <a:t>sl</a:t>
            </a:r>
            <a:r>
              <a:rPr sz="2250" dirty="0">
                <a:latin typeface="Tahoma"/>
                <a:cs typeface="Tahoma"/>
              </a:rPr>
              <a:t>enme</a:t>
            </a:r>
            <a:r>
              <a:rPr sz="2250" spc="5" dirty="0">
                <a:latin typeface="Tahoma"/>
                <a:cs typeface="Tahoma"/>
              </a:rPr>
              <a:t> </a:t>
            </a:r>
            <a:r>
              <a:rPr sz="2250" spc="-240" dirty="0">
                <a:latin typeface="Tahoma"/>
                <a:cs typeface="Tahoma"/>
              </a:rPr>
              <a:t>T</a:t>
            </a:r>
            <a:r>
              <a:rPr sz="2250" dirty="0">
                <a:latin typeface="Tahoma"/>
                <a:cs typeface="Tahoma"/>
              </a:rPr>
              <a:t>ed</a:t>
            </a:r>
            <a:r>
              <a:rPr sz="2250" spc="-15" dirty="0">
                <a:latin typeface="Tahoma"/>
                <a:cs typeface="Tahoma"/>
              </a:rPr>
              <a:t>a</a:t>
            </a:r>
            <a:r>
              <a:rPr sz="2250" dirty="0">
                <a:latin typeface="Tahoma"/>
                <a:cs typeface="Tahoma"/>
              </a:rPr>
              <a:t>v</a:t>
            </a:r>
            <a:r>
              <a:rPr sz="2250" spc="-15" dirty="0">
                <a:latin typeface="Tahoma"/>
                <a:cs typeface="Tahoma"/>
              </a:rPr>
              <a:t>i</a:t>
            </a:r>
            <a:r>
              <a:rPr sz="2250" spc="-10" dirty="0">
                <a:latin typeface="Tahoma"/>
                <a:cs typeface="Tahoma"/>
              </a:rPr>
              <a:t>s</a:t>
            </a:r>
            <a:r>
              <a:rPr sz="2250" dirty="0">
                <a:latin typeface="Tahoma"/>
                <a:cs typeface="Tahoma"/>
              </a:rPr>
              <a:t>i</a:t>
            </a:r>
            <a:endParaRPr sz="225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7"/>
              </a:spcBef>
              <a:buFont typeface="Tahoma"/>
              <a:buChar char="•"/>
            </a:pPr>
            <a:endParaRPr sz="2350">
              <a:latin typeface="Times New Roman"/>
              <a:cs typeface="Times New Roman"/>
            </a:endParaRPr>
          </a:p>
          <a:p>
            <a:pPr marL="349250" indent="-219710">
              <a:lnSpc>
                <a:spcPct val="100000"/>
              </a:lnSpc>
              <a:buFont typeface="Tahoma"/>
              <a:buChar char="•"/>
              <a:tabLst>
                <a:tab pos="349885" algn="l"/>
              </a:tabLst>
            </a:pPr>
            <a:r>
              <a:rPr sz="2250" spc="5" dirty="0">
                <a:latin typeface="Tahoma"/>
                <a:cs typeface="Tahoma"/>
              </a:rPr>
              <a:t>G</a:t>
            </a:r>
            <a:r>
              <a:rPr sz="2250" dirty="0">
                <a:latin typeface="Tahoma"/>
                <a:cs typeface="Tahoma"/>
              </a:rPr>
              <a:t>enel</a:t>
            </a:r>
            <a:r>
              <a:rPr sz="2250" spc="-20" dirty="0">
                <a:latin typeface="Tahoma"/>
                <a:cs typeface="Tahoma"/>
              </a:rPr>
              <a:t> </a:t>
            </a:r>
            <a:r>
              <a:rPr sz="2250" dirty="0">
                <a:latin typeface="Tahoma"/>
                <a:cs typeface="Tahoma"/>
              </a:rPr>
              <a:t>v</a:t>
            </a:r>
            <a:r>
              <a:rPr sz="2250" spc="-10" dirty="0">
                <a:latin typeface="Tahoma"/>
                <a:cs typeface="Tahoma"/>
              </a:rPr>
              <a:t>ü</a:t>
            </a:r>
            <a:r>
              <a:rPr sz="2250" dirty="0">
                <a:latin typeface="Tahoma"/>
                <a:cs typeface="Tahoma"/>
              </a:rPr>
              <a:t>c</a:t>
            </a:r>
            <a:r>
              <a:rPr sz="2250" spc="-10" dirty="0">
                <a:latin typeface="Tahoma"/>
                <a:cs typeface="Tahoma"/>
              </a:rPr>
              <a:t>u</a:t>
            </a:r>
            <a:r>
              <a:rPr sz="2250" dirty="0">
                <a:latin typeface="Tahoma"/>
                <a:cs typeface="Tahoma"/>
              </a:rPr>
              <a:t>t</a:t>
            </a:r>
            <a:r>
              <a:rPr sz="2250" spc="35" dirty="0">
                <a:latin typeface="Tahoma"/>
                <a:cs typeface="Tahoma"/>
              </a:rPr>
              <a:t> </a:t>
            </a:r>
            <a:r>
              <a:rPr sz="2250" dirty="0">
                <a:latin typeface="Tahoma"/>
                <a:cs typeface="Tahoma"/>
              </a:rPr>
              <a:t>bak</a:t>
            </a:r>
            <a:r>
              <a:rPr sz="2250" spc="-10" dirty="0">
                <a:latin typeface="Tahoma"/>
                <a:cs typeface="Tahoma"/>
              </a:rPr>
              <a:t>ı</a:t>
            </a:r>
            <a:r>
              <a:rPr sz="2250" dirty="0">
                <a:latin typeface="Tahoma"/>
                <a:cs typeface="Tahoma"/>
              </a:rPr>
              <a:t>mı</a:t>
            </a:r>
            <a:endParaRPr sz="225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4"/>
              </a:spcBef>
              <a:buFont typeface="Tahoma"/>
              <a:buChar char="•"/>
            </a:pPr>
            <a:endParaRPr sz="2350">
              <a:latin typeface="Times New Roman"/>
              <a:cs typeface="Times New Roman"/>
            </a:endParaRPr>
          </a:p>
          <a:p>
            <a:pPr marL="349250" indent="-219710">
              <a:lnSpc>
                <a:spcPct val="100000"/>
              </a:lnSpc>
              <a:buFont typeface="Tahoma"/>
              <a:buChar char="•"/>
              <a:tabLst>
                <a:tab pos="349885" algn="l"/>
              </a:tabLst>
            </a:pPr>
            <a:r>
              <a:rPr sz="2250" dirty="0">
                <a:latin typeface="Tahoma"/>
                <a:cs typeface="Tahoma"/>
              </a:rPr>
              <a:t>Diş</a:t>
            </a:r>
            <a:r>
              <a:rPr sz="2250" spc="15" dirty="0">
                <a:latin typeface="Tahoma"/>
                <a:cs typeface="Tahoma"/>
              </a:rPr>
              <a:t> </a:t>
            </a:r>
            <a:r>
              <a:rPr sz="2250" dirty="0">
                <a:latin typeface="Tahoma"/>
                <a:cs typeface="Tahoma"/>
              </a:rPr>
              <a:t>mu</a:t>
            </a:r>
            <a:r>
              <a:rPr sz="2250" spc="-15" dirty="0">
                <a:latin typeface="Tahoma"/>
                <a:cs typeface="Tahoma"/>
              </a:rPr>
              <a:t>a</a:t>
            </a:r>
            <a:r>
              <a:rPr sz="2250" spc="-25" dirty="0">
                <a:latin typeface="Tahoma"/>
                <a:cs typeface="Tahoma"/>
              </a:rPr>
              <a:t>y</a:t>
            </a:r>
            <a:r>
              <a:rPr sz="2250" dirty="0">
                <a:latin typeface="Tahoma"/>
                <a:cs typeface="Tahoma"/>
              </a:rPr>
              <a:t>ene</a:t>
            </a:r>
            <a:r>
              <a:rPr sz="2250" spc="-10" dirty="0">
                <a:latin typeface="Tahoma"/>
                <a:cs typeface="Tahoma"/>
              </a:rPr>
              <a:t>s</a:t>
            </a:r>
            <a:r>
              <a:rPr sz="2250" dirty="0">
                <a:latin typeface="Tahoma"/>
                <a:cs typeface="Tahoma"/>
              </a:rPr>
              <a:t>i</a:t>
            </a:r>
            <a:endParaRPr sz="225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2700" y="12700"/>
            <a:ext cx="12979400" cy="1513840"/>
          </a:xfrm>
          <a:custGeom>
            <a:avLst/>
            <a:gdLst/>
            <a:ahLst/>
            <a:cxnLst/>
            <a:rect l="l" t="t" r="r" b="b"/>
            <a:pathLst>
              <a:path w="12979400" h="1513840">
                <a:moveTo>
                  <a:pt x="0" y="1513276"/>
                </a:moveTo>
                <a:lnTo>
                  <a:pt x="12979400" y="1513276"/>
                </a:lnTo>
                <a:lnTo>
                  <a:pt x="12979400" y="0"/>
                </a:lnTo>
                <a:lnTo>
                  <a:pt x="0" y="0"/>
                </a:lnTo>
                <a:lnTo>
                  <a:pt x="0" y="1513276"/>
                </a:lnTo>
                <a:close/>
              </a:path>
            </a:pathLst>
          </a:custGeom>
          <a:solidFill>
            <a:srgbClr val="8D34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31707" rIns="0" bIns="0" rtlCol="0">
            <a:spAutoFit/>
          </a:bodyPr>
          <a:lstStyle/>
          <a:p>
            <a:pPr marL="2431415">
              <a:lnSpc>
                <a:spcPct val="100000"/>
              </a:lnSpc>
            </a:pPr>
            <a:r>
              <a:rPr sz="3400" b="1" dirty="0">
                <a:solidFill>
                  <a:srgbClr val="FFFFFF"/>
                </a:solidFill>
                <a:latin typeface="Tahoma"/>
                <a:cs typeface="Tahoma"/>
              </a:rPr>
              <a:t>DİYA</a:t>
            </a:r>
            <a:r>
              <a:rPr sz="3400" b="1" spc="-15" dirty="0">
                <a:solidFill>
                  <a:srgbClr val="FFFFFF"/>
                </a:solidFill>
                <a:latin typeface="Tahoma"/>
                <a:cs typeface="Tahoma"/>
              </a:rPr>
              <a:t>B</a:t>
            </a:r>
            <a:r>
              <a:rPr sz="3400" b="1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3400" b="1" spc="-15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3400" b="1" dirty="0">
                <a:solidFill>
                  <a:srgbClr val="FFFFFF"/>
                </a:solidFill>
                <a:latin typeface="Tahoma"/>
                <a:cs typeface="Tahoma"/>
              </a:rPr>
              <a:t>Lİ</a:t>
            </a:r>
            <a:r>
              <a:rPr sz="3400" b="1" spc="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400" b="1" dirty="0">
                <a:solidFill>
                  <a:srgbClr val="FFFFFF"/>
                </a:solidFill>
                <a:latin typeface="Tahoma"/>
                <a:cs typeface="Tahoma"/>
              </a:rPr>
              <a:t>HASTA</a:t>
            </a:r>
            <a:r>
              <a:rPr sz="3400" b="1" spc="-15" dirty="0">
                <a:solidFill>
                  <a:srgbClr val="FFFFFF"/>
                </a:solidFill>
                <a:latin typeface="Tahoma"/>
                <a:cs typeface="Tahoma"/>
              </a:rPr>
              <a:t>Y</a:t>
            </a:r>
            <a:r>
              <a:rPr sz="3400" b="1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3400" b="1" spc="-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400" b="1" dirty="0">
                <a:solidFill>
                  <a:srgbClr val="FFFFFF"/>
                </a:solidFill>
                <a:latin typeface="Tahoma"/>
                <a:cs typeface="Tahoma"/>
              </a:rPr>
              <a:t>YA</a:t>
            </a:r>
            <a:r>
              <a:rPr sz="3400" b="1" spc="-15" dirty="0">
                <a:solidFill>
                  <a:srgbClr val="FFFFFF"/>
                </a:solidFill>
                <a:latin typeface="Tahoma"/>
                <a:cs typeface="Tahoma"/>
              </a:rPr>
              <a:t>K</a:t>
            </a:r>
            <a:r>
              <a:rPr sz="3400" b="1" dirty="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sz="3400" b="1" spc="-15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3400" b="1" dirty="0">
                <a:solidFill>
                  <a:srgbClr val="FFFFFF"/>
                </a:solidFill>
                <a:latin typeface="Tahoma"/>
                <a:cs typeface="Tahoma"/>
              </a:rPr>
              <a:t>ŞIM</a:t>
            </a:r>
            <a:endParaRPr sz="3400">
              <a:latin typeface="Tahoma"/>
              <a:cs typeface="Tahom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38266" y="1743235"/>
            <a:ext cx="12330430" cy="7782559"/>
          </a:xfrm>
          <a:custGeom>
            <a:avLst/>
            <a:gdLst/>
            <a:ahLst/>
            <a:cxnLst/>
            <a:rect l="l" t="t" r="r" b="b"/>
            <a:pathLst>
              <a:path w="12330430" h="7782559">
                <a:moveTo>
                  <a:pt x="0" y="346972"/>
                </a:moveTo>
                <a:lnTo>
                  <a:pt x="4543" y="290678"/>
                </a:lnTo>
                <a:lnTo>
                  <a:pt x="17698" y="237281"/>
                </a:lnTo>
                <a:lnTo>
                  <a:pt x="38749" y="187494"/>
                </a:lnTo>
                <a:lnTo>
                  <a:pt x="66982" y="142031"/>
                </a:lnTo>
                <a:lnTo>
                  <a:pt x="101683" y="101605"/>
                </a:lnTo>
                <a:lnTo>
                  <a:pt x="142136" y="66930"/>
                </a:lnTo>
                <a:lnTo>
                  <a:pt x="187626" y="38718"/>
                </a:lnTo>
                <a:lnTo>
                  <a:pt x="237441" y="17683"/>
                </a:lnTo>
                <a:lnTo>
                  <a:pt x="290863" y="4539"/>
                </a:lnTo>
                <a:lnTo>
                  <a:pt x="347180" y="0"/>
                </a:lnTo>
                <a:lnTo>
                  <a:pt x="11983227" y="0"/>
                </a:lnTo>
                <a:lnTo>
                  <a:pt x="12039557" y="4539"/>
                </a:lnTo>
                <a:lnTo>
                  <a:pt x="12092989" y="17683"/>
                </a:lnTo>
                <a:lnTo>
                  <a:pt x="12142808" y="38718"/>
                </a:lnTo>
                <a:lnTo>
                  <a:pt x="12188301" y="66930"/>
                </a:lnTo>
                <a:lnTo>
                  <a:pt x="12228753" y="101605"/>
                </a:lnTo>
                <a:lnTo>
                  <a:pt x="12263452" y="142031"/>
                </a:lnTo>
                <a:lnTo>
                  <a:pt x="12291682" y="187494"/>
                </a:lnTo>
                <a:lnTo>
                  <a:pt x="12312730" y="237281"/>
                </a:lnTo>
                <a:lnTo>
                  <a:pt x="12325883" y="290678"/>
                </a:lnTo>
                <a:lnTo>
                  <a:pt x="12330425" y="346972"/>
                </a:lnTo>
                <a:lnTo>
                  <a:pt x="12330425" y="7435608"/>
                </a:lnTo>
                <a:lnTo>
                  <a:pt x="12325883" y="7491888"/>
                </a:lnTo>
                <a:lnTo>
                  <a:pt x="12312730" y="7545276"/>
                </a:lnTo>
                <a:lnTo>
                  <a:pt x="12291682" y="7595058"/>
                </a:lnTo>
                <a:lnTo>
                  <a:pt x="12263452" y="7640519"/>
                </a:lnTo>
                <a:lnTo>
                  <a:pt x="12228753" y="7680945"/>
                </a:lnTo>
                <a:lnTo>
                  <a:pt x="12188301" y="7715623"/>
                </a:lnTo>
                <a:lnTo>
                  <a:pt x="12142808" y="7743838"/>
                </a:lnTo>
                <a:lnTo>
                  <a:pt x="12092989" y="7764875"/>
                </a:lnTo>
                <a:lnTo>
                  <a:pt x="12039557" y="7778021"/>
                </a:lnTo>
                <a:lnTo>
                  <a:pt x="11983227" y="7782562"/>
                </a:lnTo>
                <a:lnTo>
                  <a:pt x="347180" y="7782562"/>
                </a:lnTo>
                <a:lnTo>
                  <a:pt x="290863" y="7778021"/>
                </a:lnTo>
                <a:lnTo>
                  <a:pt x="237441" y="7764875"/>
                </a:lnTo>
                <a:lnTo>
                  <a:pt x="187626" y="7743838"/>
                </a:lnTo>
                <a:lnTo>
                  <a:pt x="142136" y="7715623"/>
                </a:lnTo>
                <a:lnTo>
                  <a:pt x="101683" y="7680945"/>
                </a:lnTo>
                <a:lnTo>
                  <a:pt x="66982" y="7640519"/>
                </a:lnTo>
                <a:lnTo>
                  <a:pt x="38749" y="7595058"/>
                </a:lnTo>
                <a:lnTo>
                  <a:pt x="17698" y="7545276"/>
                </a:lnTo>
                <a:lnTo>
                  <a:pt x="4543" y="7491888"/>
                </a:lnTo>
                <a:lnTo>
                  <a:pt x="0" y="7435608"/>
                </a:lnTo>
                <a:lnTo>
                  <a:pt x="0" y="346972"/>
                </a:lnTo>
                <a:close/>
              </a:path>
            </a:pathLst>
          </a:custGeom>
          <a:ln w="36757">
            <a:solidFill>
              <a:srgbClr val="8D343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0"/>
            <a:ext cx="1663700" cy="1663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540160" y="9296964"/>
            <a:ext cx="3878579" cy="0"/>
          </a:xfrm>
          <a:custGeom>
            <a:avLst/>
            <a:gdLst/>
            <a:ahLst/>
            <a:cxnLst/>
            <a:rect l="l" t="t" r="r" b="b"/>
            <a:pathLst>
              <a:path w="3878579">
                <a:moveTo>
                  <a:pt x="0" y="0"/>
                </a:moveTo>
                <a:lnTo>
                  <a:pt x="3878580" y="0"/>
                </a:lnTo>
              </a:path>
            </a:pathLst>
          </a:custGeom>
          <a:ln w="1293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076320" y="9385365"/>
            <a:ext cx="290893" cy="3406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12951" y="9327149"/>
            <a:ext cx="2915399" cy="4010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730993" y="9327149"/>
            <a:ext cx="418024" cy="40104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851661" y="9327149"/>
            <a:ext cx="808037" cy="40104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362340" y="9327149"/>
            <a:ext cx="418024" cy="40104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539030" y="9327149"/>
            <a:ext cx="2411183" cy="40104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652856" y="9327149"/>
            <a:ext cx="368465" cy="40104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723963" y="9327149"/>
            <a:ext cx="736930" cy="40104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3158431" y="9425641"/>
            <a:ext cx="6101715" cy="241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50" spc="15" baseline="12626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700" spc="-2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700" spc="-1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abet</a:t>
            </a:r>
            <a:r>
              <a:rPr sz="1700" spc="-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7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15" dirty="0">
                <a:solidFill>
                  <a:srgbClr val="FFFFFF"/>
                </a:solidFill>
                <a:latin typeface="Arial"/>
                <a:cs typeface="Arial"/>
              </a:rPr>
              <a:t>Car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7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January</a:t>
            </a:r>
            <a:r>
              <a:rPr sz="17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20</a:t>
            </a:r>
            <a:r>
              <a:rPr sz="1700" spc="1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700" spc="-5" dirty="0">
                <a:solidFill>
                  <a:srgbClr val="FFFFFF"/>
                </a:solidFill>
                <a:latin typeface="Arial"/>
                <a:cs typeface="Arial"/>
              </a:rPr>
              <a:t>6</a:t>
            </a:r>
            <a:r>
              <a:rPr sz="1700" spc="-30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ol</a:t>
            </a:r>
            <a:r>
              <a:rPr sz="1700" spc="-5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17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6</a:t>
            </a:r>
            <a:r>
              <a:rPr sz="17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no.</a:t>
            </a:r>
            <a:r>
              <a:rPr sz="17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Suppl</a:t>
            </a:r>
            <a:r>
              <a:rPr sz="1700" spc="-25" dirty="0">
                <a:solidFill>
                  <a:srgbClr val="FFFFFF"/>
                </a:solidFill>
                <a:latin typeface="Arial"/>
                <a:cs typeface="Arial"/>
              </a:rPr>
              <a:t>em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700" spc="-2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700" spc="-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7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1 </a:t>
            </a:r>
            <a:r>
              <a:rPr sz="1700" spc="-1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700" spc="-12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700" spc="1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700" spc="-2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S61</a:t>
            </a:r>
            <a:endParaRPr sz="17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39800" y="1600200"/>
            <a:ext cx="4572000" cy="3924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50" b="1" spc="-20" dirty="0">
                <a:solidFill>
                  <a:srgbClr val="FFFF00"/>
                </a:solidFill>
                <a:latin typeface="Tahoma"/>
                <a:cs typeface="Tahoma"/>
              </a:rPr>
              <a:t>GL</a:t>
            </a:r>
            <a:r>
              <a:rPr sz="2550" b="1" dirty="0">
                <a:solidFill>
                  <a:srgbClr val="FFFF00"/>
                </a:solidFill>
                <a:latin typeface="Tahoma"/>
                <a:cs typeface="Tahoma"/>
              </a:rPr>
              <a:t>İ</a:t>
            </a:r>
            <a:r>
              <a:rPr sz="2550" b="1" spc="-20" dirty="0">
                <a:solidFill>
                  <a:srgbClr val="FFFF00"/>
                </a:solidFill>
                <a:latin typeface="Tahoma"/>
                <a:cs typeface="Tahoma"/>
              </a:rPr>
              <a:t>SEMİK </a:t>
            </a:r>
            <a:r>
              <a:rPr sz="2550" b="1" spc="-20" dirty="0" smtClean="0">
                <a:solidFill>
                  <a:srgbClr val="FFFF00"/>
                </a:solidFill>
                <a:latin typeface="Tahoma"/>
                <a:cs typeface="Tahoma"/>
              </a:rPr>
              <a:t>HE</a:t>
            </a:r>
            <a:r>
              <a:rPr sz="2550" b="1" spc="-15" dirty="0" smtClean="0">
                <a:solidFill>
                  <a:srgbClr val="FFFF00"/>
                </a:solidFill>
                <a:latin typeface="Tahoma"/>
                <a:cs typeface="Tahoma"/>
              </a:rPr>
              <a:t>D</a:t>
            </a:r>
            <a:r>
              <a:rPr sz="2550" b="1" spc="-20" dirty="0" smtClean="0">
                <a:solidFill>
                  <a:srgbClr val="FFFF00"/>
                </a:solidFill>
                <a:latin typeface="Tahoma"/>
                <a:cs typeface="Tahoma"/>
              </a:rPr>
              <a:t>EFLER</a:t>
            </a:r>
            <a:r>
              <a:rPr lang="tr-TR" sz="2550" b="1" spc="-20" dirty="0" smtClean="0">
                <a:solidFill>
                  <a:srgbClr val="FFFF00"/>
                </a:solidFill>
                <a:latin typeface="Tahoma"/>
                <a:cs typeface="Tahoma"/>
              </a:rPr>
              <a:t>?</a:t>
            </a:r>
            <a:endParaRPr sz="2550" dirty="0">
              <a:solidFill>
                <a:srgbClr val="FFFF00"/>
              </a:solidFill>
              <a:latin typeface="Tahoma"/>
              <a:cs typeface="Tahoma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491438" y="5773770"/>
            <a:ext cx="1256229" cy="57138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7639448" y="5885645"/>
            <a:ext cx="592455" cy="2781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950" spc="10" dirty="0">
                <a:solidFill>
                  <a:srgbClr val="FFFFFF"/>
                </a:solidFill>
                <a:latin typeface="Arial"/>
                <a:cs typeface="Arial"/>
              </a:rPr>
              <a:t>&lt;</a:t>
            </a:r>
            <a:r>
              <a:rPr sz="195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950" spc="5" dirty="0">
                <a:solidFill>
                  <a:srgbClr val="FFFFFF"/>
                </a:solidFill>
                <a:latin typeface="Arial"/>
                <a:cs typeface="Arial"/>
              </a:rPr>
              <a:t>80</a:t>
            </a:r>
            <a:endParaRPr sz="195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9801348" y="5773770"/>
            <a:ext cx="764942" cy="57138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9802834" y="5885645"/>
            <a:ext cx="592455" cy="2781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950" dirty="0">
                <a:solidFill>
                  <a:srgbClr val="FFFFFF"/>
                </a:solidFill>
                <a:latin typeface="Arial"/>
                <a:cs typeface="Arial"/>
              </a:rPr>
              <a:t>&lt;</a:t>
            </a:r>
            <a:r>
              <a:rPr sz="1950" spc="5" dirty="0">
                <a:solidFill>
                  <a:srgbClr val="FFFFFF"/>
                </a:solidFill>
                <a:latin typeface="Arial"/>
                <a:cs typeface="Arial"/>
              </a:rPr>
              <a:t>140</a:t>
            </a:r>
            <a:endParaRPr sz="195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023717" y="4369019"/>
            <a:ext cx="8756650" cy="13970"/>
          </a:xfrm>
          <a:custGeom>
            <a:avLst/>
            <a:gdLst/>
            <a:ahLst/>
            <a:cxnLst/>
            <a:rect l="l" t="t" r="r" b="b"/>
            <a:pathLst>
              <a:path w="8756650" h="13970">
                <a:moveTo>
                  <a:pt x="0" y="13476"/>
                </a:moveTo>
                <a:lnTo>
                  <a:pt x="8756074" y="0"/>
                </a:lnTo>
              </a:path>
            </a:pathLst>
          </a:custGeom>
          <a:ln w="36655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2241757" y="3962641"/>
            <a:ext cx="2825115" cy="349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50" spc="-25" dirty="0">
                <a:solidFill>
                  <a:srgbClr val="FFFFFF"/>
                </a:solidFill>
                <a:latin typeface="Tahoma"/>
                <a:cs typeface="Tahoma"/>
              </a:rPr>
              <a:t>G</a:t>
            </a:r>
            <a:r>
              <a:rPr sz="2550" spc="-20" dirty="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sz="2550" spc="-15" dirty="0">
                <a:solidFill>
                  <a:srgbClr val="FFFFFF"/>
                </a:solidFill>
                <a:latin typeface="Tahoma"/>
                <a:cs typeface="Tahoma"/>
              </a:rPr>
              <a:t>ise</a:t>
            </a:r>
            <a:r>
              <a:rPr sz="2550" spc="-40" dirty="0">
                <a:solidFill>
                  <a:srgbClr val="FFFFFF"/>
                </a:solidFill>
                <a:latin typeface="Tahoma"/>
                <a:cs typeface="Tahoma"/>
              </a:rPr>
              <a:t>m</a:t>
            </a:r>
            <a:r>
              <a:rPr sz="2550" spc="-10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2550" spc="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550" spc="-65" dirty="0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sz="2550" spc="-15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2550" spc="-60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2550" spc="-15" dirty="0">
                <a:solidFill>
                  <a:srgbClr val="FFFFFF"/>
                </a:solidFill>
                <a:latin typeface="Tahoma"/>
                <a:cs typeface="Tahoma"/>
              </a:rPr>
              <a:t>amet</a:t>
            </a:r>
            <a:r>
              <a:rPr sz="2550" spc="-35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2550" spc="-20" dirty="0">
                <a:solidFill>
                  <a:srgbClr val="FFFFFF"/>
                </a:solidFill>
                <a:latin typeface="Tahoma"/>
                <a:cs typeface="Tahoma"/>
              </a:rPr>
              <a:t>esi</a:t>
            </a:r>
            <a:endParaRPr sz="2550">
              <a:latin typeface="Tahoma"/>
              <a:cs typeface="Tahom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667358" y="3935568"/>
            <a:ext cx="752475" cy="3765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50" spc="-20" dirty="0">
                <a:solidFill>
                  <a:srgbClr val="FFFFFF"/>
                </a:solidFill>
                <a:latin typeface="Tahoma"/>
                <a:cs typeface="Tahoma"/>
              </a:rPr>
              <a:t>AD</a:t>
            </a:r>
            <a:r>
              <a:rPr sz="2550" spc="-15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2550" spc="-15" baseline="29411" dirty="0">
                <a:solidFill>
                  <a:srgbClr val="FFFFFF"/>
                </a:solidFill>
                <a:latin typeface="Tahoma"/>
                <a:cs typeface="Tahoma"/>
              </a:rPr>
              <a:t>1</a:t>
            </a:r>
            <a:endParaRPr sz="2550" baseline="29411">
              <a:latin typeface="Tahoma"/>
              <a:cs typeface="Tahom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0008793" y="3935568"/>
            <a:ext cx="984250" cy="3765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50" spc="-20" dirty="0">
                <a:solidFill>
                  <a:srgbClr val="FFFFFF"/>
                </a:solidFill>
                <a:latin typeface="Tahoma"/>
                <a:cs typeface="Tahoma"/>
              </a:rPr>
              <a:t>TEM</a:t>
            </a:r>
            <a:r>
              <a:rPr sz="2550" spc="-10" dirty="0">
                <a:solidFill>
                  <a:srgbClr val="FFFFFF"/>
                </a:solidFill>
                <a:latin typeface="Tahoma"/>
                <a:cs typeface="Tahoma"/>
              </a:rPr>
              <a:t>D</a:t>
            </a:r>
            <a:r>
              <a:rPr sz="2550" spc="-15" baseline="29411" dirty="0">
                <a:solidFill>
                  <a:srgbClr val="FFFFFF"/>
                </a:solidFill>
                <a:latin typeface="Tahoma"/>
                <a:cs typeface="Tahoma"/>
              </a:rPr>
              <a:t>2</a:t>
            </a:r>
            <a:endParaRPr sz="2550" baseline="29411">
              <a:latin typeface="Tahoma"/>
              <a:cs typeface="Tahom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223621" y="4580923"/>
            <a:ext cx="1687830" cy="15563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50" spc="-25" dirty="0">
                <a:solidFill>
                  <a:srgbClr val="FFFFFF"/>
                </a:solidFill>
                <a:latin typeface="Tahoma"/>
                <a:cs typeface="Tahoma"/>
              </a:rPr>
              <a:t>HbA1</a:t>
            </a:r>
            <a:r>
              <a:rPr sz="2550" spc="-20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2550" spc="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550" spc="-25" dirty="0">
                <a:solidFill>
                  <a:srgbClr val="FFFFFF"/>
                </a:solidFill>
                <a:latin typeface="Tahoma"/>
                <a:cs typeface="Tahoma"/>
              </a:rPr>
              <a:t>%</a:t>
            </a:r>
            <a:endParaRPr sz="2550">
              <a:latin typeface="Tahoma"/>
              <a:cs typeface="Tahoma"/>
            </a:endParaRPr>
          </a:p>
          <a:p>
            <a:pPr marL="76835" marR="5080" indent="-28575">
              <a:lnSpc>
                <a:spcPts val="4970"/>
              </a:lnSpc>
              <a:spcBef>
                <a:spcPts val="45"/>
              </a:spcBef>
              <a:tabLst>
                <a:tab pos="811530" algn="l"/>
              </a:tabLst>
            </a:pPr>
            <a:r>
              <a:rPr sz="2550" spc="-20" dirty="0">
                <a:solidFill>
                  <a:srgbClr val="FFFFFF"/>
                </a:solidFill>
                <a:latin typeface="Tahoma"/>
                <a:cs typeface="Tahoma"/>
              </a:rPr>
              <a:t>FPG</a:t>
            </a:r>
            <a:r>
              <a:rPr sz="2550" dirty="0">
                <a:solidFill>
                  <a:srgbClr val="FFFFFF"/>
                </a:solidFill>
                <a:latin typeface="Tahoma"/>
                <a:cs typeface="Tahoma"/>
              </a:rPr>
              <a:t>	</a:t>
            </a:r>
            <a:r>
              <a:rPr sz="2550" spc="-15" dirty="0">
                <a:solidFill>
                  <a:srgbClr val="FFFFFF"/>
                </a:solidFill>
                <a:latin typeface="Tahoma"/>
                <a:cs typeface="Tahoma"/>
              </a:rPr>
              <a:t>mg/dl</a:t>
            </a:r>
            <a:r>
              <a:rPr sz="2550" spc="-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550" spc="-20" dirty="0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sz="2550" spc="-10" dirty="0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sz="2550" spc="-20" dirty="0">
                <a:solidFill>
                  <a:srgbClr val="FFFFFF"/>
                </a:solidFill>
                <a:latin typeface="Tahoma"/>
                <a:cs typeface="Tahoma"/>
              </a:rPr>
              <a:t>G</a:t>
            </a:r>
            <a:r>
              <a:rPr sz="2550" dirty="0">
                <a:solidFill>
                  <a:srgbClr val="FFFFFF"/>
                </a:solidFill>
                <a:latin typeface="Tahoma"/>
                <a:cs typeface="Tahoma"/>
              </a:rPr>
              <a:t>	</a:t>
            </a:r>
            <a:r>
              <a:rPr sz="2550" spc="-5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550" spc="-15" dirty="0">
                <a:solidFill>
                  <a:srgbClr val="FFFFFF"/>
                </a:solidFill>
                <a:latin typeface="Tahoma"/>
                <a:cs typeface="Tahoma"/>
              </a:rPr>
              <a:t>mg/dl</a:t>
            </a:r>
            <a:endParaRPr sz="2550">
              <a:latin typeface="Tahoma"/>
              <a:cs typeface="Tahoma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2022640" y="4975983"/>
            <a:ext cx="8756650" cy="2540"/>
          </a:xfrm>
          <a:custGeom>
            <a:avLst/>
            <a:gdLst/>
            <a:ahLst/>
            <a:cxnLst/>
            <a:rect l="l" t="t" r="r" b="b"/>
            <a:pathLst>
              <a:path w="8756650" h="2539">
                <a:moveTo>
                  <a:pt x="0" y="0"/>
                </a:moveTo>
                <a:lnTo>
                  <a:pt x="8756074" y="2335"/>
                </a:lnTo>
              </a:path>
            </a:pathLst>
          </a:custGeom>
          <a:ln w="17249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022640" y="5691834"/>
            <a:ext cx="8756650" cy="0"/>
          </a:xfrm>
          <a:custGeom>
            <a:avLst/>
            <a:gdLst/>
            <a:ahLst/>
            <a:cxnLst/>
            <a:rect l="l" t="t" r="r" b="b"/>
            <a:pathLst>
              <a:path w="8756650">
                <a:moveTo>
                  <a:pt x="0" y="0"/>
                </a:moveTo>
                <a:lnTo>
                  <a:pt x="8756074" y="0"/>
                </a:lnTo>
              </a:path>
            </a:pathLst>
          </a:custGeom>
          <a:ln w="17249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022640" y="6280471"/>
            <a:ext cx="8756650" cy="22860"/>
          </a:xfrm>
          <a:custGeom>
            <a:avLst/>
            <a:gdLst/>
            <a:ahLst/>
            <a:cxnLst/>
            <a:rect l="l" t="t" r="r" b="b"/>
            <a:pathLst>
              <a:path w="8756650" h="22860">
                <a:moveTo>
                  <a:pt x="0" y="0"/>
                </a:moveTo>
                <a:lnTo>
                  <a:pt x="8756074" y="22460"/>
                </a:lnTo>
              </a:path>
            </a:pathLst>
          </a:custGeom>
          <a:ln w="17249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528068" y="4447720"/>
            <a:ext cx="695989" cy="57138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7676079" y="4560135"/>
            <a:ext cx="377190" cy="2781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950" spc="5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1950" spc="10" dirty="0">
                <a:solidFill>
                  <a:srgbClr val="FFFFFF"/>
                </a:solidFill>
                <a:latin typeface="Arial"/>
                <a:cs typeface="Arial"/>
              </a:rPr>
              <a:t>.0</a:t>
            </a:r>
            <a:endParaRPr sz="195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9730240" y="4447720"/>
            <a:ext cx="695989" cy="57138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9879507" y="4560135"/>
            <a:ext cx="377190" cy="2781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950" spc="5" dirty="0">
                <a:solidFill>
                  <a:srgbClr val="FFFFFF"/>
                </a:solidFill>
                <a:latin typeface="Arial"/>
                <a:cs typeface="Arial"/>
              </a:rPr>
              <a:t>6</a:t>
            </a:r>
            <a:r>
              <a:rPr sz="1950" spc="10" dirty="0">
                <a:solidFill>
                  <a:srgbClr val="FFFFFF"/>
                </a:solidFill>
                <a:latin typeface="Arial"/>
                <a:cs typeface="Arial"/>
              </a:rPr>
              <a:t>.5</a:t>
            </a:r>
            <a:endParaRPr sz="1950">
              <a:latin typeface="Arial"/>
              <a:cs typeface="Arial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7388008" y="5060074"/>
            <a:ext cx="624882" cy="571387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668128" y="5060074"/>
            <a:ext cx="428798" cy="57138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752164" y="5060074"/>
            <a:ext cx="764942" cy="571387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7536019" y="5173747"/>
            <a:ext cx="810260" cy="3000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tr-TR" sz="1950" spc="5" dirty="0" smtClean="0">
                <a:solidFill>
                  <a:srgbClr val="FFFFFF"/>
                </a:solidFill>
                <a:latin typeface="Arial"/>
                <a:cs typeface="Arial"/>
              </a:rPr>
              <a:t>8</a:t>
            </a:r>
            <a:r>
              <a:rPr sz="1950" spc="5" dirty="0" smtClean="0">
                <a:solidFill>
                  <a:srgbClr val="FFFFFF"/>
                </a:solidFill>
                <a:latin typeface="Arial"/>
                <a:cs typeface="Arial"/>
              </a:rPr>
              <a:t>0-130</a:t>
            </a:r>
            <a:endParaRPr sz="1950" dirty="0">
              <a:latin typeface="Arial"/>
              <a:cs typeface="Arial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9525537" y="5060074"/>
            <a:ext cx="624882" cy="571387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9805657" y="5060074"/>
            <a:ext cx="428798" cy="57138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9889693" y="5060074"/>
            <a:ext cx="764942" cy="571387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9675343" y="5173747"/>
            <a:ext cx="810260" cy="2781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950" spc="5" dirty="0">
                <a:solidFill>
                  <a:srgbClr val="FFFFFF"/>
                </a:solidFill>
                <a:latin typeface="Arial"/>
                <a:cs typeface="Arial"/>
              </a:rPr>
              <a:t>70-120</a:t>
            </a:r>
            <a:endParaRPr sz="1950">
              <a:latin typeface="Arial"/>
              <a:cs typeface="Arial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9488906" y="9387521"/>
            <a:ext cx="290893" cy="340676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9525537" y="9329306"/>
            <a:ext cx="2245267" cy="39889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 txBox="1"/>
          <p:nvPr/>
        </p:nvSpPr>
        <p:spPr>
          <a:xfrm>
            <a:off x="9572273" y="9425950"/>
            <a:ext cx="2051050" cy="241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50" spc="30" baseline="12626" dirty="0">
                <a:solidFill>
                  <a:srgbClr val="FFFFFF"/>
                </a:solidFill>
                <a:latin typeface="Tahoma"/>
                <a:cs typeface="Tahoma"/>
              </a:rPr>
              <a:t>2</a:t>
            </a:r>
            <a:r>
              <a:rPr sz="1700" spc="-20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1700" spc="-15" dirty="0">
                <a:solidFill>
                  <a:srgbClr val="FFFFFF"/>
                </a:solidFill>
                <a:latin typeface="Tahoma"/>
                <a:cs typeface="Tahoma"/>
              </a:rPr>
              <a:t>EMD</a:t>
            </a:r>
            <a:r>
              <a:rPr sz="1700" spc="-10" dirty="0">
                <a:solidFill>
                  <a:srgbClr val="FFFFFF"/>
                </a:solidFill>
                <a:latin typeface="Tahoma"/>
                <a:cs typeface="Tahoma"/>
              </a:rPr>
              <a:t> Kıl</a:t>
            </a:r>
            <a:r>
              <a:rPr sz="1700" spc="-35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1700" spc="-10" dirty="0">
                <a:solidFill>
                  <a:srgbClr val="FFFFFF"/>
                </a:solidFill>
                <a:latin typeface="Tahoma"/>
                <a:cs typeface="Tahoma"/>
              </a:rPr>
              <a:t>v</a:t>
            </a:r>
            <a:r>
              <a:rPr sz="1700" spc="-5" dirty="0">
                <a:solidFill>
                  <a:srgbClr val="FFFFFF"/>
                </a:solidFill>
                <a:latin typeface="Tahoma"/>
                <a:cs typeface="Tahoma"/>
              </a:rPr>
              <a:t>u</a:t>
            </a:r>
            <a:r>
              <a:rPr sz="1700" spc="-20" dirty="0">
                <a:solidFill>
                  <a:srgbClr val="FFFFFF"/>
                </a:solidFill>
                <a:latin typeface="Tahoma"/>
                <a:cs typeface="Tahoma"/>
              </a:rPr>
              <a:t>z</a:t>
            </a:r>
            <a:r>
              <a:rPr sz="1700" spc="-10" dirty="0">
                <a:solidFill>
                  <a:srgbClr val="FFFFFF"/>
                </a:solidFill>
                <a:latin typeface="Tahoma"/>
                <a:cs typeface="Tahoma"/>
              </a:rPr>
              <a:t>u</a:t>
            </a:r>
            <a:r>
              <a:rPr sz="1700" spc="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Tahoma"/>
                <a:cs typeface="Tahoma"/>
              </a:rPr>
              <a:t>201</a:t>
            </a:r>
            <a:r>
              <a:rPr sz="1700" spc="-10" dirty="0">
                <a:solidFill>
                  <a:srgbClr val="FFFFFF"/>
                </a:solidFill>
                <a:latin typeface="Tahoma"/>
                <a:cs typeface="Tahoma"/>
              </a:rPr>
              <a:t>5</a:t>
            </a:r>
            <a:endParaRPr sz="1700">
              <a:latin typeface="Tahoma"/>
              <a:cs typeface="Tahoma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11188700" y="0"/>
            <a:ext cx="1816100" cy="1816100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800" cy="9575800"/>
          </a:xfrm>
          <a:custGeom>
            <a:avLst/>
            <a:gdLst/>
            <a:ahLst/>
            <a:cxnLst/>
            <a:rect l="l" t="t" r="r" b="b"/>
            <a:pathLst>
              <a:path w="13004800" h="9575800">
                <a:moveTo>
                  <a:pt x="0" y="9575797"/>
                </a:moveTo>
                <a:lnTo>
                  <a:pt x="13004800" y="9575797"/>
                </a:lnTo>
                <a:lnTo>
                  <a:pt x="13004800" y="0"/>
                </a:lnTo>
                <a:lnTo>
                  <a:pt x="0" y="0"/>
                </a:lnTo>
                <a:lnTo>
                  <a:pt x="0" y="957579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3004800" cy="95757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30201" y="2777040"/>
            <a:ext cx="6942754" cy="50590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Kanda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ş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e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k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e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r</a:t>
            </a:r>
            <a:r>
              <a:rPr sz="2850" spc="-5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spc="10" dirty="0">
                <a:solidFill>
                  <a:srgbClr val="04617B"/>
                </a:solidFill>
                <a:latin typeface="Arial"/>
                <a:cs typeface="Arial"/>
              </a:rPr>
              <a:t>(</a:t>
            </a:r>
            <a:r>
              <a:rPr sz="2850" spc="-5" dirty="0">
                <a:solidFill>
                  <a:srgbClr val="04617B"/>
                </a:solidFill>
                <a:latin typeface="Arial"/>
                <a:cs typeface="Arial"/>
              </a:rPr>
              <a:t>glu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k</a:t>
            </a:r>
            <a:r>
              <a:rPr sz="2850" spc="-5" dirty="0">
                <a:solidFill>
                  <a:srgbClr val="04617B"/>
                </a:solidFill>
                <a:latin typeface="Arial"/>
                <a:cs typeface="Arial"/>
              </a:rPr>
              <a:t>o</a:t>
            </a:r>
            <a:r>
              <a:rPr sz="2850" spc="10" dirty="0">
                <a:solidFill>
                  <a:srgbClr val="04617B"/>
                </a:solidFill>
                <a:latin typeface="Arial"/>
                <a:cs typeface="Arial"/>
              </a:rPr>
              <a:t>z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)</a:t>
            </a:r>
            <a:r>
              <a:rPr sz="2850" spc="-5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yük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s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elmeye</a:t>
            </a:r>
            <a:endParaRPr sz="28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710"/>
              </a:spcBef>
            </a:pP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başlay</a:t>
            </a:r>
            <a:r>
              <a:rPr sz="2850" spc="-30" dirty="0">
                <a:solidFill>
                  <a:srgbClr val="04617B"/>
                </a:solidFill>
                <a:latin typeface="Arial"/>
                <a:cs typeface="Arial"/>
              </a:rPr>
              <a:t>ı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nca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kan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ı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n</a:t>
            </a:r>
            <a:r>
              <a:rPr sz="2850" spc="-2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y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oğunluğu</a:t>
            </a:r>
            <a:r>
              <a:rPr sz="2850" spc="-4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arta</a:t>
            </a:r>
            <a:r>
              <a:rPr sz="2850" spc="-150" dirty="0">
                <a:solidFill>
                  <a:srgbClr val="04617B"/>
                </a:solidFill>
                <a:latin typeface="Arial"/>
                <a:cs typeface="Arial"/>
              </a:rPr>
              <a:t>r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.</a:t>
            </a:r>
            <a:endParaRPr sz="2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800" dirty="0">
              <a:latin typeface="Times New Roman"/>
              <a:cs typeface="Times New Roman"/>
            </a:endParaRPr>
          </a:p>
          <a:p>
            <a:pPr marL="12700" marR="5080">
              <a:lnSpc>
                <a:spcPct val="150100"/>
              </a:lnSpc>
              <a:spcBef>
                <a:spcPts val="1914"/>
              </a:spcBef>
              <a:tabLst>
                <a:tab pos="4391660" algn="l"/>
              </a:tabLst>
            </a:pP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Bunu</a:t>
            </a:r>
            <a:r>
              <a:rPr sz="2850" spc="-2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önlemek</a:t>
            </a:r>
            <a:r>
              <a:rPr sz="2850" spc="-3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için ha</a:t>
            </a:r>
            <a:r>
              <a:rPr sz="2850" spc="10" dirty="0">
                <a:solidFill>
                  <a:srgbClr val="04617B"/>
                </a:solidFill>
                <a:latin typeface="Arial"/>
                <a:cs typeface="Arial"/>
              </a:rPr>
              <a:t>s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tan</a:t>
            </a:r>
            <a:r>
              <a:rPr sz="2850" spc="-30" dirty="0">
                <a:solidFill>
                  <a:srgbClr val="04617B"/>
                </a:solidFill>
                <a:latin typeface="Arial"/>
                <a:cs typeface="Arial"/>
              </a:rPr>
              <a:t>ı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n</a:t>
            </a:r>
            <a:r>
              <a:rPr sz="2850" spc="-2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s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u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s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a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ma mer</a:t>
            </a:r>
            <a:r>
              <a:rPr sz="2850" spc="10" dirty="0">
                <a:solidFill>
                  <a:srgbClr val="04617B"/>
                </a:solidFill>
                <a:latin typeface="Arial"/>
                <a:cs typeface="Arial"/>
              </a:rPr>
              <a:t>k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e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z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le</a:t>
            </a:r>
            <a:r>
              <a:rPr sz="2850" spc="-10" dirty="0">
                <a:solidFill>
                  <a:srgbClr val="04617B"/>
                </a:solidFill>
                <a:latin typeface="Arial"/>
                <a:cs typeface="Arial"/>
              </a:rPr>
              <a:t>r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i</a:t>
            </a:r>
            <a:r>
              <a:rPr sz="2850" spc="-4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ha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r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e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k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ete</a:t>
            </a:r>
            <a:r>
              <a:rPr sz="2850" spc="-8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ge</a:t>
            </a:r>
            <a:r>
              <a:rPr sz="2850" spc="10" dirty="0">
                <a:solidFill>
                  <a:srgbClr val="04617B"/>
                </a:solidFill>
                <a:latin typeface="Arial"/>
                <a:cs typeface="Arial"/>
              </a:rPr>
              <a:t>ç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er	hasta</a:t>
            </a:r>
            <a:r>
              <a:rPr sz="2850" spc="-4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ç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o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k su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içmeye</a:t>
            </a:r>
            <a:r>
              <a:rPr sz="2850" spc="-2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ba</a:t>
            </a:r>
            <a:r>
              <a:rPr sz="2850" spc="10" dirty="0">
                <a:solidFill>
                  <a:srgbClr val="04617B"/>
                </a:solidFill>
                <a:latin typeface="Arial"/>
                <a:cs typeface="Arial"/>
              </a:rPr>
              <a:t>ş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la</a:t>
            </a:r>
            <a:r>
              <a:rPr sz="2850" spc="-150" dirty="0">
                <a:solidFill>
                  <a:srgbClr val="04617B"/>
                </a:solidFill>
                <a:latin typeface="Arial"/>
                <a:cs typeface="Arial"/>
              </a:rPr>
              <a:t>r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,</a:t>
            </a:r>
            <a:r>
              <a:rPr sz="2850" spc="-6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a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ş</a:t>
            </a:r>
            <a:r>
              <a:rPr sz="2850" spc="-30" dirty="0">
                <a:solidFill>
                  <a:srgbClr val="04617B"/>
                </a:solidFill>
                <a:latin typeface="Arial"/>
                <a:cs typeface="Arial"/>
              </a:rPr>
              <a:t>ı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rı</a:t>
            </a:r>
            <a:r>
              <a:rPr sz="2850" spc="-1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spc="-5" dirty="0">
                <a:solidFill>
                  <a:srgbClr val="04617B"/>
                </a:solidFill>
                <a:latin typeface="Arial"/>
                <a:cs typeface="Arial"/>
              </a:rPr>
              <a:t>glu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k</a:t>
            </a:r>
            <a:r>
              <a:rPr sz="2850" spc="-5" dirty="0">
                <a:solidFill>
                  <a:srgbClr val="04617B"/>
                </a:solidFill>
                <a:latin typeface="Arial"/>
                <a:cs typeface="Arial"/>
              </a:rPr>
              <a:t>o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z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u a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z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altmak</a:t>
            </a:r>
            <a:r>
              <a:rPr sz="2850" spc="-5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için 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s</a:t>
            </a:r>
            <a:r>
              <a:rPr sz="2850" spc="-30" dirty="0">
                <a:solidFill>
                  <a:srgbClr val="04617B"/>
                </a:solidFill>
                <a:latin typeface="Arial"/>
                <a:cs typeface="Arial"/>
              </a:rPr>
              <a:t>ı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k id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r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a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r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a</a:t>
            </a:r>
            <a:r>
              <a:rPr sz="2850" spc="-4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ç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ı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km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a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ya</a:t>
            </a:r>
            <a:r>
              <a:rPr sz="2850" spc="-5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ba</a:t>
            </a:r>
            <a:r>
              <a:rPr sz="2850" spc="10" dirty="0">
                <a:solidFill>
                  <a:srgbClr val="04617B"/>
                </a:solidFill>
                <a:latin typeface="Arial"/>
                <a:cs typeface="Arial"/>
              </a:rPr>
              <a:t>ş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la</a:t>
            </a:r>
            <a:r>
              <a:rPr sz="2850" spc="-150" dirty="0">
                <a:solidFill>
                  <a:srgbClr val="04617B"/>
                </a:solidFill>
                <a:latin typeface="Arial"/>
                <a:cs typeface="Arial"/>
              </a:rPr>
              <a:t>r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. Bazen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ge</a:t>
            </a:r>
            <a:r>
              <a:rPr sz="2850" spc="10" dirty="0">
                <a:solidFill>
                  <a:srgbClr val="04617B"/>
                </a:solidFill>
                <a:latin typeface="Arial"/>
                <a:cs typeface="Arial"/>
              </a:rPr>
              <a:t>c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e</a:t>
            </a:r>
            <a:r>
              <a:rPr sz="2850" spc="-4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idr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a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r</a:t>
            </a:r>
            <a:r>
              <a:rPr sz="2850" spc="-3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k</a:t>
            </a:r>
            <a:r>
              <a:rPr sz="2850" spc="5" dirty="0">
                <a:solidFill>
                  <a:srgbClr val="04617B"/>
                </a:solidFill>
                <a:latin typeface="Arial"/>
                <a:cs typeface="Arial"/>
              </a:rPr>
              <a:t>a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ç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ı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rma</a:t>
            </a:r>
            <a:r>
              <a:rPr sz="2850" spc="-3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olabili</a:t>
            </a:r>
            <a:r>
              <a:rPr sz="2850" spc="-150" dirty="0">
                <a:solidFill>
                  <a:srgbClr val="04617B"/>
                </a:solidFill>
                <a:latin typeface="Arial"/>
                <a:cs typeface="Arial"/>
              </a:rPr>
              <a:t>r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.</a:t>
            </a:r>
            <a:endParaRPr sz="285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95006" rIns="0" bIns="0" rtlCol="0">
            <a:spAutoFit/>
          </a:bodyPr>
          <a:lstStyle/>
          <a:p>
            <a:pPr marL="1558925">
              <a:lnSpc>
                <a:spcPct val="100000"/>
              </a:lnSpc>
            </a:pPr>
            <a:r>
              <a:rPr sz="3950" b="1" spc="-5" dirty="0">
                <a:solidFill>
                  <a:srgbClr val="04617B"/>
                </a:solidFill>
                <a:latin typeface="Arial"/>
                <a:cs typeface="Arial"/>
              </a:rPr>
              <a:t>Di</a:t>
            </a:r>
            <a:r>
              <a:rPr sz="3950" b="1" spc="-45" dirty="0">
                <a:solidFill>
                  <a:srgbClr val="04617B"/>
                </a:solidFill>
                <a:latin typeface="Arial"/>
                <a:cs typeface="Arial"/>
              </a:rPr>
              <a:t>y</a:t>
            </a:r>
            <a:r>
              <a:rPr sz="3950" b="1" spc="-5" dirty="0">
                <a:solidFill>
                  <a:srgbClr val="04617B"/>
                </a:solidFill>
                <a:latin typeface="Arial"/>
                <a:cs typeface="Arial"/>
              </a:rPr>
              <a:t>abe</a:t>
            </a:r>
            <a:r>
              <a:rPr sz="3950" b="1" spc="10" dirty="0">
                <a:solidFill>
                  <a:srgbClr val="04617B"/>
                </a:solidFill>
                <a:latin typeface="Arial"/>
                <a:cs typeface="Arial"/>
              </a:rPr>
              <a:t>t</a:t>
            </a:r>
            <a:r>
              <a:rPr sz="3950" b="1" dirty="0">
                <a:solidFill>
                  <a:srgbClr val="04617B"/>
                </a:solidFill>
                <a:latin typeface="Arial"/>
                <a:cs typeface="Arial"/>
              </a:rPr>
              <a:t>in</a:t>
            </a:r>
            <a:r>
              <a:rPr sz="3950" b="1" spc="10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3950" b="1" spc="-5" dirty="0">
                <a:solidFill>
                  <a:srgbClr val="04617B"/>
                </a:solidFill>
                <a:latin typeface="Arial"/>
                <a:cs typeface="Arial"/>
              </a:rPr>
              <a:t>Beli</a:t>
            </a:r>
            <a:r>
              <a:rPr sz="3950" b="1" spc="10" dirty="0">
                <a:solidFill>
                  <a:srgbClr val="04617B"/>
                </a:solidFill>
                <a:latin typeface="Arial"/>
                <a:cs typeface="Arial"/>
              </a:rPr>
              <a:t>r</a:t>
            </a:r>
            <a:r>
              <a:rPr sz="3950" b="1" dirty="0">
                <a:solidFill>
                  <a:srgbClr val="04617B"/>
                </a:solidFill>
                <a:latin typeface="Arial"/>
                <a:cs typeface="Arial"/>
              </a:rPr>
              <a:t>ti</a:t>
            </a:r>
            <a:r>
              <a:rPr sz="3950" b="1" spc="10" dirty="0">
                <a:solidFill>
                  <a:srgbClr val="04617B"/>
                </a:solidFill>
                <a:latin typeface="Arial"/>
                <a:cs typeface="Arial"/>
              </a:rPr>
              <a:t>l</a:t>
            </a:r>
            <a:r>
              <a:rPr sz="3950" b="1" spc="-5" dirty="0">
                <a:solidFill>
                  <a:srgbClr val="04617B"/>
                </a:solidFill>
                <a:latin typeface="Arial"/>
                <a:cs typeface="Arial"/>
              </a:rPr>
              <a:t>e</a:t>
            </a:r>
            <a:r>
              <a:rPr sz="3950" b="1" spc="5" dirty="0">
                <a:solidFill>
                  <a:srgbClr val="04617B"/>
                </a:solidFill>
                <a:latin typeface="Arial"/>
                <a:cs typeface="Arial"/>
              </a:rPr>
              <a:t>r</a:t>
            </a:r>
            <a:r>
              <a:rPr sz="3950" b="1" dirty="0">
                <a:solidFill>
                  <a:srgbClr val="04617B"/>
                </a:solidFill>
                <a:latin typeface="Arial"/>
                <a:cs typeface="Arial"/>
              </a:rPr>
              <a:t>i</a:t>
            </a:r>
            <a:endParaRPr sz="395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227747" y="2426263"/>
            <a:ext cx="5777052" cy="561097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0800" y="76200"/>
            <a:ext cx="1803400" cy="18034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400" y="12698"/>
            <a:ext cx="12954000" cy="9728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5400" y="1000652"/>
            <a:ext cx="12954000" cy="432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6479" y="986597"/>
            <a:ext cx="12953365" cy="2540"/>
          </a:xfrm>
          <a:custGeom>
            <a:avLst/>
            <a:gdLst/>
            <a:ahLst/>
            <a:cxnLst/>
            <a:rect l="l" t="t" r="r" b="b"/>
            <a:pathLst>
              <a:path w="12953365" h="2540">
                <a:moveTo>
                  <a:pt x="0" y="0"/>
                </a:moveTo>
                <a:lnTo>
                  <a:pt x="12952920" y="2341"/>
                </a:lnTo>
              </a:path>
            </a:pathLst>
          </a:custGeom>
          <a:ln w="36750">
            <a:solidFill>
              <a:srgbClr val="B01F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972159" y="160037"/>
            <a:ext cx="9004935" cy="2374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463925" marR="5080" indent="-1818639">
              <a:lnSpc>
                <a:spcPct val="100899"/>
              </a:lnSpc>
            </a:pPr>
            <a:r>
              <a:rPr sz="2250" b="1" spc="-10" dirty="0">
                <a:solidFill>
                  <a:srgbClr val="FFFFFF"/>
                </a:solidFill>
                <a:latin typeface="Arial Black"/>
                <a:cs typeface="Arial Black"/>
              </a:rPr>
              <a:t>A</a:t>
            </a:r>
            <a:r>
              <a:rPr sz="2250" b="1" spc="-114" dirty="0">
                <a:solidFill>
                  <a:srgbClr val="FFFFFF"/>
                </a:solidFill>
                <a:latin typeface="Arial Black"/>
                <a:cs typeface="Arial Black"/>
              </a:rPr>
              <a:t>D</a:t>
            </a:r>
            <a:r>
              <a:rPr sz="2250" b="1" spc="-5" dirty="0">
                <a:solidFill>
                  <a:srgbClr val="FFFFFF"/>
                </a:solidFill>
                <a:latin typeface="Arial Black"/>
                <a:cs typeface="Arial Black"/>
              </a:rPr>
              <a:t>A-</a:t>
            </a:r>
            <a:r>
              <a:rPr sz="2250" b="1" spc="10" dirty="0">
                <a:solidFill>
                  <a:srgbClr val="FFFFFF"/>
                </a:solidFill>
                <a:latin typeface="Arial Black"/>
                <a:cs typeface="Arial Black"/>
              </a:rPr>
              <a:t>E</a:t>
            </a:r>
            <a:r>
              <a:rPr sz="2250" b="1" spc="-10" dirty="0">
                <a:solidFill>
                  <a:srgbClr val="FFFFFF"/>
                </a:solidFill>
                <a:latin typeface="Arial Black"/>
                <a:cs typeface="Arial Black"/>
              </a:rPr>
              <a:t>A</a:t>
            </a:r>
            <a:r>
              <a:rPr sz="2250" b="1" spc="10" dirty="0">
                <a:solidFill>
                  <a:srgbClr val="FFFFFF"/>
                </a:solidFill>
                <a:latin typeface="Arial Black"/>
                <a:cs typeface="Arial Black"/>
              </a:rPr>
              <a:t>S</a:t>
            </a:r>
            <a:r>
              <a:rPr sz="2250" b="1" dirty="0">
                <a:solidFill>
                  <a:srgbClr val="FFFFFF"/>
                </a:solidFill>
                <a:latin typeface="Arial Black"/>
                <a:cs typeface="Arial Black"/>
              </a:rPr>
              <a:t>D</a:t>
            </a:r>
            <a:r>
              <a:rPr sz="2250" b="1" spc="7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250" b="1" spc="-55" dirty="0">
                <a:solidFill>
                  <a:srgbClr val="FFFFFF"/>
                </a:solidFill>
                <a:latin typeface="Arial Black"/>
                <a:cs typeface="Arial Black"/>
              </a:rPr>
              <a:t>P</a:t>
            </a:r>
            <a:r>
              <a:rPr sz="2250" b="1" dirty="0">
                <a:solidFill>
                  <a:srgbClr val="FFFFFF"/>
                </a:solidFill>
                <a:latin typeface="Arial Black"/>
                <a:cs typeface="Arial Black"/>
              </a:rPr>
              <a:t>osit</a:t>
            </a:r>
            <a:r>
              <a:rPr sz="2250" b="1" spc="-15" dirty="0">
                <a:solidFill>
                  <a:srgbClr val="FFFFFF"/>
                </a:solidFill>
                <a:latin typeface="Arial Black"/>
                <a:cs typeface="Arial Black"/>
              </a:rPr>
              <a:t>i</a:t>
            </a:r>
            <a:r>
              <a:rPr sz="2250" b="1" dirty="0">
                <a:solidFill>
                  <a:srgbClr val="FFFFFF"/>
                </a:solidFill>
                <a:latin typeface="Arial Black"/>
                <a:cs typeface="Arial Black"/>
              </a:rPr>
              <a:t>on</a:t>
            </a:r>
            <a:r>
              <a:rPr sz="2250" b="1" spc="1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250" b="1" spc="-5" dirty="0">
                <a:solidFill>
                  <a:srgbClr val="FFFFFF"/>
                </a:solidFill>
                <a:latin typeface="Arial Black"/>
                <a:cs typeface="Arial Black"/>
              </a:rPr>
              <a:t>St</a:t>
            </a:r>
            <a:r>
              <a:rPr sz="2250" b="1" spc="-30" dirty="0">
                <a:solidFill>
                  <a:srgbClr val="FFFFFF"/>
                </a:solidFill>
                <a:latin typeface="Arial Black"/>
                <a:cs typeface="Arial Black"/>
              </a:rPr>
              <a:t>a</a:t>
            </a:r>
            <a:r>
              <a:rPr sz="2250" b="1" dirty="0">
                <a:solidFill>
                  <a:srgbClr val="FFFFFF"/>
                </a:solidFill>
                <a:latin typeface="Arial Black"/>
                <a:cs typeface="Arial Black"/>
              </a:rPr>
              <a:t>tem</a:t>
            </a:r>
            <a:r>
              <a:rPr sz="2250" b="1" spc="5" dirty="0">
                <a:solidFill>
                  <a:srgbClr val="FFFFFF"/>
                </a:solidFill>
                <a:latin typeface="Arial Black"/>
                <a:cs typeface="Arial Black"/>
              </a:rPr>
              <a:t>e</a:t>
            </a:r>
            <a:r>
              <a:rPr sz="2250" b="1" dirty="0">
                <a:solidFill>
                  <a:srgbClr val="FFFFFF"/>
                </a:solidFill>
                <a:latin typeface="Arial Black"/>
                <a:cs typeface="Arial Black"/>
              </a:rPr>
              <a:t>nt:</a:t>
            </a:r>
            <a:r>
              <a:rPr sz="2250" b="1" spc="1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250" b="1" dirty="0">
                <a:solidFill>
                  <a:srgbClr val="FFFFFF"/>
                </a:solidFill>
                <a:latin typeface="Arial Black"/>
                <a:cs typeface="Arial Black"/>
              </a:rPr>
              <a:t>Ma</a:t>
            </a:r>
            <a:r>
              <a:rPr sz="2250" b="1" spc="5" dirty="0">
                <a:solidFill>
                  <a:srgbClr val="FFFFFF"/>
                </a:solidFill>
                <a:latin typeface="Arial Black"/>
                <a:cs typeface="Arial Black"/>
              </a:rPr>
              <a:t>n</a:t>
            </a:r>
            <a:r>
              <a:rPr sz="2250" b="1" spc="35" dirty="0">
                <a:solidFill>
                  <a:srgbClr val="FFFFFF"/>
                </a:solidFill>
                <a:latin typeface="Arial Black"/>
                <a:cs typeface="Arial Black"/>
              </a:rPr>
              <a:t>a</a:t>
            </a:r>
            <a:r>
              <a:rPr sz="2250" b="1" dirty="0">
                <a:solidFill>
                  <a:srgbClr val="FFFFFF"/>
                </a:solidFill>
                <a:latin typeface="Arial Black"/>
                <a:cs typeface="Arial Black"/>
              </a:rPr>
              <a:t>g</a:t>
            </a:r>
            <a:r>
              <a:rPr sz="2250" b="1" spc="5" dirty="0">
                <a:solidFill>
                  <a:srgbClr val="FFFFFF"/>
                </a:solidFill>
                <a:latin typeface="Arial Black"/>
                <a:cs typeface="Arial Black"/>
              </a:rPr>
              <a:t>e</a:t>
            </a:r>
            <a:r>
              <a:rPr sz="2250" b="1" dirty="0">
                <a:solidFill>
                  <a:srgbClr val="FFFFFF"/>
                </a:solidFill>
                <a:latin typeface="Arial Black"/>
                <a:cs typeface="Arial Black"/>
              </a:rPr>
              <a:t>me</a:t>
            </a:r>
            <a:r>
              <a:rPr sz="2250" b="1" spc="5" dirty="0">
                <a:solidFill>
                  <a:srgbClr val="FFFFFF"/>
                </a:solidFill>
                <a:latin typeface="Arial Black"/>
                <a:cs typeface="Arial Black"/>
              </a:rPr>
              <a:t>n</a:t>
            </a:r>
            <a:r>
              <a:rPr sz="2250" b="1" dirty="0">
                <a:solidFill>
                  <a:srgbClr val="FFFFFF"/>
                </a:solidFill>
                <a:latin typeface="Arial Black"/>
                <a:cs typeface="Arial Black"/>
              </a:rPr>
              <a:t>t</a:t>
            </a:r>
            <a:r>
              <a:rPr sz="2250" b="1" spc="-2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250" b="1" dirty="0">
                <a:solidFill>
                  <a:srgbClr val="FFFFFF"/>
                </a:solidFill>
                <a:latin typeface="Arial Black"/>
                <a:cs typeface="Arial Black"/>
              </a:rPr>
              <a:t>of Hyp</a:t>
            </a:r>
            <a:r>
              <a:rPr sz="2250" b="1" spc="5" dirty="0">
                <a:solidFill>
                  <a:srgbClr val="FFFFFF"/>
                </a:solidFill>
                <a:latin typeface="Arial Black"/>
                <a:cs typeface="Arial Black"/>
              </a:rPr>
              <a:t>e</a:t>
            </a:r>
            <a:r>
              <a:rPr sz="2250" b="1" spc="45" dirty="0">
                <a:solidFill>
                  <a:srgbClr val="FFFFFF"/>
                </a:solidFill>
                <a:latin typeface="Arial Black"/>
                <a:cs typeface="Arial Black"/>
              </a:rPr>
              <a:t>r</a:t>
            </a:r>
            <a:r>
              <a:rPr sz="2250" b="1" spc="20" dirty="0">
                <a:solidFill>
                  <a:srgbClr val="FFFFFF"/>
                </a:solidFill>
                <a:latin typeface="Arial Black"/>
                <a:cs typeface="Arial Black"/>
              </a:rPr>
              <a:t>g</a:t>
            </a:r>
            <a:r>
              <a:rPr sz="2250" b="1" spc="25" dirty="0">
                <a:solidFill>
                  <a:srgbClr val="FFFFFF"/>
                </a:solidFill>
                <a:latin typeface="Arial Black"/>
                <a:cs typeface="Arial Black"/>
              </a:rPr>
              <a:t>l</a:t>
            </a:r>
            <a:r>
              <a:rPr sz="2250" b="1" spc="-40" dirty="0">
                <a:solidFill>
                  <a:srgbClr val="FFFFFF"/>
                </a:solidFill>
                <a:latin typeface="Arial Black"/>
                <a:cs typeface="Arial Black"/>
              </a:rPr>
              <a:t>y</a:t>
            </a:r>
            <a:r>
              <a:rPr sz="2250" b="1" dirty="0">
                <a:solidFill>
                  <a:srgbClr val="FFFFFF"/>
                </a:solidFill>
                <a:latin typeface="Arial Black"/>
                <a:cs typeface="Arial Black"/>
              </a:rPr>
              <a:t>c</a:t>
            </a:r>
            <a:r>
              <a:rPr sz="2250" b="1" spc="5" dirty="0">
                <a:solidFill>
                  <a:srgbClr val="FFFFFF"/>
                </a:solidFill>
                <a:latin typeface="Arial Black"/>
                <a:cs typeface="Arial Black"/>
              </a:rPr>
              <a:t>e</a:t>
            </a:r>
            <a:r>
              <a:rPr sz="2250" b="1" dirty="0">
                <a:solidFill>
                  <a:srgbClr val="FFFFFF"/>
                </a:solidFill>
                <a:latin typeface="Arial Black"/>
                <a:cs typeface="Arial Black"/>
              </a:rPr>
              <a:t>mia</a:t>
            </a:r>
            <a:r>
              <a:rPr sz="2250" b="1" spc="3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250" b="1" dirty="0">
                <a:solidFill>
                  <a:srgbClr val="FFFFFF"/>
                </a:solidFill>
                <a:latin typeface="Arial Black"/>
                <a:cs typeface="Arial Black"/>
              </a:rPr>
              <a:t>in</a:t>
            </a:r>
            <a:r>
              <a:rPr sz="2250" b="1" spc="1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250" b="1" spc="-5" dirty="0">
                <a:solidFill>
                  <a:srgbClr val="FFFFFF"/>
                </a:solidFill>
                <a:latin typeface="Arial Black"/>
                <a:cs typeface="Arial Black"/>
              </a:rPr>
              <a:t>T2DM</a:t>
            </a:r>
            <a:endParaRPr sz="225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1620"/>
              </a:spcBef>
            </a:pPr>
            <a:r>
              <a:rPr sz="4550" b="1" spc="-25" dirty="0">
                <a:solidFill>
                  <a:srgbClr val="FFC000"/>
                </a:solidFill>
                <a:latin typeface="Calibri"/>
                <a:cs typeface="Calibri"/>
              </a:rPr>
              <a:t>ANTİH</a:t>
            </a:r>
            <a:r>
              <a:rPr sz="4550" b="1" spc="-35" dirty="0">
                <a:solidFill>
                  <a:srgbClr val="FFC000"/>
                </a:solidFill>
                <a:latin typeface="Calibri"/>
                <a:cs typeface="Calibri"/>
              </a:rPr>
              <a:t>İ</a:t>
            </a:r>
            <a:r>
              <a:rPr sz="4550" b="1" spc="-25" dirty="0">
                <a:solidFill>
                  <a:srgbClr val="FFC000"/>
                </a:solidFill>
                <a:latin typeface="Calibri"/>
                <a:cs typeface="Calibri"/>
              </a:rPr>
              <a:t>PE</a:t>
            </a:r>
            <a:r>
              <a:rPr sz="4550" b="1" spc="-80" dirty="0">
                <a:solidFill>
                  <a:srgbClr val="FFC000"/>
                </a:solidFill>
                <a:latin typeface="Calibri"/>
                <a:cs typeface="Calibri"/>
              </a:rPr>
              <a:t>R</a:t>
            </a:r>
            <a:r>
              <a:rPr sz="4550" b="1" spc="-25" dirty="0">
                <a:solidFill>
                  <a:srgbClr val="FFC000"/>
                </a:solidFill>
                <a:latin typeface="Calibri"/>
                <a:cs typeface="Calibri"/>
              </a:rPr>
              <a:t>GLİS</a:t>
            </a:r>
            <a:r>
              <a:rPr sz="4550" b="1" spc="-40" dirty="0">
                <a:solidFill>
                  <a:srgbClr val="FFC000"/>
                </a:solidFill>
                <a:latin typeface="Calibri"/>
                <a:cs typeface="Calibri"/>
              </a:rPr>
              <a:t>E</a:t>
            </a:r>
            <a:r>
              <a:rPr sz="4550" b="1" spc="-30" dirty="0">
                <a:solidFill>
                  <a:srgbClr val="FFC000"/>
                </a:solidFill>
                <a:latin typeface="Calibri"/>
                <a:cs typeface="Calibri"/>
              </a:rPr>
              <a:t>MİK</a:t>
            </a:r>
            <a:r>
              <a:rPr sz="4550" b="1" spc="-25" dirty="0">
                <a:solidFill>
                  <a:srgbClr val="FFC000"/>
                </a:solidFill>
                <a:latin typeface="Calibri"/>
                <a:cs typeface="Calibri"/>
              </a:rPr>
              <a:t> TE</a:t>
            </a:r>
            <a:r>
              <a:rPr sz="4550" b="1" spc="-145" dirty="0">
                <a:solidFill>
                  <a:srgbClr val="FFC000"/>
                </a:solidFill>
                <a:latin typeface="Calibri"/>
                <a:cs typeface="Calibri"/>
              </a:rPr>
              <a:t>D</a:t>
            </a:r>
            <a:r>
              <a:rPr sz="4550" b="1" spc="-270" dirty="0">
                <a:solidFill>
                  <a:srgbClr val="FFC000"/>
                </a:solidFill>
                <a:latin typeface="Calibri"/>
                <a:cs typeface="Calibri"/>
              </a:rPr>
              <a:t>A</a:t>
            </a:r>
            <a:r>
              <a:rPr sz="4550" b="1" spc="-20" dirty="0">
                <a:solidFill>
                  <a:srgbClr val="FFC000"/>
                </a:solidFill>
                <a:latin typeface="Calibri"/>
                <a:cs typeface="Calibri"/>
              </a:rPr>
              <a:t>Vİ</a:t>
            </a:r>
            <a:endParaRPr sz="4550">
              <a:latin typeface="Calibri"/>
              <a:cs typeface="Calibri"/>
            </a:endParaRPr>
          </a:p>
          <a:p>
            <a:pPr marL="250190" indent="-237490">
              <a:lnSpc>
                <a:spcPct val="100000"/>
              </a:lnSpc>
              <a:spcBef>
                <a:spcPts val="2910"/>
              </a:spcBef>
              <a:buClr>
                <a:srgbClr val="97082D"/>
              </a:buClr>
              <a:buSzPct val="124561"/>
              <a:buFont typeface="Arial"/>
              <a:buChar char="•"/>
              <a:tabLst>
                <a:tab pos="250190" algn="l"/>
              </a:tabLst>
            </a:pPr>
            <a:r>
              <a:rPr sz="2850" b="1" spc="-20" dirty="0">
                <a:solidFill>
                  <a:srgbClr val="FFFF00"/>
                </a:solidFill>
                <a:latin typeface="Calibri"/>
                <a:cs typeface="Calibri"/>
              </a:rPr>
              <a:t>Gli</a:t>
            </a:r>
            <a:r>
              <a:rPr sz="2850" b="1" spc="-15" dirty="0">
                <a:solidFill>
                  <a:srgbClr val="FFFF00"/>
                </a:solidFill>
                <a:latin typeface="Calibri"/>
                <a:cs typeface="Calibri"/>
              </a:rPr>
              <a:t>se</a:t>
            </a:r>
            <a:r>
              <a:rPr sz="2850" b="1" spc="-20" dirty="0">
                <a:solidFill>
                  <a:srgbClr val="FFFF00"/>
                </a:solidFill>
                <a:latin typeface="Calibri"/>
                <a:cs typeface="Calibri"/>
              </a:rPr>
              <a:t>m</a:t>
            </a:r>
            <a:r>
              <a:rPr sz="2850" b="1" spc="-15" dirty="0">
                <a:solidFill>
                  <a:srgbClr val="FFFF00"/>
                </a:solidFill>
                <a:latin typeface="Calibri"/>
                <a:cs typeface="Calibri"/>
              </a:rPr>
              <a:t>ik</a:t>
            </a:r>
            <a:r>
              <a:rPr sz="2850" b="1" spc="-20" dirty="0">
                <a:solidFill>
                  <a:srgbClr val="FFFF00"/>
                </a:solidFill>
                <a:latin typeface="Calibri"/>
                <a:cs typeface="Calibri"/>
              </a:rPr>
              <a:t> Hed</a:t>
            </a:r>
            <a:r>
              <a:rPr sz="2850" b="1" spc="-35" dirty="0">
                <a:solidFill>
                  <a:srgbClr val="FFFF00"/>
                </a:solidFill>
                <a:latin typeface="Calibri"/>
                <a:cs typeface="Calibri"/>
              </a:rPr>
              <a:t>e</a:t>
            </a:r>
            <a:r>
              <a:rPr sz="2850" b="1" spc="-20" dirty="0">
                <a:solidFill>
                  <a:srgbClr val="FFFF00"/>
                </a:solidFill>
                <a:latin typeface="Calibri"/>
                <a:cs typeface="Calibri"/>
              </a:rPr>
              <a:t>fler</a:t>
            </a:r>
            <a:endParaRPr sz="285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591805" y="2902145"/>
            <a:ext cx="8025395" cy="37702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26720" algn="l"/>
              </a:tabLst>
            </a:pPr>
            <a:r>
              <a:rPr sz="3550" spc="-15" dirty="0">
                <a:solidFill>
                  <a:srgbClr val="97082D"/>
                </a:solidFill>
                <a:latin typeface="Arial"/>
                <a:cs typeface="Arial"/>
              </a:rPr>
              <a:t>-	</a:t>
            </a:r>
            <a:r>
              <a:rPr sz="2850" b="1" spc="-20" dirty="0">
                <a:solidFill>
                  <a:srgbClr val="FFFFFF"/>
                </a:solidFill>
                <a:latin typeface="Calibri"/>
                <a:cs typeface="Calibri"/>
              </a:rPr>
              <a:t>HbA1c</a:t>
            </a:r>
            <a:r>
              <a:rPr sz="285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50" b="1" spc="-15" dirty="0">
                <a:solidFill>
                  <a:srgbClr val="FFFFFF"/>
                </a:solidFill>
                <a:latin typeface="Calibri"/>
                <a:cs typeface="Calibri"/>
              </a:rPr>
              <a:t>&lt;</a:t>
            </a:r>
            <a:r>
              <a:rPr sz="285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50" b="1" spc="-15" dirty="0">
                <a:solidFill>
                  <a:srgbClr val="FFFFFF"/>
                </a:solidFill>
                <a:latin typeface="Calibri"/>
                <a:cs typeface="Calibri"/>
              </a:rPr>
              <a:t>7</a:t>
            </a:r>
            <a:r>
              <a:rPr sz="2850" b="1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sz="2850" b="1" spc="-20" dirty="0">
                <a:solidFill>
                  <a:srgbClr val="FFFFFF"/>
                </a:solidFill>
                <a:latin typeface="Calibri"/>
                <a:cs typeface="Calibri"/>
              </a:rPr>
              <a:t>0%</a:t>
            </a:r>
            <a:r>
              <a:rPr sz="285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50" spc="-5" dirty="0">
                <a:solidFill>
                  <a:srgbClr val="FFFFFF"/>
                </a:solidFill>
                <a:latin typeface="Calibri"/>
                <a:cs typeface="Calibri"/>
              </a:rPr>
              <a:t>(</a:t>
            </a:r>
            <a:r>
              <a:rPr sz="2850" spc="-20" dirty="0">
                <a:solidFill>
                  <a:srgbClr val="FFFFFF"/>
                </a:solidFill>
                <a:latin typeface="Calibri"/>
                <a:cs typeface="Calibri"/>
              </a:rPr>
              <a:t>or</a:t>
            </a:r>
            <a:r>
              <a:rPr sz="2850" spc="-4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850" spc="-15" dirty="0">
                <a:solidFill>
                  <a:srgbClr val="FFFFFF"/>
                </a:solidFill>
                <a:latin typeface="Calibri"/>
                <a:cs typeface="Calibri"/>
              </a:rPr>
              <a:t>ala</a:t>
            </a:r>
            <a:r>
              <a:rPr sz="2850" spc="-40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2850" spc="-1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85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50" spc="-20" dirty="0">
                <a:solidFill>
                  <a:srgbClr val="FFFFFF"/>
                </a:solidFill>
                <a:latin typeface="Calibri"/>
                <a:cs typeface="Calibri"/>
              </a:rPr>
              <a:t>PG</a:t>
            </a:r>
            <a:r>
              <a:rPr sz="285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50" spc="-10" dirty="0" smtClean="0">
                <a:solidFill>
                  <a:srgbClr val="FFFFFF"/>
                </a:solidFill>
                <a:latin typeface="Calibri"/>
                <a:cs typeface="Calibri"/>
              </a:rPr>
              <a:t>15</a:t>
            </a:r>
            <a:r>
              <a:rPr sz="2850" spc="-30" dirty="0" smtClean="0">
                <a:solidFill>
                  <a:srgbClr val="FFFFFF"/>
                </a:solidFill>
                <a:latin typeface="Calibri"/>
                <a:cs typeface="Calibri"/>
              </a:rPr>
              <a:t>0</a:t>
            </a:r>
            <a:r>
              <a:rPr sz="2850" spc="-15" dirty="0" smtClean="0">
                <a:solidFill>
                  <a:srgbClr val="FFFFFF"/>
                </a:solidFill>
                <a:latin typeface="Calibri"/>
                <a:cs typeface="Calibri"/>
              </a:rPr>
              <a:t>-160</a:t>
            </a:r>
            <a:r>
              <a:rPr sz="2850" spc="-65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50" spc="-25" dirty="0" smtClean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2850" spc="75" dirty="0" smtClean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2850" spc="-10" dirty="0" smtClean="0">
                <a:solidFill>
                  <a:srgbClr val="FFFFFF"/>
                </a:solidFill>
                <a:latin typeface="Calibri"/>
                <a:cs typeface="Calibri"/>
              </a:rPr>
              <a:t>/</a:t>
            </a:r>
            <a:r>
              <a:rPr sz="2850" spc="-20" dirty="0" smtClean="0">
                <a:solidFill>
                  <a:srgbClr val="FFFFFF"/>
                </a:solidFill>
                <a:latin typeface="Calibri"/>
                <a:cs typeface="Calibri"/>
              </a:rPr>
              <a:t>dl</a:t>
            </a:r>
            <a:r>
              <a:rPr lang="tr-TR" sz="2850" spc="-20" dirty="0" smtClean="0">
                <a:solidFill>
                  <a:srgbClr val="FFFFFF"/>
                </a:solidFill>
                <a:latin typeface="Calibri"/>
                <a:cs typeface="Calibri"/>
              </a:rPr>
              <a:t>)</a:t>
            </a:r>
            <a:endParaRPr sz="285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395"/>
              </a:spcBef>
            </a:pPr>
            <a:r>
              <a:rPr sz="3550" spc="-15" dirty="0">
                <a:solidFill>
                  <a:srgbClr val="97082D"/>
                </a:solidFill>
                <a:latin typeface="Arial"/>
                <a:cs typeface="Arial"/>
              </a:rPr>
              <a:t>-</a:t>
            </a:r>
            <a:endParaRPr sz="35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410"/>
              </a:spcBef>
            </a:pPr>
            <a:r>
              <a:rPr sz="3550" spc="-15" dirty="0">
                <a:solidFill>
                  <a:srgbClr val="97082D"/>
                </a:solidFill>
                <a:latin typeface="Arial"/>
                <a:cs typeface="Arial"/>
              </a:rPr>
              <a:t>-</a:t>
            </a:r>
            <a:endParaRPr sz="35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415"/>
              </a:spcBef>
            </a:pPr>
            <a:r>
              <a:rPr sz="3550" spc="-15" dirty="0">
                <a:solidFill>
                  <a:srgbClr val="97082D"/>
                </a:solidFill>
                <a:latin typeface="Arial"/>
                <a:cs typeface="Arial"/>
              </a:rPr>
              <a:t>-</a:t>
            </a:r>
            <a:endParaRPr sz="35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120"/>
              </a:spcBef>
            </a:pPr>
            <a:r>
              <a:rPr sz="2550" spc="320" dirty="0">
                <a:solidFill>
                  <a:srgbClr val="97082D"/>
                </a:solidFill>
                <a:latin typeface="Microsoft Sans Serif"/>
                <a:cs typeface="Microsoft Sans Serif"/>
              </a:rPr>
              <a:t>Y</a:t>
            </a:r>
            <a:endParaRPr sz="2550" dirty="0">
              <a:latin typeface="Microsoft Sans Serif"/>
              <a:cs typeface="Microsoft Sans Seri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06334" y="3841015"/>
            <a:ext cx="4243705" cy="3867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50" spc="-15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2850" spc="-5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850" spc="-20" dirty="0">
                <a:solidFill>
                  <a:srgbClr val="FFFFFF"/>
                </a:solidFill>
                <a:latin typeface="Calibri"/>
                <a:cs typeface="Calibri"/>
              </a:rPr>
              <a:t>e-p</a:t>
            </a:r>
            <a:r>
              <a:rPr sz="2850" spc="-6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850" spc="-15" dirty="0">
                <a:solidFill>
                  <a:srgbClr val="FFFFFF"/>
                </a:solidFill>
                <a:latin typeface="Calibri"/>
                <a:cs typeface="Calibri"/>
              </a:rPr>
              <a:t>an</a:t>
            </a:r>
            <a:r>
              <a:rPr sz="2850" spc="-10" dirty="0">
                <a:solidFill>
                  <a:srgbClr val="FFFFFF"/>
                </a:solidFill>
                <a:latin typeface="Calibri"/>
                <a:cs typeface="Calibri"/>
              </a:rPr>
              <a:t>di</a:t>
            </a:r>
            <a:r>
              <a:rPr sz="2850" spc="-60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2850" spc="-10" dirty="0">
                <a:solidFill>
                  <a:srgbClr val="FFFFFF"/>
                </a:solidFill>
                <a:latin typeface="Calibri"/>
                <a:cs typeface="Calibri"/>
              </a:rPr>
              <a:t>al</a:t>
            </a:r>
            <a:r>
              <a:rPr sz="285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50" spc="-20" dirty="0">
                <a:solidFill>
                  <a:srgbClr val="FFFFFF"/>
                </a:solidFill>
                <a:latin typeface="Calibri"/>
                <a:cs typeface="Calibri"/>
              </a:rPr>
              <a:t>PG &lt;1</a:t>
            </a:r>
            <a:r>
              <a:rPr sz="2850" spc="-5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r>
              <a:rPr sz="2850" spc="-15" dirty="0">
                <a:solidFill>
                  <a:srgbClr val="FFFFFF"/>
                </a:solidFill>
                <a:latin typeface="Calibri"/>
                <a:cs typeface="Calibri"/>
              </a:rPr>
              <a:t>0</a:t>
            </a:r>
            <a:r>
              <a:rPr sz="2850" spc="-25" dirty="0">
                <a:solidFill>
                  <a:srgbClr val="FFFFFF"/>
                </a:solidFill>
                <a:latin typeface="Calibri"/>
                <a:cs typeface="Calibri"/>
              </a:rPr>
              <a:t> m</a:t>
            </a:r>
            <a:r>
              <a:rPr sz="2850" spc="75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2850" spc="-10" dirty="0">
                <a:solidFill>
                  <a:srgbClr val="FFFFFF"/>
                </a:solidFill>
                <a:latin typeface="Calibri"/>
                <a:cs typeface="Calibri"/>
              </a:rPr>
              <a:t>/</a:t>
            </a:r>
            <a:r>
              <a:rPr sz="2850" spc="-20" dirty="0">
                <a:solidFill>
                  <a:srgbClr val="FFFFFF"/>
                </a:solidFill>
                <a:latin typeface="Calibri"/>
                <a:cs typeface="Calibri"/>
              </a:rPr>
              <a:t>dl</a:t>
            </a:r>
            <a:endParaRPr sz="285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006334" y="4688125"/>
            <a:ext cx="4384675" cy="3873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50" spc="-75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2850" spc="-2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850" spc="-6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2850" spc="-1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850" spc="-20" dirty="0">
                <a:solidFill>
                  <a:srgbClr val="FFFFFF"/>
                </a:solidFill>
                <a:latin typeface="Calibri"/>
                <a:cs typeface="Calibri"/>
              </a:rPr>
              <a:t>-p</a:t>
            </a:r>
            <a:r>
              <a:rPr sz="2850" spc="-6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850" spc="-15" dirty="0">
                <a:solidFill>
                  <a:srgbClr val="FFFFFF"/>
                </a:solidFill>
                <a:latin typeface="Calibri"/>
                <a:cs typeface="Calibri"/>
              </a:rPr>
              <a:t>andi</a:t>
            </a:r>
            <a:r>
              <a:rPr sz="2850" spc="-65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2850" spc="-10" dirty="0">
                <a:solidFill>
                  <a:srgbClr val="FFFFFF"/>
                </a:solidFill>
                <a:latin typeface="Calibri"/>
                <a:cs typeface="Calibri"/>
              </a:rPr>
              <a:t>al </a:t>
            </a:r>
            <a:r>
              <a:rPr sz="2850" spc="-20" dirty="0">
                <a:solidFill>
                  <a:srgbClr val="FFFFFF"/>
                </a:solidFill>
                <a:latin typeface="Calibri"/>
                <a:cs typeface="Calibri"/>
              </a:rPr>
              <a:t>PG</a:t>
            </a:r>
            <a:r>
              <a:rPr sz="285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50" spc="-20" dirty="0">
                <a:solidFill>
                  <a:srgbClr val="FFFFFF"/>
                </a:solidFill>
                <a:latin typeface="Calibri"/>
                <a:cs typeface="Calibri"/>
              </a:rPr>
              <a:t>&lt;18</a:t>
            </a:r>
            <a:r>
              <a:rPr sz="2850" spc="-15" dirty="0">
                <a:solidFill>
                  <a:srgbClr val="FFFFFF"/>
                </a:solidFill>
                <a:latin typeface="Calibri"/>
                <a:cs typeface="Calibri"/>
              </a:rPr>
              <a:t>0</a:t>
            </a:r>
            <a:r>
              <a:rPr sz="285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50" spc="-40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2850" spc="85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2850" spc="-20" dirty="0">
                <a:solidFill>
                  <a:srgbClr val="FFFFFF"/>
                </a:solidFill>
                <a:latin typeface="Calibri"/>
                <a:cs typeface="Calibri"/>
              </a:rPr>
              <a:t>/</a:t>
            </a:r>
            <a:r>
              <a:rPr sz="2850" spc="-10" dirty="0">
                <a:solidFill>
                  <a:srgbClr val="FFFFFF"/>
                </a:solidFill>
                <a:latin typeface="Calibri"/>
                <a:cs typeface="Calibri"/>
              </a:rPr>
              <a:t>dl</a:t>
            </a:r>
            <a:endParaRPr sz="28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591805" y="5536245"/>
            <a:ext cx="9485630" cy="27457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26720">
              <a:lnSpc>
                <a:spcPct val="100000"/>
              </a:lnSpc>
            </a:pPr>
            <a:r>
              <a:rPr sz="2850" b="1" spc="-15" dirty="0">
                <a:solidFill>
                  <a:srgbClr val="FFFFFF"/>
                </a:solidFill>
                <a:latin typeface="Calibri"/>
                <a:cs typeface="Calibri"/>
              </a:rPr>
              <a:t>Kişiselle</a:t>
            </a:r>
            <a:r>
              <a:rPr sz="2850" b="1" spc="-45" dirty="0">
                <a:solidFill>
                  <a:srgbClr val="FFFFFF"/>
                </a:solidFill>
                <a:latin typeface="Calibri"/>
                <a:cs typeface="Calibri"/>
              </a:rPr>
              <a:t>ş</a:t>
            </a:r>
            <a:r>
              <a:rPr sz="2850" b="1" spc="-15" dirty="0">
                <a:solidFill>
                  <a:srgbClr val="FFFFFF"/>
                </a:solidFill>
                <a:latin typeface="Calibri"/>
                <a:cs typeface="Calibri"/>
              </a:rPr>
              <a:t>tirmek</a:t>
            </a:r>
            <a:r>
              <a:rPr sz="285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50" b="1" spc="-15" dirty="0">
                <a:solidFill>
                  <a:srgbClr val="FFFFFF"/>
                </a:solidFill>
                <a:latin typeface="Calibri"/>
                <a:cs typeface="Calibri"/>
              </a:rPr>
              <a:t>şar</a:t>
            </a:r>
            <a:r>
              <a:rPr sz="2850" b="1" spc="-5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850" b="1" spc="-10" dirty="0">
                <a:solidFill>
                  <a:srgbClr val="FFFFFF"/>
                </a:solidFill>
                <a:latin typeface="Calibri"/>
                <a:cs typeface="Calibri"/>
              </a:rPr>
              <a:t>tı</a:t>
            </a:r>
            <a:r>
              <a:rPr sz="2850" b="1" spc="-2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850" spc="-10" dirty="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endParaRPr sz="2850">
              <a:latin typeface="Calibri"/>
              <a:cs typeface="Calibri"/>
            </a:endParaRPr>
          </a:p>
          <a:p>
            <a:pPr marL="506730">
              <a:lnSpc>
                <a:spcPct val="100000"/>
              </a:lnSpc>
              <a:spcBef>
                <a:spcPts val="1960"/>
              </a:spcBef>
            </a:pPr>
            <a:r>
              <a:rPr sz="2850" spc="-20" dirty="0">
                <a:solidFill>
                  <a:srgbClr val="FFFFFF"/>
                </a:solidFill>
                <a:latin typeface="Calibri"/>
                <a:cs typeface="Calibri"/>
              </a:rPr>
              <a:t>Da</a:t>
            </a:r>
            <a:r>
              <a:rPr sz="2850" spc="-10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2850" spc="-15" dirty="0">
                <a:solidFill>
                  <a:srgbClr val="FFFFFF"/>
                </a:solidFill>
                <a:latin typeface="Calibri"/>
                <a:cs typeface="Calibri"/>
              </a:rPr>
              <a:t>a s</a:t>
            </a:r>
            <a:r>
              <a:rPr sz="2850" spc="-20" dirty="0">
                <a:solidFill>
                  <a:srgbClr val="FFFFFF"/>
                </a:solidFill>
                <a:latin typeface="Calibri"/>
                <a:cs typeface="Calibri"/>
              </a:rPr>
              <a:t>ı</a:t>
            </a:r>
            <a:r>
              <a:rPr sz="2850" spc="-10" dirty="0">
                <a:solidFill>
                  <a:srgbClr val="FFFFFF"/>
                </a:solidFill>
                <a:latin typeface="Calibri"/>
                <a:cs typeface="Calibri"/>
              </a:rPr>
              <a:t>kı</a:t>
            </a:r>
            <a:r>
              <a:rPr sz="285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50" spc="-15" dirty="0">
                <a:solidFill>
                  <a:srgbClr val="FFFFFF"/>
                </a:solidFill>
                <a:latin typeface="Calibri"/>
                <a:cs typeface="Calibri"/>
              </a:rPr>
              <a:t>hed</a:t>
            </a:r>
            <a:r>
              <a:rPr sz="2850" spc="-3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850" spc="-10" dirty="0">
                <a:solidFill>
                  <a:srgbClr val="FFFFFF"/>
                </a:solidFill>
                <a:latin typeface="Calibri"/>
                <a:cs typeface="Calibri"/>
              </a:rPr>
              <a:t>fl</a:t>
            </a:r>
            <a:r>
              <a:rPr sz="2850" spc="-2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850" spc="-1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8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50" spc="-15" dirty="0">
                <a:solidFill>
                  <a:srgbClr val="FFFFFF"/>
                </a:solidFill>
                <a:latin typeface="Calibri"/>
                <a:cs typeface="Calibri"/>
              </a:rPr>
              <a:t>(</a:t>
            </a:r>
            <a:r>
              <a:rPr sz="2850" spc="-10" dirty="0">
                <a:solidFill>
                  <a:srgbClr val="FFFFFF"/>
                </a:solidFill>
                <a:latin typeface="Calibri"/>
                <a:cs typeface="Calibri"/>
              </a:rPr>
              <a:t>6</a:t>
            </a:r>
            <a:r>
              <a:rPr sz="2850" spc="-15" dirty="0">
                <a:solidFill>
                  <a:srgbClr val="FFFFFF"/>
                </a:solidFill>
                <a:latin typeface="Calibri"/>
                <a:cs typeface="Calibri"/>
              </a:rPr>
              <a:t>.0</a:t>
            </a:r>
            <a:r>
              <a:rPr sz="285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50" spc="-10" dirty="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sz="285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50" spc="-15" dirty="0">
                <a:solidFill>
                  <a:srgbClr val="FFFFFF"/>
                </a:solidFill>
                <a:latin typeface="Calibri"/>
                <a:cs typeface="Calibri"/>
              </a:rPr>
              <a:t>6.5%)</a:t>
            </a:r>
            <a:r>
              <a:rPr sz="285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50" spc="-15" dirty="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sz="285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50" spc="-15" dirty="0">
                <a:solidFill>
                  <a:srgbClr val="FFFFFF"/>
                </a:solidFill>
                <a:latin typeface="Calibri"/>
                <a:cs typeface="Calibri"/>
              </a:rPr>
              <a:t>da</a:t>
            </a:r>
            <a:r>
              <a:rPr sz="2850" spc="-10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2850" spc="-15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2850" spc="-30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2850" spc="-15" dirty="0">
                <a:solidFill>
                  <a:srgbClr val="FFFFFF"/>
                </a:solidFill>
                <a:latin typeface="Calibri"/>
                <a:cs typeface="Calibri"/>
              </a:rPr>
              <a:t>en</a:t>
            </a:r>
            <a:r>
              <a:rPr sz="2850" spc="-10" dirty="0">
                <a:solidFill>
                  <a:srgbClr val="FFFFFF"/>
                </a:solidFill>
                <a:latin typeface="Calibri"/>
                <a:cs typeface="Calibri"/>
              </a:rPr>
              <a:t>ç,</a:t>
            </a:r>
            <a:r>
              <a:rPr sz="285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50" spc="-15" dirty="0">
                <a:solidFill>
                  <a:srgbClr val="FFFFFF"/>
                </a:solidFill>
                <a:latin typeface="Calibri"/>
                <a:cs typeface="Calibri"/>
              </a:rPr>
              <a:t>da</a:t>
            </a:r>
            <a:r>
              <a:rPr sz="2850" spc="-10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2850" spc="-15" dirty="0">
                <a:solidFill>
                  <a:srgbClr val="FFFFFF"/>
                </a:solidFill>
                <a:latin typeface="Calibri"/>
                <a:cs typeface="Calibri"/>
              </a:rPr>
              <a:t>a sağl</a:t>
            </a:r>
            <a:r>
              <a:rPr sz="2850" spc="-25" dirty="0">
                <a:solidFill>
                  <a:srgbClr val="FFFFFF"/>
                </a:solidFill>
                <a:latin typeface="Calibri"/>
                <a:cs typeface="Calibri"/>
              </a:rPr>
              <a:t>ı</a:t>
            </a:r>
            <a:r>
              <a:rPr sz="2850" spc="-10" dirty="0">
                <a:solidFill>
                  <a:srgbClr val="FFFFFF"/>
                </a:solidFill>
                <a:latin typeface="Calibri"/>
                <a:cs typeface="Calibri"/>
              </a:rPr>
              <a:t>klı</a:t>
            </a:r>
            <a:endParaRPr sz="2850">
              <a:latin typeface="Calibri"/>
              <a:cs typeface="Calibri"/>
            </a:endParaRPr>
          </a:p>
          <a:p>
            <a:pPr marL="426720">
              <a:lnSpc>
                <a:spcPct val="100000"/>
              </a:lnSpc>
              <a:spcBef>
                <a:spcPts val="700"/>
              </a:spcBef>
            </a:pPr>
            <a:r>
              <a:rPr sz="2850" spc="-15" dirty="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sz="2850" spc="-2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2850" spc="-15" dirty="0">
                <a:solidFill>
                  <a:srgbClr val="FFFFFF"/>
                </a:solidFill>
                <a:latin typeface="Calibri"/>
                <a:cs typeface="Calibri"/>
              </a:rPr>
              <a:t>ş</a:t>
            </a:r>
            <a:r>
              <a:rPr sz="2850" spc="-2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2850" spc="-1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2850" spc="-3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850" spc="-5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850" spc="-15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endParaRPr sz="2850">
              <a:latin typeface="Calibri"/>
              <a:cs typeface="Calibri"/>
            </a:endParaRPr>
          </a:p>
          <a:p>
            <a:pPr marL="426720" marR="5080" indent="-414655">
              <a:lnSpc>
                <a:spcPct val="119900"/>
              </a:lnSpc>
              <a:spcBef>
                <a:spcPts val="875"/>
              </a:spcBef>
              <a:tabLst>
                <a:tab pos="506730" algn="l"/>
              </a:tabLst>
            </a:pPr>
            <a:r>
              <a:rPr sz="2550" spc="320" dirty="0">
                <a:solidFill>
                  <a:srgbClr val="97082D"/>
                </a:solidFill>
                <a:latin typeface="Microsoft Sans Serif"/>
                <a:cs typeface="Microsoft Sans Serif"/>
              </a:rPr>
              <a:t>Y		</a:t>
            </a:r>
            <a:r>
              <a:rPr sz="2850" spc="-20" dirty="0">
                <a:solidFill>
                  <a:srgbClr val="FFFFFF"/>
                </a:solidFill>
                <a:latin typeface="Calibri"/>
                <a:cs typeface="Calibri"/>
              </a:rPr>
              <a:t>Da</a:t>
            </a:r>
            <a:r>
              <a:rPr sz="2850" spc="-10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2850" spc="-15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2850" spc="-30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2850" spc="-3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850" spc="-45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2850" spc="-15" dirty="0">
                <a:solidFill>
                  <a:srgbClr val="FFFFFF"/>
                </a:solidFill>
                <a:latin typeface="Calibri"/>
                <a:cs typeface="Calibri"/>
              </a:rPr>
              <a:t>şek</a:t>
            </a:r>
            <a:r>
              <a:rPr sz="285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50" spc="-15" dirty="0">
                <a:solidFill>
                  <a:srgbClr val="FFFFFF"/>
                </a:solidFill>
                <a:latin typeface="Calibri"/>
                <a:cs typeface="Calibri"/>
              </a:rPr>
              <a:t>hed</a:t>
            </a:r>
            <a:r>
              <a:rPr sz="2850" spc="-3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850" spc="-10" dirty="0">
                <a:solidFill>
                  <a:srgbClr val="FFFFFF"/>
                </a:solidFill>
                <a:latin typeface="Calibri"/>
                <a:cs typeface="Calibri"/>
              </a:rPr>
              <a:t>fl</a:t>
            </a:r>
            <a:r>
              <a:rPr sz="2850" spc="-2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850" spc="-1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8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50" spc="-15" dirty="0">
                <a:solidFill>
                  <a:srgbClr val="FFFFFF"/>
                </a:solidFill>
                <a:latin typeface="Calibri"/>
                <a:cs typeface="Calibri"/>
              </a:rPr>
              <a:t>(</a:t>
            </a:r>
            <a:r>
              <a:rPr sz="2850" spc="-10" dirty="0">
                <a:solidFill>
                  <a:srgbClr val="FFFFFF"/>
                </a:solidFill>
                <a:latin typeface="Calibri"/>
                <a:cs typeface="Calibri"/>
              </a:rPr>
              <a:t>7</a:t>
            </a:r>
            <a:r>
              <a:rPr sz="2850" spc="-15" dirty="0">
                <a:solidFill>
                  <a:srgbClr val="FFFFFF"/>
                </a:solidFill>
                <a:latin typeface="Calibri"/>
                <a:cs typeface="Calibri"/>
              </a:rPr>
              <a:t>.5</a:t>
            </a:r>
            <a:r>
              <a:rPr sz="285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50" spc="-10" dirty="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sz="285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50" spc="-15" dirty="0">
                <a:solidFill>
                  <a:srgbClr val="FFFFFF"/>
                </a:solidFill>
                <a:latin typeface="Calibri"/>
                <a:cs typeface="Calibri"/>
              </a:rPr>
              <a:t>8.0</a:t>
            </a:r>
            <a:r>
              <a:rPr sz="2850" spc="-30" dirty="0">
                <a:solidFill>
                  <a:srgbClr val="FFFFFF"/>
                </a:solidFill>
                <a:latin typeface="Calibri"/>
                <a:cs typeface="Calibri"/>
              </a:rPr>
              <a:t>%</a:t>
            </a:r>
            <a:r>
              <a:rPr sz="2775" spc="15" baseline="13513" dirty="0">
                <a:solidFill>
                  <a:srgbClr val="FFFFFF"/>
                </a:solidFill>
                <a:latin typeface="Calibri"/>
                <a:cs typeface="Calibri"/>
              </a:rPr>
              <a:t>+</a:t>
            </a:r>
            <a:r>
              <a:rPr sz="2850" spc="-10" dirty="0">
                <a:solidFill>
                  <a:srgbClr val="FFFFFF"/>
                </a:solidFill>
                <a:latin typeface="Calibri"/>
                <a:cs typeface="Calibri"/>
              </a:rPr>
              <a:t>)</a:t>
            </a:r>
            <a:r>
              <a:rPr sz="285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50" spc="-15" dirty="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sz="285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50" spc="-15" dirty="0">
                <a:solidFill>
                  <a:srgbClr val="FFFFFF"/>
                </a:solidFill>
                <a:latin typeface="Calibri"/>
                <a:cs typeface="Calibri"/>
              </a:rPr>
              <a:t>da</a:t>
            </a:r>
            <a:r>
              <a:rPr sz="2850" spc="-10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2850" spc="-15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2850" spc="-65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2850" spc="-15" dirty="0">
                <a:solidFill>
                  <a:srgbClr val="FFFFFF"/>
                </a:solidFill>
                <a:latin typeface="Calibri"/>
                <a:cs typeface="Calibri"/>
              </a:rPr>
              <a:t>aş</a:t>
            </a:r>
            <a:r>
              <a:rPr sz="2850" spc="-2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2850" spc="-10" dirty="0">
                <a:solidFill>
                  <a:srgbClr val="FFFFFF"/>
                </a:solidFill>
                <a:latin typeface="Calibri"/>
                <a:cs typeface="Calibri"/>
              </a:rPr>
              <a:t>ı,</a:t>
            </a:r>
            <a:r>
              <a:rPr sz="285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50" spc="-120" dirty="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sz="2850" spc="-25" dirty="0">
                <a:solidFill>
                  <a:srgbClr val="FFFFFF"/>
                </a:solidFill>
                <a:latin typeface="Calibri"/>
                <a:cs typeface="Calibri"/>
              </a:rPr>
              <a:t>omo</a:t>
            </a:r>
            <a:r>
              <a:rPr sz="2850" spc="-20" dirty="0">
                <a:solidFill>
                  <a:srgbClr val="FFFFFF"/>
                </a:solidFill>
                <a:latin typeface="Calibri"/>
                <a:cs typeface="Calibri"/>
              </a:rPr>
              <a:t>rb</a:t>
            </a:r>
            <a:r>
              <a:rPr sz="2850" spc="-1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2850" spc="-20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2850" spc="-1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2850" spc="-5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850" spc="-15" dirty="0">
                <a:solidFill>
                  <a:srgbClr val="FFFFFF"/>
                </a:solidFill>
                <a:latin typeface="Calibri"/>
                <a:cs typeface="Calibri"/>
              </a:rPr>
              <a:t>esi</a:t>
            </a:r>
            <a:r>
              <a:rPr sz="285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50" spc="-15" dirty="0">
                <a:solidFill>
                  <a:srgbClr val="FFFFFF"/>
                </a:solidFill>
                <a:latin typeface="Calibri"/>
                <a:cs typeface="Calibri"/>
              </a:rPr>
              <a:t>olan, hipo</a:t>
            </a:r>
            <a:r>
              <a:rPr sz="2850" spc="-10" dirty="0">
                <a:solidFill>
                  <a:srgbClr val="FFFFFF"/>
                </a:solidFill>
                <a:latin typeface="Calibri"/>
                <a:cs typeface="Calibri"/>
              </a:rPr>
              <a:t>gl</a:t>
            </a:r>
            <a:r>
              <a:rPr sz="2850" spc="-2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2850" spc="-15" dirty="0">
                <a:solidFill>
                  <a:srgbClr val="FFFFFF"/>
                </a:solidFill>
                <a:latin typeface="Calibri"/>
                <a:cs typeface="Calibri"/>
              </a:rPr>
              <a:t>se</a:t>
            </a:r>
            <a:r>
              <a:rPr sz="2850" spc="-40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2850" spc="-1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2850" spc="-50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2850" spc="-1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85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50" spc="-60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2850" spc="-5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850" spc="-15" dirty="0">
                <a:solidFill>
                  <a:srgbClr val="FFFFFF"/>
                </a:solidFill>
                <a:latin typeface="Calibri"/>
                <a:cs typeface="Calibri"/>
              </a:rPr>
              <a:t>tkın</a:t>
            </a:r>
            <a:r>
              <a:rPr sz="285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50" spc="-35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2850" spc="-10" dirty="0">
                <a:solidFill>
                  <a:srgbClr val="FFFFFF"/>
                </a:solidFill>
                <a:latin typeface="Calibri"/>
                <a:cs typeface="Calibri"/>
              </a:rPr>
              <a:t>s.</a:t>
            </a:r>
            <a:r>
              <a:rPr sz="285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50" spc="-15" dirty="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sz="2850" spc="-2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2850" spc="-15" dirty="0">
                <a:solidFill>
                  <a:srgbClr val="FFFFFF"/>
                </a:solidFill>
                <a:latin typeface="Calibri"/>
                <a:cs typeface="Calibri"/>
              </a:rPr>
              <a:t>ş</a:t>
            </a:r>
            <a:r>
              <a:rPr sz="2850" spc="-2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2850" spc="-1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2850" spc="-2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850" spc="-5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850" spc="-15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endParaRPr sz="28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591805" y="8540694"/>
            <a:ext cx="4396740" cy="4806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26720" algn="l"/>
              </a:tabLst>
            </a:pPr>
            <a:r>
              <a:rPr sz="3550" spc="-15" dirty="0">
                <a:solidFill>
                  <a:srgbClr val="97082D"/>
                </a:solidFill>
                <a:latin typeface="Arial"/>
                <a:cs typeface="Arial"/>
              </a:rPr>
              <a:t>-	</a:t>
            </a:r>
            <a:r>
              <a:rPr sz="2850" spc="-20" dirty="0">
                <a:solidFill>
                  <a:srgbClr val="FFFFFF"/>
                </a:solidFill>
                <a:latin typeface="Calibri"/>
                <a:cs typeface="Calibri"/>
              </a:rPr>
              <a:t>Hi</a:t>
            </a:r>
            <a:r>
              <a:rPr sz="2850" spc="-15" dirty="0">
                <a:solidFill>
                  <a:srgbClr val="FFFFFF"/>
                </a:solidFill>
                <a:latin typeface="Calibri"/>
                <a:cs typeface="Calibri"/>
              </a:rPr>
              <a:t>pogl</a:t>
            </a:r>
            <a:r>
              <a:rPr sz="2850" spc="-2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2850" spc="-1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2850" spc="-3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850" spc="-40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2850" spc="-15" dirty="0">
                <a:solidFill>
                  <a:srgbClr val="FFFFFF"/>
                </a:solidFill>
                <a:latin typeface="Calibri"/>
                <a:cs typeface="Calibri"/>
              </a:rPr>
              <a:t>id</a:t>
            </a:r>
            <a:r>
              <a:rPr sz="2850" spc="-2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850" spc="-1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285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50" spc="-70" dirty="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sz="2850" spc="-15" dirty="0">
                <a:solidFill>
                  <a:srgbClr val="FFFFFF"/>
                </a:solidFill>
                <a:latin typeface="Calibri"/>
                <a:cs typeface="Calibri"/>
              </a:rPr>
              <a:t>açın</a:t>
            </a:r>
            <a:r>
              <a:rPr sz="2850" spc="-20" dirty="0">
                <a:solidFill>
                  <a:srgbClr val="FFFFFF"/>
                </a:solidFill>
                <a:latin typeface="Calibri"/>
                <a:cs typeface="Calibri"/>
              </a:rPr>
              <a:t>ı</a:t>
            </a:r>
            <a:r>
              <a:rPr sz="2850" spc="-1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2850" spc="-45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2850" spc="-15" dirty="0">
                <a:solidFill>
                  <a:srgbClr val="FFFFFF"/>
                </a:solidFill>
                <a:latin typeface="Calibri"/>
                <a:cs typeface="Calibri"/>
              </a:rPr>
              <a:t>ası</a:t>
            </a:r>
            <a:endParaRPr sz="28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42595" y="9233034"/>
            <a:ext cx="3019425" cy="3867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50" spc="-20" dirty="0">
                <a:solidFill>
                  <a:srgbClr val="FFFFFF"/>
                </a:solidFill>
                <a:latin typeface="Calibri"/>
                <a:cs typeface="Calibri"/>
              </a:rPr>
              <a:t>PG</a:t>
            </a:r>
            <a:r>
              <a:rPr sz="2850" spc="-15" dirty="0">
                <a:solidFill>
                  <a:srgbClr val="FFFFFF"/>
                </a:solidFill>
                <a:latin typeface="Calibri"/>
                <a:cs typeface="Calibri"/>
              </a:rPr>
              <a:t> =</a:t>
            </a:r>
            <a:r>
              <a:rPr sz="28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50" spc="-20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2850" spc="-15" dirty="0">
                <a:solidFill>
                  <a:srgbClr val="FFFFFF"/>
                </a:solidFill>
                <a:latin typeface="Calibri"/>
                <a:cs typeface="Calibri"/>
              </a:rPr>
              <a:t>lazma</a:t>
            </a:r>
            <a:r>
              <a:rPr sz="285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50" spc="-10" dirty="0">
                <a:solidFill>
                  <a:srgbClr val="FFFFFF"/>
                </a:solidFill>
                <a:latin typeface="Calibri"/>
                <a:cs typeface="Calibri"/>
              </a:rPr>
              <a:t>gl</a:t>
            </a:r>
            <a:r>
              <a:rPr sz="2850" spc="-20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2850" spc="-120" dirty="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sz="2850" spc="-5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850" spc="-35" dirty="0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sz="2850" spc="-15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endParaRPr sz="28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012922" y="9289721"/>
            <a:ext cx="5949315" cy="2425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700" b="1" i="1" spc="-10" dirty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700" b="1" i="1" dirty="0">
                <a:solidFill>
                  <a:srgbClr val="FFFFFF"/>
                </a:solidFill>
                <a:latin typeface="Times New Roman"/>
                <a:cs typeface="Times New Roman"/>
              </a:rPr>
              <a:t>iab</a:t>
            </a:r>
            <a:r>
              <a:rPr sz="1700" b="1" i="1" spc="-10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700" b="1" i="1" dirty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700" b="1" i="1" spc="-5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700" b="1" i="1" dirty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1700" b="1" i="1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b="1" i="1" dirty="0">
                <a:solidFill>
                  <a:srgbClr val="FFFFFF"/>
                </a:solidFill>
                <a:latin typeface="Times New Roman"/>
                <a:cs typeface="Times New Roman"/>
              </a:rPr>
              <a:t>Car</a:t>
            </a:r>
            <a:r>
              <a:rPr sz="1700" b="1" i="1" spc="-10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700" b="1" i="1" dirty="0">
                <a:solidFill>
                  <a:srgbClr val="FFFFFF"/>
                </a:solidFill>
                <a:latin typeface="Times New Roman"/>
                <a:cs typeface="Times New Roman"/>
              </a:rPr>
              <a:t>, </a:t>
            </a:r>
            <a:r>
              <a:rPr sz="1700" b="1" i="1" spc="-10" dirty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700" b="1" i="1" dirty="0">
                <a:solidFill>
                  <a:srgbClr val="FFFFFF"/>
                </a:solidFill>
                <a:latin typeface="Times New Roman"/>
                <a:cs typeface="Times New Roman"/>
              </a:rPr>
              <a:t>iab</a:t>
            </a:r>
            <a:r>
              <a:rPr sz="1700" b="1" i="1" spc="-10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700" b="1" i="1" dirty="0">
                <a:solidFill>
                  <a:srgbClr val="FFFFFF"/>
                </a:solidFill>
                <a:latin typeface="Times New Roman"/>
                <a:cs typeface="Times New Roman"/>
              </a:rPr>
              <a:t>tologi</a:t>
            </a:r>
            <a:r>
              <a:rPr sz="1700" b="1" i="1" spc="-5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700" b="1" i="1" dirty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r>
              <a:rPr sz="1700" b="1" i="1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pri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700" b="1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2012</a:t>
            </a:r>
            <a:r>
              <a:rPr sz="17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[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7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r>
              <a:rPr sz="1700" b="1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ahe</a:t>
            </a:r>
            <a:r>
              <a:rPr sz="17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700" b="1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sz="17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print]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1188700" y="0"/>
            <a:ext cx="1816100" cy="18161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400" y="25398"/>
            <a:ext cx="12954000" cy="9702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93216" y="1978896"/>
            <a:ext cx="7917053" cy="37970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11276" y="2125516"/>
            <a:ext cx="7480934" cy="3361690"/>
          </a:xfrm>
          <a:custGeom>
            <a:avLst/>
            <a:gdLst/>
            <a:ahLst/>
            <a:cxnLst/>
            <a:rect l="l" t="t" r="r" b="b"/>
            <a:pathLst>
              <a:path w="7480934" h="3361690">
                <a:moveTo>
                  <a:pt x="0" y="3361481"/>
                </a:moveTo>
                <a:lnTo>
                  <a:pt x="7480934" y="3361481"/>
                </a:lnTo>
                <a:lnTo>
                  <a:pt x="7480934" y="0"/>
                </a:lnTo>
                <a:lnTo>
                  <a:pt x="0" y="0"/>
                </a:lnTo>
                <a:lnTo>
                  <a:pt x="0" y="3361481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906958" y="2412961"/>
            <a:ext cx="317500" cy="2044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-10" dirty="0">
                <a:solidFill>
                  <a:srgbClr val="FFFFFF"/>
                </a:solidFill>
                <a:latin typeface="Tahoma"/>
                <a:cs typeface="Tahoma"/>
              </a:rPr>
              <a:t>300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06958" y="2880852"/>
            <a:ext cx="317500" cy="2044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-10" dirty="0">
                <a:solidFill>
                  <a:srgbClr val="FFFFFF"/>
                </a:solidFill>
                <a:latin typeface="Tahoma"/>
                <a:cs typeface="Tahoma"/>
              </a:rPr>
              <a:t>250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06958" y="3346586"/>
            <a:ext cx="317500" cy="2044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-10" dirty="0">
                <a:solidFill>
                  <a:srgbClr val="FFFFFF"/>
                </a:solidFill>
                <a:latin typeface="Tahoma"/>
                <a:cs typeface="Tahoma"/>
              </a:rPr>
              <a:t>200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06958" y="3814836"/>
            <a:ext cx="317500" cy="2044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-10" dirty="0">
                <a:solidFill>
                  <a:srgbClr val="FFFFFF"/>
                </a:solidFill>
                <a:latin typeface="Tahoma"/>
                <a:cs typeface="Tahoma"/>
              </a:rPr>
              <a:t>150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06958" y="4282727"/>
            <a:ext cx="317500" cy="2044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-10" dirty="0">
                <a:solidFill>
                  <a:srgbClr val="FFFFFF"/>
                </a:solidFill>
                <a:latin typeface="Tahoma"/>
                <a:cs typeface="Tahoma"/>
              </a:rPr>
              <a:t>100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06958" y="4748462"/>
            <a:ext cx="219710" cy="2044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-10" dirty="0">
                <a:solidFill>
                  <a:srgbClr val="FFFFFF"/>
                </a:solidFill>
                <a:latin typeface="Tahoma"/>
                <a:cs typeface="Tahoma"/>
              </a:rPr>
              <a:t>50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499997" y="2651623"/>
            <a:ext cx="6095365" cy="0"/>
          </a:xfrm>
          <a:custGeom>
            <a:avLst/>
            <a:gdLst/>
            <a:ahLst/>
            <a:cxnLst/>
            <a:rect l="l" t="t" r="r" b="b"/>
            <a:pathLst>
              <a:path w="6095365">
                <a:moveTo>
                  <a:pt x="0" y="0"/>
                </a:moveTo>
                <a:lnTo>
                  <a:pt x="6094858" y="0"/>
                </a:lnTo>
              </a:path>
            </a:pathLst>
          </a:custGeom>
          <a:ln w="86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499997" y="3130295"/>
            <a:ext cx="6095365" cy="0"/>
          </a:xfrm>
          <a:custGeom>
            <a:avLst/>
            <a:gdLst/>
            <a:ahLst/>
            <a:cxnLst/>
            <a:rect l="l" t="t" r="r" b="b"/>
            <a:pathLst>
              <a:path w="6095365">
                <a:moveTo>
                  <a:pt x="0" y="0"/>
                </a:moveTo>
                <a:lnTo>
                  <a:pt x="6094858" y="0"/>
                </a:lnTo>
              </a:path>
            </a:pathLst>
          </a:custGeom>
          <a:ln w="86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499997" y="3624060"/>
            <a:ext cx="6095365" cy="0"/>
          </a:xfrm>
          <a:custGeom>
            <a:avLst/>
            <a:gdLst/>
            <a:ahLst/>
            <a:cxnLst/>
            <a:rect l="l" t="t" r="r" b="b"/>
            <a:pathLst>
              <a:path w="6095365">
                <a:moveTo>
                  <a:pt x="0" y="0"/>
                </a:moveTo>
                <a:lnTo>
                  <a:pt x="6094858" y="0"/>
                </a:lnTo>
              </a:path>
            </a:pathLst>
          </a:custGeom>
          <a:ln w="86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499997" y="4104887"/>
            <a:ext cx="6095365" cy="0"/>
          </a:xfrm>
          <a:custGeom>
            <a:avLst/>
            <a:gdLst/>
            <a:ahLst/>
            <a:cxnLst/>
            <a:rect l="l" t="t" r="r" b="b"/>
            <a:pathLst>
              <a:path w="6095365">
                <a:moveTo>
                  <a:pt x="0" y="0"/>
                </a:moveTo>
                <a:lnTo>
                  <a:pt x="6094858" y="0"/>
                </a:lnTo>
              </a:path>
            </a:pathLst>
          </a:custGeom>
          <a:ln w="86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506474" y="5062230"/>
            <a:ext cx="6095365" cy="0"/>
          </a:xfrm>
          <a:custGeom>
            <a:avLst/>
            <a:gdLst/>
            <a:ahLst/>
            <a:cxnLst/>
            <a:rect l="l" t="t" r="r" b="b"/>
            <a:pathLst>
              <a:path w="6095365">
                <a:moveTo>
                  <a:pt x="0" y="0"/>
                </a:moveTo>
                <a:lnTo>
                  <a:pt x="6094858" y="0"/>
                </a:lnTo>
              </a:path>
            </a:pathLst>
          </a:custGeom>
          <a:ln w="86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525905" y="4204073"/>
            <a:ext cx="6105652" cy="58001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1645767" y="5153268"/>
            <a:ext cx="766445" cy="241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700" spc="-35" dirty="0">
                <a:solidFill>
                  <a:srgbClr val="FFFFFF"/>
                </a:solidFill>
                <a:latin typeface="Tahoma"/>
                <a:cs typeface="Tahoma"/>
              </a:rPr>
              <a:t>K</a:t>
            </a:r>
            <a:r>
              <a:rPr sz="1700" spc="-1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1700" spc="-15" dirty="0">
                <a:solidFill>
                  <a:srgbClr val="FFFFFF"/>
                </a:solidFill>
                <a:latin typeface="Tahoma"/>
                <a:cs typeface="Tahoma"/>
              </a:rPr>
              <a:t>h</a:t>
            </a:r>
            <a:r>
              <a:rPr sz="1700" spc="-35" dirty="0">
                <a:solidFill>
                  <a:srgbClr val="FFFFFF"/>
                </a:solidFill>
                <a:latin typeface="Tahoma"/>
                <a:cs typeface="Tahoma"/>
              </a:rPr>
              <a:t>v</a:t>
            </a:r>
            <a:r>
              <a:rPr sz="1700" spc="-1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1700" dirty="0">
                <a:solidFill>
                  <a:srgbClr val="FFFFFF"/>
                </a:solidFill>
                <a:latin typeface="Tahoma"/>
                <a:cs typeface="Tahoma"/>
              </a:rPr>
              <a:t>ltı</a:t>
            </a:r>
            <a:endParaRPr sz="1700"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034041" y="5168001"/>
            <a:ext cx="461645" cy="241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700" spc="5" dirty="0">
                <a:solidFill>
                  <a:srgbClr val="FFFFFF"/>
                </a:solidFill>
                <a:latin typeface="Tahoma"/>
                <a:cs typeface="Tahoma"/>
              </a:rPr>
              <a:t>Ö</a:t>
            </a:r>
            <a:r>
              <a:rPr sz="1700" dirty="0">
                <a:solidFill>
                  <a:srgbClr val="FFFFFF"/>
                </a:solidFill>
                <a:latin typeface="Tahoma"/>
                <a:cs typeface="Tahoma"/>
              </a:rPr>
              <a:t>ğle</a:t>
            </a:r>
            <a:endParaRPr sz="1700"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606824" y="5168001"/>
            <a:ext cx="718185" cy="241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700" spc="-95" dirty="0">
                <a:solidFill>
                  <a:srgbClr val="FFFFFF"/>
                </a:solidFill>
                <a:latin typeface="Tahoma"/>
                <a:cs typeface="Tahoma"/>
              </a:rPr>
              <a:t>Y</a:t>
            </a:r>
            <a:r>
              <a:rPr sz="1700" spc="5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1700" dirty="0">
                <a:solidFill>
                  <a:srgbClr val="FFFFFF"/>
                </a:solidFill>
                <a:latin typeface="Tahoma"/>
                <a:cs typeface="Tahoma"/>
              </a:rPr>
              <a:t>m</a:t>
            </a:r>
            <a:r>
              <a:rPr sz="1700" spc="1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1700" dirty="0">
                <a:solidFill>
                  <a:srgbClr val="FFFFFF"/>
                </a:solidFill>
                <a:latin typeface="Tahoma"/>
                <a:cs typeface="Tahoma"/>
              </a:rPr>
              <a:t>ği</a:t>
            </a:r>
            <a:endParaRPr sz="1700"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673982" y="5168001"/>
            <a:ext cx="1480185" cy="241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776605" algn="l"/>
              </a:tabLst>
            </a:pPr>
            <a:r>
              <a:rPr sz="1700" dirty="0">
                <a:solidFill>
                  <a:srgbClr val="FFFFFF"/>
                </a:solidFill>
                <a:latin typeface="Tahoma"/>
                <a:cs typeface="Tahoma"/>
              </a:rPr>
              <a:t>Ak</a:t>
            </a:r>
            <a:r>
              <a:rPr sz="1700" spc="5" dirty="0">
                <a:solidFill>
                  <a:srgbClr val="FFFFFF"/>
                </a:solidFill>
                <a:latin typeface="Tahoma"/>
                <a:cs typeface="Tahoma"/>
              </a:rPr>
              <a:t>ş</a:t>
            </a:r>
            <a:r>
              <a:rPr sz="1700" spc="-1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1700" dirty="0">
                <a:solidFill>
                  <a:srgbClr val="FFFFFF"/>
                </a:solidFill>
                <a:latin typeface="Tahoma"/>
                <a:cs typeface="Tahoma"/>
              </a:rPr>
              <a:t>m	</a:t>
            </a:r>
            <a:r>
              <a:rPr sz="1700" spc="-105" dirty="0">
                <a:solidFill>
                  <a:srgbClr val="FFFFFF"/>
                </a:solidFill>
                <a:latin typeface="Tahoma"/>
                <a:cs typeface="Tahoma"/>
              </a:rPr>
              <a:t>Y</a:t>
            </a:r>
            <a:r>
              <a:rPr sz="1700" spc="5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1700" dirty="0">
                <a:solidFill>
                  <a:srgbClr val="FFFFFF"/>
                </a:solidFill>
                <a:latin typeface="Tahoma"/>
                <a:cs typeface="Tahoma"/>
              </a:rPr>
              <a:t>m</a:t>
            </a:r>
            <a:r>
              <a:rPr sz="1700" spc="5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1700" dirty="0">
                <a:solidFill>
                  <a:srgbClr val="FFFFFF"/>
                </a:solidFill>
                <a:latin typeface="Tahoma"/>
                <a:cs typeface="Tahoma"/>
              </a:rPr>
              <a:t>ği</a:t>
            </a:r>
            <a:endParaRPr sz="1700">
              <a:latin typeface="Tahoma"/>
              <a:cs typeface="Tahom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590814" y="5168001"/>
            <a:ext cx="1369060" cy="241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700" dirty="0">
                <a:solidFill>
                  <a:srgbClr val="FFFFFF"/>
                </a:solidFill>
                <a:latin typeface="Tahoma"/>
                <a:cs typeface="Tahoma"/>
              </a:rPr>
              <a:t>Ge</a:t>
            </a:r>
            <a:r>
              <a:rPr sz="1700" spc="-5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1700" dirty="0">
                <a:solidFill>
                  <a:srgbClr val="FFFFFF"/>
                </a:solidFill>
                <a:latin typeface="Tahoma"/>
                <a:cs typeface="Tahoma"/>
              </a:rPr>
              <a:t>e </a:t>
            </a:r>
            <a:r>
              <a:rPr sz="1700" spc="-5" dirty="0">
                <a:solidFill>
                  <a:srgbClr val="FFFFFF"/>
                </a:solidFill>
                <a:latin typeface="Tahoma"/>
                <a:cs typeface="Tahoma"/>
              </a:rPr>
              <a:t>B</a:t>
            </a:r>
            <a:r>
              <a:rPr sz="1700" spc="-30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1700" spc="-10" dirty="0">
                <a:solidFill>
                  <a:srgbClr val="FFFFFF"/>
                </a:solidFill>
                <a:latin typeface="Tahoma"/>
                <a:cs typeface="Tahoma"/>
              </a:rPr>
              <a:t>y</a:t>
            </a:r>
            <a:r>
              <a:rPr sz="1700" spc="-5" dirty="0">
                <a:solidFill>
                  <a:srgbClr val="FFFFFF"/>
                </a:solidFill>
                <a:latin typeface="Tahoma"/>
                <a:cs typeface="Tahoma"/>
              </a:rPr>
              <a:t>u</a:t>
            </a:r>
            <a:r>
              <a:rPr sz="1700" spc="-10" dirty="0">
                <a:solidFill>
                  <a:srgbClr val="FFFFFF"/>
                </a:solidFill>
                <a:latin typeface="Tahoma"/>
                <a:cs typeface="Tahoma"/>
              </a:rPr>
              <a:t>nca</a:t>
            </a:r>
            <a:endParaRPr sz="1700">
              <a:latin typeface="Tahoma"/>
              <a:cs typeface="Tahoma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525905" y="4598652"/>
            <a:ext cx="6095365" cy="0"/>
          </a:xfrm>
          <a:custGeom>
            <a:avLst/>
            <a:gdLst/>
            <a:ahLst/>
            <a:cxnLst/>
            <a:rect l="l" t="t" r="r" b="b"/>
            <a:pathLst>
              <a:path w="6095365">
                <a:moveTo>
                  <a:pt x="0" y="0"/>
                </a:moveTo>
                <a:lnTo>
                  <a:pt x="6094858" y="0"/>
                </a:lnTo>
              </a:path>
            </a:pathLst>
          </a:custGeom>
          <a:ln w="86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4000733" y="2759172"/>
            <a:ext cx="2045970" cy="457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400" b="1" spc="-20" dirty="0">
                <a:solidFill>
                  <a:srgbClr val="FFFFFF"/>
                </a:solidFill>
                <a:latin typeface="Arial Narrow"/>
                <a:cs typeface="Arial Narrow"/>
              </a:rPr>
              <a:t>Hb</a:t>
            </a:r>
            <a:r>
              <a:rPr sz="3400" b="1" spc="-45" dirty="0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sz="3400" b="1" spc="-5" dirty="0">
                <a:solidFill>
                  <a:srgbClr val="FFFFFF"/>
                </a:solidFill>
                <a:latin typeface="Arial Narrow"/>
                <a:cs typeface="Arial Narrow"/>
              </a:rPr>
              <a:t>1</a:t>
            </a:r>
            <a:r>
              <a:rPr sz="3400" b="1" dirty="0">
                <a:solidFill>
                  <a:srgbClr val="FFFFFF"/>
                </a:solidFill>
                <a:latin typeface="Arial Narrow"/>
                <a:cs typeface="Arial Narrow"/>
              </a:rPr>
              <a:t>c</a:t>
            </a:r>
            <a:r>
              <a:rPr sz="3400" b="1" spc="4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400" b="1" dirty="0">
                <a:solidFill>
                  <a:srgbClr val="FFFFFF"/>
                </a:solidFill>
                <a:latin typeface="Arial Narrow"/>
                <a:cs typeface="Arial Narrow"/>
              </a:rPr>
              <a:t>= </a:t>
            </a:r>
            <a:r>
              <a:rPr sz="3400" b="1" spc="-15" dirty="0">
                <a:solidFill>
                  <a:srgbClr val="FFFFFF"/>
                </a:solidFill>
                <a:latin typeface="Arial Narrow"/>
                <a:cs typeface="Arial Narrow"/>
              </a:rPr>
              <a:t>7</a:t>
            </a:r>
            <a:r>
              <a:rPr sz="3400" b="1" dirty="0">
                <a:solidFill>
                  <a:srgbClr val="FFFFFF"/>
                </a:solidFill>
                <a:latin typeface="Arial Narrow"/>
                <a:cs typeface="Arial Narrow"/>
              </a:rPr>
              <a:t>.8</a:t>
            </a:r>
            <a:endParaRPr sz="3400">
              <a:latin typeface="Arial Narrow"/>
              <a:cs typeface="Arial Narrow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556131" y="3559374"/>
            <a:ext cx="6021705" cy="795655"/>
          </a:xfrm>
          <a:custGeom>
            <a:avLst/>
            <a:gdLst/>
            <a:ahLst/>
            <a:cxnLst/>
            <a:rect l="l" t="t" r="r" b="b"/>
            <a:pathLst>
              <a:path w="6021705" h="795654">
                <a:moveTo>
                  <a:pt x="0" y="684586"/>
                </a:moveTo>
                <a:lnTo>
                  <a:pt x="816102" y="0"/>
                </a:lnTo>
                <a:lnTo>
                  <a:pt x="1532890" y="703093"/>
                </a:lnTo>
                <a:lnTo>
                  <a:pt x="2315887" y="471843"/>
                </a:lnTo>
                <a:lnTo>
                  <a:pt x="2889462" y="786465"/>
                </a:lnTo>
                <a:lnTo>
                  <a:pt x="3584120" y="231250"/>
                </a:lnTo>
                <a:lnTo>
                  <a:pt x="4565746" y="795629"/>
                </a:lnTo>
                <a:lnTo>
                  <a:pt x="5095061" y="666079"/>
                </a:lnTo>
                <a:lnTo>
                  <a:pt x="5844954" y="740108"/>
                </a:lnTo>
                <a:lnTo>
                  <a:pt x="6021452" y="703093"/>
                </a:lnTo>
              </a:path>
            </a:pathLst>
          </a:custGeom>
          <a:ln w="81936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895299" y="2111799"/>
            <a:ext cx="635000" cy="241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700" spc="-15" dirty="0">
                <a:solidFill>
                  <a:srgbClr val="FFFFFF"/>
                </a:solidFill>
                <a:latin typeface="Tahoma"/>
                <a:cs typeface="Tahoma"/>
              </a:rPr>
              <a:t>mg</a:t>
            </a:r>
            <a:r>
              <a:rPr sz="1700" spc="-20" dirty="0">
                <a:solidFill>
                  <a:srgbClr val="FFFFFF"/>
                </a:solidFill>
                <a:latin typeface="Tahoma"/>
                <a:cs typeface="Tahoma"/>
              </a:rPr>
              <a:t>/</a:t>
            </a:r>
            <a:r>
              <a:rPr sz="1700" spc="-10" dirty="0">
                <a:solidFill>
                  <a:srgbClr val="FFFFFF"/>
                </a:solidFill>
                <a:latin typeface="Tahoma"/>
                <a:cs typeface="Tahoma"/>
              </a:rPr>
              <a:t>dL</a:t>
            </a:r>
            <a:endParaRPr sz="1700">
              <a:latin typeface="Tahoma"/>
              <a:cs typeface="Tahoma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595376" y="5545215"/>
            <a:ext cx="7960233" cy="380565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813435" y="5691834"/>
            <a:ext cx="7524115" cy="3370579"/>
          </a:xfrm>
          <a:custGeom>
            <a:avLst/>
            <a:gdLst/>
            <a:ahLst/>
            <a:cxnLst/>
            <a:rect l="l" t="t" r="r" b="b"/>
            <a:pathLst>
              <a:path w="7524115" h="3370579">
                <a:moveTo>
                  <a:pt x="0" y="3370106"/>
                </a:moveTo>
                <a:lnTo>
                  <a:pt x="7524115" y="3370106"/>
                </a:lnTo>
                <a:lnTo>
                  <a:pt x="7524115" y="0"/>
                </a:lnTo>
                <a:lnTo>
                  <a:pt x="0" y="0"/>
                </a:lnTo>
                <a:lnTo>
                  <a:pt x="0" y="3370106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506474" y="6217942"/>
            <a:ext cx="6129655" cy="0"/>
          </a:xfrm>
          <a:custGeom>
            <a:avLst/>
            <a:gdLst/>
            <a:ahLst/>
            <a:cxnLst/>
            <a:rect l="l" t="t" r="r" b="b"/>
            <a:pathLst>
              <a:path w="6129655">
                <a:moveTo>
                  <a:pt x="0" y="0"/>
                </a:moveTo>
                <a:lnTo>
                  <a:pt x="6129402" y="0"/>
                </a:lnTo>
              </a:path>
            </a:pathLst>
          </a:custGeom>
          <a:ln w="86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506474" y="7192534"/>
            <a:ext cx="6129655" cy="0"/>
          </a:xfrm>
          <a:custGeom>
            <a:avLst/>
            <a:gdLst/>
            <a:ahLst/>
            <a:cxnLst/>
            <a:rect l="l" t="t" r="r" b="b"/>
            <a:pathLst>
              <a:path w="6129655">
                <a:moveTo>
                  <a:pt x="0" y="0"/>
                </a:moveTo>
                <a:lnTo>
                  <a:pt x="6129402" y="0"/>
                </a:lnTo>
              </a:path>
            </a:pathLst>
          </a:custGeom>
          <a:ln w="86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506474" y="7673362"/>
            <a:ext cx="6129655" cy="0"/>
          </a:xfrm>
          <a:custGeom>
            <a:avLst/>
            <a:gdLst/>
            <a:ahLst/>
            <a:cxnLst/>
            <a:rect l="l" t="t" r="r" b="b"/>
            <a:pathLst>
              <a:path w="6129655">
                <a:moveTo>
                  <a:pt x="0" y="0"/>
                </a:moveTo>
                <a:lnTo>
                  <a:pt x="6129402" y="0"/>
                </a:lnTo>
              </a:path>
            </a:pathLst>
          </a:custGeom>
          <a:ln w="86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512951" y="8635017"/>
            <a:ext cx="6129655" cy="0"/>
          </a:xfrm>
          <a:custGeom>
            <a:avLst/>
            <a:gdLst/>
            <a:ahLst/>
            <a:cxnLst/>
            <a:rect l="l" t="t" r="r" b="b"/>
            <a:pathLst>
              <a:path w="6129655">
                <a:moveTo>
                  <a:pt x="0" y="0"/>
                </a:moveTo>
                <a:lnTo>
                  <a:pt x="6129402" y="0"/>
                </a:lnTo>
              </a:path>
            </a:pathLst>
          </a:custGeom>
          <a:ln w="86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532382" y="7774702"/>
            <a:ext cx="6140196" cy="58216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532382" y="8169283"/>
            <a:ext cx="6129655" cy="0"/>
          </a:xfrm>
          <a:custGeom>
            <a:avLst/>
            <a:gdLst/>
            <a:ahLst/>
            <a:cxnLst/>
            <a:rect l="l" t="t" r="r" b="b"/>
            <a:pathLst>
              <a:path w="6129655">
                <a:moveTo>
                  <a:pt x="0" y="0"/>
                </a:moveTo>
                <a:lnTo>
                  <a:pt x="6129402" y="0"/>
                </a:lnTo>
              </a:path>
            </a:pathLst>
          </a:custGeom>
          <a:ln w="86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897458" y="5872533"/>
            <a:ext cx="635000" cy="241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700" spc="-15" dirty="0">
                <a:solidFill>
                  <a:srgbClr val="FFFFFF"/>
                </a:solidFill>
                <a:latin typeface="Tahoma"/>
                <a:cs typeface="Tahoma"/>
              </a:rPr>
              <a:t>mg</a:t>
            </a:r>
            <a:r>
              <a:rPr sz="1700" spc="-20" dirty="0">
                <a:solidFill>
                  <a:srgbClr val="FFFFFF"/>
                </a:solidFill>
                <a:latin typeface="Tahoma"/>
                <a:cs typeface="Tahoma"/>
              </a:rPr>
              <a:t>/</a:t>
            </a:r>
            <a:r>
              <a:rPr sz="1700" spc="-10" dirty="0">
                <a:solidFill>
                  <a:srgbClr val="FFFFFF"/>
                </a:solidFill>
                <a:latin typeface="Tahoma"/>
                <a:cs typeface="Tahoma"/>
              </a:rPr>
              <a:t>dL</a:t>
            </a:r>
            <a:endParaRPr sz="1700">
              <a:latin typeface="Tahoma"/>
              <a:cs typeface="Tahoma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1541018" y="6894982"/>
            <a:ext cx="6095365" cy="1544320"/>
          </a:xfrm>
          <a:custGeom>
            <a:avLst/>
            <a:gdLst/>
            <a:ahLst/>
            <a:cxnLst/>
            <a:rect l="l" t="t" r="r" b="b"/>
            <a:pathLst>
              <a:path w="6095365" h="1544320">
                <a:moveTo>
                  <a:pt x="0" y="833542"/>
                </a:moveTo>
                <a:lnTo>
                  <a:pt x="736758" y="208430"/>
                </a:lnTo>
                <a:lnTo>
                  <a:pt x="1562756" y="1515415"/>
                </a:lnTo>
                <a:lnTo>
                  <a:pt x="2411063" y="0"/>
                </a:lnTo>
                <a:lnTo>
                  <a:pt x="2969345" y="1430174"/>
                </a:lnTo>
                <a:lnTo>
                  <a:pt x="3616685" y="198907"/>
                </a:lnTo>
                <a:lnTo>
                  <a:pt x="4576721" y="1543823"/>
                </a:lnTo>
                <a:lnTo>
                  <a:pt x="5391563" y="1496459"/>
                </a:lnTo>
                <a:lnTo>
                  <a:pt x="5938510" y="1164964"/>
                </a:lnTo>
                <a:lnTo>
                  <a:pt x="6094858" y="852409"/>
                </a:lnTo>
              </a:path>
            </a:pathLst>
          </a:custGeom>
          <a:ln w="81941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1008431" y="6285817"/>
            <a:ext cx="317500" cy="2044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-10" dirty="0">
                <a:solidFill>
                  <a:srgbClr val="FFFFFF"/>
                </a:solidFill>
                <a:latin typeface="Tahoma"/>
                <a:cs typeface="Tahoma"/>
              </a:rPr>
              <a:t>300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008431" y="6753707"/>
            <a:ext cx="317500" cy="2044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-10" dirty="0">
                <a:solidFill>
                  <a:srgbClr val="FFFFFF"/>
                </a:solidFill>
                <a:latin typeface="Tahoma"/>
                <a:cs typeface="Tahoma"/>
              </a:rPr>
              <a:t>250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008431" y="7219084"/>
            <a:ext cx="317500" cy="2051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-5" dirty="0">
                <a:solidFill>
                  <a:srgbClr val="FFFFFF"/>
                </a:solidFill>
                <a:latin typeface="Tahoma"/>
                <a:cs typeface="Tahoma"/>
              </a:rPr>
              <a:t>200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008431" y="7687871"/>
            <a:ext cx="317500" cy="2044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-10" dirty="0">
                <a:solidFill>
                  <a:srgbClr val="FFFFFF"/>
                </a:solidFill>
                <a:latin typeface="Tahoma"/>
                <a:cs typeface="Tahoma"/>
              </a:rPr>
              <a:t>150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008431" y="8155726"/>
            <a:ext cx="317500" cy="2044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-10" dirty="0">
                <a:solidFill>
                  <a:srgbClr val="FFFFFF"/>
                </a:solidFill>
                <a:latin typeface="Tahoma"/>
                <a:cs typeface="Tahoma"/>
              </a:rPr>
              <a:t>100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008431" y="8621461"/>
            <a:ext cx="219710" cy="2044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-10" dirty="0">
                <a:solidFill>
                  <a:srgbClr val="FFFFFF"/>
                </a:solidFill>
                <a:latin typeface="Tahoma"/>
                <a:cs typeface="Tahoma"/>
              </a:rPr>
              <a:t>50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606042" y="8734248"/>
            <a:ext cx="766445" cy="241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700" spc="-35" dirty="0">
                <a:solidFill>
                  <a:srgbClr val="FFFFFF"/>
                </a:solidFill>
                <a:latin typeface="Tahoma"/>
                <a:cs typeface="Tahoma"/>
              </a:rPr>
              <a:t>K</a:t>
            </a:r>
            <a:r>
              <a:rPr sz="1700" spc="-1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1700" spc="-15" dirty="0">
                <a:solidFill>
                  <a:srgbClr val="FFFFFF"/>
                </a:solidFill>
                <a:latin typeface="Tahoma"/>
                <a:cs typeface="Tahoma"/>
              </a:rPr>
              <a:t>h</a:t>
            </a:r>
            <a:r>
              <a:rPr sz="1700" spc="-35" dirty="0">
                <a:solidFill>
                  <a:srgbClr val="FFFFFF"/>
                </a:solidFill>
                <a:latin typeface="Tahoma"/>
                <a:cs typeface="Tahoma"/>
              </a:rPr>
              <a:t>v</a:t>
            </a:r>
            <a:r>
              <a:rPr sz="1700" spc="-1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1700" dirty="0">
                <a:solidFill>
                  <a:srgbClr val="FFFFFF"/>
                </a:solidFill>
                <a:latin typeface="Tahoma"/>
                <a:cs typeface="Tahoma"/>
              </a:rPr>
              <a:t>ltı</a:t>
            </a:r>
            <a:endParaRPr sz="1700">
              <a:latin typeface="Tahoma"/>
              <a:cs typeface="Tahoma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3036560" y="8759691"/>
            <a:ext cx="461009" cy="241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700" dirty="0">
                <a:solidFill>
                  <a:srgbClr val="FFFFFF"/>
                </a:solidFill>
                <a:latin typeface="Tahoma"/>
                <a:cs typeface="Tahoma"/>
              </a:rPr>
              <a:t>Öğle</a:t>
            </a:r>
            <a:endParaRPr sz="1700">
              <a:latin typeface="Tahoma"/>
              <a:cs typeface="Tahoma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3608263" y="8759691"/>
            <a:ext cx="716280" cy="241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700" spc="-100" dirty="0">
                <a:solidFill>
                  <a:srgbClr val="FFFFFF"/>
                </a:solidFill>
                <a:latin typeface="Tahoma"/>
                <a:cs typeface="Tahoma"/>
              </a:rPr>
              <a:t>Y</a:t>
            </a:r>
            <a:r>
              <a:rPr sz="1700" spc="5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1700" dirty="0">
                <a:solidFill>
                  <a:srgbClr val="FFFFFF"/>
                </a:solidFill>
                <a:latin typeface="Tahoma"/>
                <a:cs typeface="Tahoma"/>
              </a:rPr>
              <a:t>m</a:t>
            </a:r>
            <a:r>
              <a:rPr sz="1700" spc="5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1700" dirty="0">
                <a:solidFill>
                  <a:srgbClr val="FFFFFF"/>
                </a:solidFill>
                <a:latin typeface="Tahoma"/>
                <a:cs typeface="Tahoma"/>
              </a:rPr>
              <a:t>ği</a:t>
            </a:r>
            <a:endParaRPr sz="1700">
              <a:latin typeface="Tahoma"/>
              <a:cs typeface="Tahoma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4723998" y="8759691"/>
            <a:ext cx="1480185" cy="241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776605" algn="l"/>
              </a:tabLst>
            </a:pPr>
            <a:r>
              <a:rPr sz="1700" dirty="0">
                <a:solidFill>
                  <a:srgbClr val="FFFFFF"/>
                </a:solidFill>
                <a:latin typeface="Tahoma"/>
                <a:cs typeface="Tahoma"/>
              </a:rPr>
              <a:t>Ak</a:t>
            </a:r>
            <a:r>
              <a:rPr sz="1700" spc="5" dirty="0">
                <a:solidFill>
                  <a:srgbClr val="FFFFFF"/>
                </a:solidFill>
                <a:latin typeface="Tahoma"/>
                <a:cs typeface="Tahoma"/>
              </a:rPr>
              <a:t>ş</a:t>
            </a:r>
            <a:r>
              <a:rPr sz="1700" spc="-1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1700" dirty="0">
                <a:solidFill>
                  <a:srgbClr val="FFFFFF"/>
                </a:solidFill>
                <a:latin typeface="Tahoma"/>
                <a:cs typeface="Tahoma"/>
              </a:rPr>
              <a:t>m	</a:t>
            </a:r>
            <a:r>
              <a:rPr sz="1700" spc="-105" dirty="0">
                <a:solidFill>
                  <a:srgbClr val="FFFFFF"/>
                </a:solidFill>
                <a:latin typeface="Tahoma"/>
                <a:cs typeface="Tahoma"/>
              </a:rPr>
              <a:t>Y</a:t>
            </a:r>
            <a:r>
              <a:rPr sz="1700" spc="5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1700" dirty="0">
                <a:solidFill>
                  <a:srgbClr val="FFFFFF"/>
                </a:solidFill>
                <a:latin typeface="Tahoma"/>
                <a:cs typeface="Tahoma"/>
              </a:rPr>
              <a:t>m</a:t>
            </a:r>
            <a:r>
              <a:rPr sz="1700" spc="5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1700" dirty="0">
                <a:solidFill>
                  <a:srgbClr val="FFFFFF"/>
                </a:solidFill>
                <a:latin typeface="Tahoma"/>
                <a:cs typeface="Tahoma"/>
              </a:rPr>
              <a:t>ği</a:t>
            </a:r>
            <a:endParaRPr sz="1700">
              <a:latin typeface="Tahoma"/>
              <a:cs typeface="Tahoma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6690128" y="8759691"/>
            <a:ext cx="1369060" cy="241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700" dirty="0">
                <a:solidFill>
                  <a:srgbClr val="FFFFFF"/>
                </a:solidFill>
                <a:latin typeface="Tahoma"/>
                <a:cs typeface="Tahoma"/>
              </a:rPr>
              <a:t>Ge</a:t>
            </a:r>
            <a:r>
              <a:rPr sz="1700" spc="-5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1700" dirty="0">
                <a:solidFill>
                  <a:srgbClr val="FFFFFF"/>
                </a:solidFill>
                <a:latin typeface="Tahoma"/>
                <a:cs typeface="Tahoma"/>
              </a:rPr>
              <a:t>e </a:t>
            </a:r>
            <a:r>
              <a:rPr sz="1700" spc="-5" dirty="0">
                <a:solidFill>
                  <a:srgbClr val="FFFFFF"/>
                </a:solidFill>
                <a:latin typeface="Tahoma"/>
                <a:cs typeface="Tahoma"/>
              </a:rPr>
              <a:t>B</a:t>
            </a:r>
            <a:r>
              <a:rPr sz="1700" spc="-30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1700" spc="-10" dirty="0">
                <a:solidFill>
                  <a:srgbClr val="FFFFFF"/>
                </a:solidFill>
                <a:latin typeface="Tahoma"/>
                <a:cs typeface="Tahoma"/>
              </a:rPr>
              <a:t>y</a:t>
            </a:r>
            <a:r>
              <a:rPr sz="1700" spc="-5" dirty="0">
                <a:solidFill>
                  <a:srgbClr val="FFFFFF"/>
                </a:solidFill>
                <a:latin typeface="Tahoma"/>
                <a:cs typeface="Tahoma"/>
              </a:rPr>
              <a:t>u</a:t>
            </a:r>
            <a:r>
              <a:rPr sz="1700" spc="-10" dirty="0">
                <a:solidFill>
                  <a:srgbClr val="FFFFFF"/>
                </a:solidFill>
                <a:latin typeface="Tahoma"/>
                <a:cs typeface="Tahoma"/>
              </a:rPr>
              <a:t>nca</a:t>
            </a:r>
            <a:endParaRPr sz="1700">
              <a:latin typeface="Tahoma"/>
              <a:cs typeface="Tahoma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493774" y="6326209"/>
            <a:ext cx="124460" cy="457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400" b="1" u="sng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endParaRPr sz="3400">
              <a:latin typeface="Arial Narrow"/>
              <a:cs typeface="Arial Narrow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4205478" y="6326209"/>
            <a:ext cx="2144395" cy="457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400" b="1" u="sng" spc="-20" dirty="0">
                <a:solidFill>
                  <a:srgbClr val="FFFFFF"/>
                </a:solidFill>
                <a:latin typeface="Arial Narrow"/>
                <a:cs typeface="Arial Narrow"/>
              </a:rPr>
              <a:t>Hb</a:t>
            </a:r>
            <a:r>
              <a:rPr sz="3400" b="1" u="sng" spc="-45" dirty="0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sz="3400" b="1" u="sng" spc="-5" dirty="0">
                <a:solidFill>
                  <a:srgbClr val="FFFFFF"/>
                </a:solidFill>
                <a:latin typeface="Arial Narrow"/>
                <a:cs typeface="Arial Narrow"/>
              </a:rPr>
              <a:t>1c</a:t>
            </a:r>
            <a:r>
              <a:rPr sz="3400" b="1" u="sng" spc="4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400" b="1" u="sng" dirty="0">
                <a:solidFill>
                  <a:srgbClr val="FFFFFF"/>
                </a:solidFill>
                <a:latin typeface="Arial Narrow"/>
                <a:cs typeface="Arial Narrow"/>
              </a:rPr>
              <a:t>=</a:t>
            </a:r>
            <a:r>
              <a:rPr sz="3400" b="1" u="sng" spc="-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400" b="1" u="sng" spc="-15" dirty="0">
                <a:solidFill>
                  <a:srgbClr val="FFFFFF"/>
                </a:solidFill>
                <a:latin typeface="Arial Narrow"/>
                <a:cs typeface="Arial Narrow"/>
              </a:rPr>
              <a:t>7</a:t>
            </a:r>
            <a:r>
              <a:rPr sz="3400" b="1" u="sng" dirty="0">
                <a:solidFill>
                  <a:srgbClr val="FFFFFF"/>
                </a:solidFill>
                <a:latin typeface="Arial Narrow"/>
                <a:cs typeface="Arial Narrow"/>
              </a:rPr>
              <a:t>.8 </a:t>
            </a:r>
            <a:endParaRPr sz="3400">
              <a:latin typeface="Arial Narrow"/>
              <a:cs typeface="Arial Narrow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396570" y="867523"/>
            <a:ext cx="4628515" cy="5283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725"/>
              </a:lnSpc>
            </a:pPr>
            <a:r>
              <a:rPr sz="3950" b="1" spc="-5" dirty="0">
                <a:solidFill>
                  <a:srgbClr val="FFC000"/>
                </a:solidFill>
                <a:latin typeface="Tahoma"/>
                <a:cs typeface="Tahoma"/>
              </a:rPr>
              <a:t>Ti</a:t>
            </a:r>
            <a:r>
              <a:rPr sz="3950" b="1" dirty="0">
                <a:solidFill>
                  <a:srgbClr val="FFC000"/>
                </a:solidFill>
                <a:latin typeface="Tahoma"/>
                <a:cs typeface="Tahoma"/>
              </a:rPr>
              <a:t>p</a:t>
            </a:r>
            <a:r>
              <a:rPr sz="3950" b="1" spc="20" dirty="0">
                <a:solidFill>
                  <a:srgbClr val="FFC000"/>
                </a:solidFill>
                <a:latin typeface="Tahoma"/>
                <a:cs typeface="Tahoma"/>
              </a:rPr>
              <a:t> </a:t>
            </a:r>
            <a:r>
              <a:rPr sz="3950" b="1" dirty="0">
                <a:solidFill>
                  <a:srgbClr val="FFC000"/>
                </a:solidFill>
                <a:latin typeface="Tahoma"/>
                <a:cs typeface="Tahoma"/>
              </a:rPr>
              <a:t>2</a:t>
            </a:r>
            <a:r>
              <a:rPr sz="3950" b="1" spc="20" dirty="0">
                <a:solidFill>
                  <a:srgbClr val="FFC000"/>
                </a:solidFill>
                <a:latin typeface="Tahoma"/>
                <a:cs typeface="Tahoma"/>
              </a:rPr>
              <a:t> </a:t>
            </a:r>
            <a:r>
              <a:rPr sz="3950" b="1" spc="-5" dirty="0">
                <a:solidFill>
                  <a:srgbClr val="FFC000"/>
                </a:solidFill>
                <a:latin typeface="Tahoma"/>
                <a:cs typeface="Tahoma"/>
              </a:rPr>
              <a:t>D</a:t>
            </a:r>
            <a:r>
              <a:rPr sz="3950" b="1" dirty="0">
                <a:solidFill>
                  <a:srgbClr val="FFC000"/>
                </a:solidFill>
                <a:latin typeface="Tahoma"/>
                <a:cs typeface="Tahoma"/>
              </a:rPr>
              <a:t>M</a:t>
            </a:r>
            <a:r>
              <a:rPr sz="3950" b="1" spc="20" dirty="0">
                <a:solidFill>
                  <a:srgbClr val="FFC000"/>
                </a:solidFill>
                <a:latin typeface="Tahoma"/>
                <a:cs typeface="Tahoma"/>
              </a:rPr>
              <a:t> </a:t>
            </a:r>
            <a:r>
              <a:rPr sz="3950" b="1" dirty="0">
                <a:solidFill>
                  <a:srgbClr val="FFC000"/>
                </a:solidFill>
                <a:latin typeface="Tahoma"/>
                <a:cs typeface="Tahoma"/>
              </a:rPr>
              <a:t>ve</a:t>
            </a:r>
            <a:r>
              <a:rPr sz="3950" b="1" spc="20" dirty="0">
                <a:solidFill>
                  <a:srgbClr val="FFC000"/>
                </a:solidFill>
                <a:latin typeface="Tahoma"/>
                <a:cs typeface="Tahoma"/>
              </a:rPr>
              <a:t> </a:t>
            </a:r>
            <a:r>
              <a:rPr sz="3950" b="1" spc="-5" dirty="0">
                <a:solidFill>
                  <a:srgbClr val="FFC000"/>
                </a:solidFill>
                <a:latin typeface="Tahoma"/>
                <a:cs typeface="Tahoma"/>
              </a:rPr>
              <a:t>SMBG</a:t>
            </a:r>
            <a:endParaRPr sz="3950">
              <a:latin typeface="Tahoma"/>
              <a:cs typeface="Tahoma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8864961" y="2945641"/>
            <a:ext cx="3187065" cy="1125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2550" spc="-35" dirty="0">
                <a:solidFill>
                  <a:srgbClr val="DCD177"/>
                </a:solidFill>
                <a:latin typeface="Tahoma"/>
                <a:cs typeface="Tahoma"/>
              </a:rPr>
              <a:t>A</a:t>
            </a:r>
            <a:r>
              <a:rPr sz="2550" dirty="0">
                <a:solidFill>
                  <a:srgbClr val="DCD177"/>
                </a:solidFill>
                <a:latin typeface="Tahoma"/>
                <a:cs typeface="Tahoma"/>
              </a:rPr>
              <a:t>y</a:t>
            </a:r>
            <a:r>
              <a:rPr sz="2550" spc="5" dirty="0">
                <a:solidFill>
                  <a:srgbClr val="DCD177"/>
                </a:solidFill>
                <a:latin typeface="Tahoma"/>
                <a:cs typeface="Tahoma"/>
              </a:rPr>
              <a:t>n</a:t>
            </a:r>
            <a:r>
              <a:rPr sz="2550" dirty="0">
                <a:solidFill>
                  <a:srgbClr val="DCD177"/>
                </a:solidFill>
                <a:latin typeface="Tahoma"/>
                <a:cs typeface="Tahoma"/>
              </a:rPr>
              <a:t>ı</a:t>
            </a:r>
            <a:r>
              <a:rPr sz="2550" spc="-20" dirty="0">
                <a:solidFill>
                  <a:srgbClr val="DCD177"/>
                </a:solidFill>
                <a:latin typeface="Tahoma"/>
                <a:cs typeface="Tahoma"/>
              </a:rPr>
              <a:t> </a:t>
            </a:r>
            <a:r>
              <a:rPr sz="2550" spc="-25" dirty="0">
                <a:solidFill>
                  <a:srgbClr val="DCD177"/>
                </a:solidFill>
                <a:latin typeface="Tahoma"/>
                <a:cs typeface="Tahoma"/>
              </a:rPr>
              <a:t>HbA1</a:t>
            </a:r>
            <a:r>
              <a:rPr sz="2550" spc="-15" dirty="0">
                <a:solidFill>
                  <a:srgbClr val="DCD177"/>
                </a:solidFill>
                <a:latin typeface="Tahoma"/>
                <a:cs typeface="Tahoma"/>
              </a:rPr>
              <a:t>c</a:t>
            </a:r>
            <a:r>
              <a:rPr sz="2550" spc="-5" dirty="0">
                <a:solidFill>
                  <a:srgbClr val="DCD177"/>
                </a:solidFill>
                <a:latin typeface="Tahoma"/>
                <a:cs typeface="Tahoma"/>
              </a:rPr>
              <a:t> </a:t>
            </a:r>
            <a:r>
              <a:rPr sz="2550" dirty="0">
                <a:solidFill>
                  <a:srgbClr val="DCD177"/>
                </a:solidFill>
                <a:latin typeface="Tahoma"/>
                <a:cs typeface="Tahoma"/>
              </a:rPr>
              <a:t>değerleri </a:t>
            </a:r>
            <a:r>
              <a:rPr sz="2550" spc="-15" dirty="0">
                <a:solidFill>
                  <a:srgbClr val="DCD177"/>
                </a:solidFill>
                <a:latin typeface="Tahoma"/>
                <a:cs typeface="Tahoma"/>
              </a:rPr>
              <a:t>a</a:t>
            </a:r>
            <a:r>
              <a:rPr sz="2550" dirty="0">
                <a:solidFill>
                  <a:srgbClr val="DCD177"/>
                </a:solidFill>
                <a:latin typeface="Tahoma"/>
                <a:cs typeface="Tahoma"/>
              </a:rPr>
              <a:t>y</a:t>
            </a:r>
            <a:r>
              <a:rPr sz="2550" spc="5" dirty="0">
                <a:solidFill>
                  <a:srgbClr val="DCD177"/>
                </a:solidFill>
                <a:latin typeface="Tahoma"/>
                <a:cs typeface="Tahoma"/>
              </a:rPr>
              <a:t>n</a:t>
            </a:r>
            <a:r>
              <a:rPr sz="2550" dirty="0">
                <a:solidFill>
                  <a:srgbClr val="DCD177"/>
                </a:solidFill>
                <a:latin typeface="Tahoma"/>
                <a:cs typeface="Tahoma"/>
              </a:rPr>
              <a:t>ı g</a:t>
            </a:r>
            <a:r>
              <a:rPr sz="2550" spc="-15" dirty="0">
                <a:solidFill>
                  <a:srgbClr val="DCD177"/>
                </a:solidFill>
                <a:latin typeface="Tahoma"/>
                <a:cs typeface="Tahoma"/>
              </a:rPr>
              <a:t>l</a:t>
            </a:r>
            <a:r>
              <a:rPr sz="2550" dirty="0">
                <a:solidFill>
                  <a:srgbClr val="DCD177"/>
                </a:solidFill>
                <a:latin typeface="Tahoma"/>
                <a:cs typeface="Tahoma"/>
              </a:rPr>
              <a:t>isem</a:t>
            </a:r>
            <a:r>
              <a:rPr sz="2550" spc="-10" dirty="0">
                <a:solidFill>
                  <a:srgbClr val="DCD177"/>
                </a:solidFill>
                <a:latin typeface="Tahoma"/>
                <a:cs typeface="Tahoma"/>
              </a:rPr>
              <a:t>i</a:t>
            </a:r>
            <a:r>
              <a:rPr sz="2550" dirty="0">
                <a:solidFill>
                  <a:srgbClr val="DCD177"/>
                </a:solidFill>
                <a:latin typeface="Tahoma"/>
                <a:cs typeface="Tahoma"/>
              </a:rPr>
              <a:t>k</a:t>
            </a:r>
            <a:r>
              <a:rPr sz="2550" spc="20" dirty="0">
                <a:solidFill>
                  <a:srgbClr val="DCD177"/>
                </a:solidFill>
                <a:latin typeface="Tahoma"/>
                <a:cs typeface="Tahoma"/>
              </a:rPr>
              <a:t> </a:t>
            </a:r>
            <a:r>
              <a:rPr sz="2550" dirty="0">
                <a:solidFill>
                  <a:srgbClr val="DCD177"/>
                </a:solidFill>
                <a:latin typeface="Tahoma"/>
                <a:cs typeface="Tahoma"/>
              </a:rPr>
              <a:t>p</a:t>
            </a:r>
            <a:r>
              <a:rPr sz="2550" spc="-20" dirty="0">
                <a:solidFill>
                  <a:srgbClr val="DCD177"/>
                </a:solidFill>
                <a:latin typeface="Tahoma"/>
                <a:cs typeface="Tahoma"/>
              </a:rPr>
              <a:t>r</a:t>
            </a:r>
            <a:r>
              <a:rPr sz="2550" dirty="0">
                <a:solidFill>
                  <a:srgbClr val="DCD177"/>
                </a:solidFill>
                <a:latin typeface="Tahoma"/>
                <a:cs typeface="Tahoma"/>
              </a:rPr>
              <a:t>of</a:t>
            </a:r>
            <a:r>
              <a:rPr sz="2550" spc="-10" dirty="0">
                <a:solidFill>
                  <a:srgbClr val="DCD177"/>
                </a:solidFill>
                <a:latin typeface="Tahoma"/>
                <a:cs typeface="Tahoma"/>
              </a:rPr>
              <a:t>i</a:t>
            </a:r>
            <a:r>
              <a:rPr sz="2550" dirty="0">
                <a:solidFill>
                  <a:srgbClr val="DCD177"/>
                </a:solidFill>
                <a:latin typeface="Tahoma"/>
                <a:cs typeface="Tahoma"/>
              </a:rPr>
              <a:t>l </a:t>
            </a:r>
            <a:r>
              <a:rPr sz="2550" spc="-15" dirty="0">
                <a:solidFill>
                  <a:srgbClr val="DCD177"/>
                </a:solidFill>
                <a:latin typeface="Tahoma"/>
                <a:cs typeface="Tahoma"/>
              </a:rPr>
              <a:t>a</a:t>
            </a:r>
            <a:r>
              <a:rPr sz="2550" spc="-10" dirty="0">
                <a:solidFill>
                  <a:srgbClr val="DCD177"/>
                </a:solidFill>
                <a:latin typeface="Tahoma"/>
                <a:cs typeface="Tahoma"/>
              </a:rPr>
              <a:t>n</a:t>
            </a:r>
            <a:r>
              <a:rPr sz="2550" spc="-15" dirty="0">
                <a:solidFill>
                  <a:srgbClr val="DCD177"/>
                </a:solidFill>
                <a:latin typeface="Tahoma"/>
                <a:cs typeface="Tahoma"/>
              </a:rPr>
              <a:t>lamına</a:t>
            </a:r>
            <a:r>
              <a:rPr sz="2550" dirty="0">
                <a:solidFill>
                  <a:srgbClr val="DCD177"/>
                </a:solidFill>
                <a:latin typeface="Tahoma"/>
                <a:cs typeface="Tahoma"/>
              </a:rPr>
              <a:t> </a:t>
            </a:r>
            <a:r>
              <a:rPr sz="2550" spc="-15" dirty="0">
                <a:solidFill>
                  <a:srgbClr val="DCD177"/>
                </a:solidFill>
                <a:latin typeface="Tahoma"/>
                <a:cs typeface="Tahoma"/>
              </a:rPr>
              <a:t>gelme</a:t>
            </a:r>
            <a:r>
              <a:rPr sz="2550" spc="-30" dirty="0">
                <a:solidFill>
                  <a:srgbClr val="DCD177"/>
                </a:solidFill>
                <a:latin typeface="Tahoma"/>
                <a:cs typeface="Tahoma"/>
              </a:rPr>
              <a:t>y</a:t>
            </a:r>
            <a:r>
              <a:rPr sz="2550" spc="-15" dirty="0">
                <a:solidFill>
                  <a:srgbClr val="DCD177"/>
                </a:solidFill>
                <a:latin typeface="Tahoma"/>
                <a:cs typeface="Tahoma"/>
              </a:rPr>
              <a:t>ebi</a:t>
            </a:r>
            <a:r>
              <a:rPr sz="2550" spc="-25" dirty="0">
                <a:solidFill>
                  <a:srgbClr val="DCD177"/>
                </a:solidFill>
                <a:latin typeface="Tahoma"/>
                <a:cs typeface="Tahoma"/>
              </a:rPr>
              <a:t>l</a:t>
            </a:r>
            <a:r>
              <a:rPr sz="2550" spc="-10" dirty="0">
                <a:solidFill>
                  <a:srgbClr val="DCD177"/>
                </a:solidFill>
                <a:latin typeface="Tahoma"/>
                <a:cs typeface="Tahoma"/>
              </a:rPr>
              <a:t>i</a:t>
            </a:r>
            <a:r>
              <a:rPr sz="2550" spc="-360" dirty="0">
                <a:solidFill>
                  <a:srgbClr val="DCD177"/>
                </a:solidFill>
                <a:latin typeface="Tahoma"/>
                <a:cs typeface="Tahoma"/>
              </a:rPr>
              <a:t>r</a:t>
            </a:r>
            <a:r>
              <a:rPr sz="2550" spc="-10" dirty="0">
                <a:solidFill>
                  <a:srgbClr val="DCD177"/>
                </a:solidFill>
                <a:latin typeface="Tahoma"/>
                <a:cs typeface="Tahoma"/>
              </a:rPr>
              <a:t>.</a:t>
            </a:r>
            <a:endParaRPr sz="2550">
              <a:latin typeface="Tahoma"/>
              <a:cs typeface="Tahoma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11188700" y="0"/>
            <a:ext cx="1816100" cy="18161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800" cy="975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602094" y="4247683"/>
            <a:ext cx="2831896" cy="21187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602094" y="4247684"/>
            <a:ext cx="2832100" cy="2118995"/>
          </a:xfrm>
          <a:custGeom>
            <a:avLst/>
            <a:gdLst/>
            <a:ahLst/>
            <a:cxnLst/>
            <a:rect l="l" t="t" r="r" b="b"/>
            <a:pathLst>
              <a:path w="2832100" h="2118995">
                <a:moveTo>
                  <a:pt x="0" y="701009"/>
                </a:moveTo>
                <a:lnTo>
                  <a:pt x="2322" y="643513"/>
                </a:lnTo>
                <a:lnTo>
                  <a:pt x="9168" y="587297"/>
                </a:lnTo>
                <a:lnTo>
                  <a:pt x="20358" y="532542"/>
                </a:lnTo>
                <a:lnTo>
                  <a:pt x="35712" y="479428"/>
                </a:lnTo>
                <a:lnTo>
                  <a:pt x="55050" y="428136"/>
                </a:lnTo>
                <a:lnTo>
                  <a:pt x="78190" y="378846"/>
                </a:lnTo>
                <a:lnTo>
                  <a:pt x="104954" y="331739"/>
                </a:lnTo>
                <a:lnTo>
                  <a:pt x="135160" y="286994"/>
                </a:lnTo>
                <a:lnTo>
                  <a:pt x="168629" y="244792"/>
                </a:lnTo>
                <a:lnTo>
                  <a:pt x="205180" y="205313"/>
                </a:lnTo>
                <a:lnTo>
                  <a:pt x="244633" y="168739"/>
                </a:lnTo>
                <a:lnTo>
                  <a:pt x="286807" y="135248"/>
                </a:lnTo>
                <a:lnTo>
                  <a:pt x="331523" y="105022"/>
                </a:lnTo>
                <a:lnTo>
                  <a:pt x="378600" y="78241"/>
                </a:lnTo>
                <a:lnTo>
                  <a:pt x="427858" y="55086"/>
                </a:lnTo>
                <a:lnTo>
                  <a:pt x="479117" y="35736"/>
                </a:lnTo>
                <a:lnTo>
                  <a:pt x="532196" y="20372"/>
                </a:lnTo>
                <a:lnTo>
                  <a:pt x="586916" y="9174"/>
                </a:lnTo>
                <a:lnTo>
                  <a:pt x="643095" y="2323"/>
                </a:lnTo>
                <a:lnTo>
                  <a:pt x="700554" y="0"/>
                </a:lnTo>
                <a:lnTo>
                  <a:pt x="2131342" y="0"/>
                </a:lnTo>
                <a:lnTo>
                  <a:pt x="2188801" y="2323"/>
                </a:lnTo>
                <a:lnTo>
                  <a:pt x="2244980" y="9174"/>
                </a:lnTo>
                <a:lnTo>
                  <a:pt x="2299700" y="20372"/>
                </a:lnTo>
                <a:lnTo>
                  <a:pt x="2352779" y="35736"/>
                </a:lnTo>
                <a:lnTo>
                  <a:pt x="2404037" y="55086"/>
                </a:lnTo>
                <a:lnTo>
                  <a:pt x="2453295" y="78241"/>
                </a:lnTo>
                <a:lnTo>
                  <a:pt x="2500373" y="105022"/>
                </a:lnTo>
                <a:lnTo>
                  <a:pt x="2545088" y="135248"/>
                </a:lnTo>
                <a:lnTo>
                  <a:pt x="2587263" y="168739"/>
                </a:lnTo>
                <a:lnTo>
                  <a:pt x="2626716" y="205313"/>
                </a:lnTo>
                <a:lnTo>
                  <a:pt x="2663267" y="244792"/>
                </a:lnTo>
                <a:lnTo>
                  <a:pt x="2696735" y="286994"/>
                </a:lnTo>
                <a:lnTo>
                  <a:pt x="2726942" y="331739"/>
                </a:lnTo>
                <a:lnTo>
                  <a:pt x="2753705" y="378846"/>
                </a:lnTo>
                <a:lnTo>
                  <a:pt x="2776846" y="428136"/>
                </a:lnTo>
                <a:lnTo>
                  <a:pt x="2796183" y="479428"/>
                </a:lnTo>
                <a:lnTo>
                  <a:pt x="2811537" y="532542"/>
                </a:lnTo>
                <a:lnTo>
                  <a:pt x="2822728" y="587297"/>
                </a:lnTo>
                <a:lnTo>
                  <a:pt x="2829574" y="643513"/>
                </a:lnTo>
                <a:lnTo>
                  <a:pt x="2831896" y="701009"/>
                </a:lnTo>
                <a:lnTo>
                  <a:pt x="2831896" y="1417773"/>
                </a:lnTo>
                <a:lnTo>
                  <a:pt x="2829574" y="1475270"/>
                </a:lnTo>
                <a:lnTo>
                  <a:pt x="2822728" y="1531485"/>
                </a:lnTo>
                <a:lnTo>
                  <a:pt x="2811537" y="1586240"/>
                </a:lnTo>
                <a:lnTo>
                  <a:pt x="2796183" y="1639354"/>
                </a:lnTo>
                <a:lnTo>
                  <a:pt x="2776846" y="1690646"/>
                </a:lnTo>
                <a:lnTo>
                  <a:pt x="2753705" y="1739936"/>
                </a:lnTo>
                <a:lnTo>
                  <a:pt x="2726942" y="1787044"/>
                </a:lnTo>
                <a:lnTo>
                  <a:pt x="2696735" y="1831789"/>
                </a:lnTo>
                <a:lnTo>
                  <a:pt x="2663267" y="1873991"/>
                </a:lnTo>
                <a:lnTo>
                  <a:pt x="2626716" y="1913469"/>
                </a:lnTo>
                <a:lnTo>
                  <a:pt x="2587263" y="1950044"/>
                </a:lnTo>
                <a:lnTo>
                  <a:pt x="2545088" y="1983534"/>
                </a:lnTo>
                <a:lnTo>
                  <a:pt x="2500373" y="2013760"/>
                </a:lnTo>
                <a:lnTo>
                  <a:pt x="2453295" y="2040541"/>
                </a:lnTo>
                <a:lnTo>
                  <a:pt x="2404037" y="2063697"/>
                </a:lnTo>
                <a:lnTo>
                  <a:pt x="2352779" y="2083047"/>
                </a:lnTo>
                <a:lnTo>
                  <a:pt x="2299700" y="2098411"/>
                </a:lnTo>
                <a:lnTo>
                  <a:pt x="2244980" y="2109608"/>
                </a:lnTo>
                <a:lnTo>
                  <a:pt x="2188801" y="2116459"/>
                </a:lnTo>
                <a:lnTo>
                  <a:pt x="2131342" y="2118783"/>
                </a:lnTo>
                <a:lnTo>
                  <a:pt x="700554" y="2118783"/>
                </a:lnTo>
                <a:lnTo>
                  <a:pt x="643095" y="2116459"/>
                </a:lnTo>
                <a:lnTo>
                  <a:pt x="586916" y="2109608"/>
                </a:lnTo>
                <a:lnTo>
                  <a:pt x="532196" y="2098411"/>
                </a:lnTo>
                <a:lnTo>
                  <a:pt x="479117" y="2083047"/>
                </a:lnTo>
                <a:lnTo>
                  <a:pt x="427858" y="2063697"/>
                </a:lnTo>
                <a:lnTo>
                  <a:pt x="378600" y="2040541"/>
                </a:lnTo>
                <a:lnTo>
                  <a:pt x="331523" y="2013760"/>
                </a:lnTo>
                <a:lnTo>
                  <a:pt x="286807" y="1983534"/>
                </a:lnTo>
                <a:lnTo>
                  <a:pt x="244633" y="1950044"/>
                </a:lnTo>
                <a:lnTo>
                  <a:pt x="205180" y="1913469"/>
                </a:lnTo>
                <a:lnTo>
                  <a:pt x="168629" y="1873991"/>
                </a:lnTo>
                <a:lnTo>
                  <a:pt x="135160" y="1831789"/>
                </a:lnTo>
                <a:lnTo>
                  <a:pt x="104954" y="1787044"/>
                </a:lnTo>
                <a:lnTo>
                  <a:pt x="78190" y="1739936"/>
                </a:lnTo>
                <a:lnTo>
                  <a:pt x="55050" y="1690646"/>
                </a:lnTo>
                <a:lnTo>
                  <a:pt x="35712" y="1639354"/>
                </a:lnTo>
                <a:lnTo>
                  <a:pt x="20358" y="1586240"/>
                </a:lnTo>
                <a:lnTo>
                  <a:pt x="9168" y="1531485"/>
                </a:lnTo>
                <a:lnTo>
                  <a:pt x="2322" y="1475270"/>
                </a:lnTo>
                <a:lnTo>
                  <a:pt x="0" y="1417773"/>
                </a:lnTo>
                <a:lnTo>
                  <a:pt x="0" y="701009"/>
                </a:lnTo>
                <a:close/>
              </a:path>
            </a:pathLst>
          </a:custGeom>
          <a:ln w="4127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709923" y="4844017"/>
            <a:ext cx="2465705" cy="10210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3550" b="1" spc="-5" dirty="0">
                <a:solidFill>
                  <a:srgbClr val="FFFF66"/>
                </a:solidFill>
                <a:latin typeface="Tahoma"/>
                <a:cs typeface="Tahoma"/>
              </a:rPr>
              <a:t>BE</a:t>
            </a:r>
            <a:r>
              <a:rPr sz="3550" b="1" spc="5" dirty="0">
                <a:solidFill>
                  <a:srgbClr val="FFFF66"/>
                </a:solidFill>
                <a:latin typeface="Tahoma"/>
                <a:cs typeface="Tahoma"/>
              </a:rPr>
              <a:t>S</a:t>
            </a:r>
            <a:r>
              <a:rPr sz="3550" b="1" spc="-5" dirty="0">
                <a:solidFill>
                  <a:srgbClr val="FFFF66"/>
                </a:solidFill>
                <a:latin typeface="Tahoma"/>
                <a:cs typeface="Tahoma"/>
              </a:rPr>
              <a:t>LENME</a:t>
            </a:r>
            <a:endParaRPr sz="355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15"/>
              </a:spcBef>
            </a:pPr>
            <a:r>
              <a:rPr sz="3550" b="1" dirty="0">
                <a:solidFill>
                  <a:srgbClr val="FFFF66"/>
                </a:solidFill>
                <a:latin typeface="Tahoma"/>
                <a:cs typeface="Tahoma"/>
              </a:rPr>
              <a:t>TED</a:t>
            </a:r>
            <a:r>
              <a:rPr sz="3550" b="1" spc="-15" dirty="0">
                <a:solidFill>
                  <a:srgbClr val="FFFF66"/>
                </a:solidFill>
                <a:latin typeface="Tahoma"/>
                <a:cs typeface="Tahoma"/>
              </a:rPr>
              <a:t>A</a:t>
            </a:r>
            <a:r>
              <a:rPr sz="3550" b="1" dirty="0">
                <a:solidFill>
                  <a:srgbClr val="FFFF66"/>
                </a:solidFill>
                <a:latin typeface="Tahoma"/>
                <a:cs typeface="Tahoma"/>
              </a:rPr>
              <a:t>VİSİ</a:t>
            </a:r>
            <a:endParaRPr sz="355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672878" y="4247683"/>
            <a:ext cx="2684221" cy="216007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672877" y="4247684"/>
            <a:ext cx="2684780" cy="2160270"/>
          </a:xfrm>
          <a:custGeom>
            <a:avLst/>
            <a:gdLst/>
            <a:ahLst/>
            <a:cxnLst/>
            <a:rect l="l" t="t" r="r" b="b"/>
            <a:pathLst>
              <a:path w="2684779" h="2160270">
                <a:moveTo>
                  <a:pt x="0" y="714772"/>
                </a:moveTo>
                <a:lnTo>
                  <a:pt x="2367" y="656146"/>
                </a:lnTo>
                <a:lnTo>
                  <a:pt x="9348" y="598826"/>
                </a:lnTo>
                <a:lnTo>
                  <a:pt x="20758" y="542996"/>
                </a:lnTo>
                <a:lnTo>
                  <a:pt x="36413" y="488839"/>
                </a:lnTo>
                <a:lnTo>
                  <a:pt x="56130" y="436540"/>
                </a:lnTo>
                <a:lnTo>
                  <a:pt x="79725" y="386282"/>
                </a:lnTo>
                <a:lnTo>
                  <a:pt x="107014" y="338250"/>
                </a:lnTo>
                <a:lnTo>
                  <a:pt x="137813" y="292626"/>
                </a:lnTo>
                <a:lnTo>
                  <a:pt x="171938" y="249596"/>
                </a:lnTo>
                <a:lnTo>
                  <a:pt x="209207" y="209343"/>
                </a:lnTo>
                <a:lnTo>
                  <a:pt x="249434" y="172050"/>
                </a:lnTo>
                <a:lnTo>
                  <a:pt x="292436" y="137902"/>
                </a:lnTo>
                <a:lnTo>
                  <a:pt x="338030" y="107083"/>
                </a:lnTo>
                <a:lnTo>
                  <a:pt x="386031" y="79777"/>
                </a:lnTo>
                <a:lnTo>
                  <a:pt x="436257" y="56167"/>
                </a:lnTo>
                <a:lnTo>
                  <a:pt x="488522" y="36437"/>
                </a:lnTo>
                <a:lnTo>
                  <a:pt x="542643" y="20771"/>
                </a:lnTo>
                <a:lnTo>
                  <a:pt x="598437" y="9354"/>
                </a:lnTo>
                <a:lnTo>
                  <a:pt x="655720" y="2369"/>
                </a:lnTo>
                <a:lnTo>
                  <a:pt x="714308" y="0"/>
                </a:lnTo>
                <a:lnTo>
                  <a:pt x="1969912" y="0"/>
                </a:lnTo>
                <a:lnTo>
                  <a:pt x="2028500" y="2369"/>
                </a:lnTo>
                <a:lnTo>
                  <a:pt x="2085783" y="9354"/>
                </a:lnTo>
                <a:lnTo>
                  <a:pt x="2141577" y="20771"/>
                </a:lnTo>
                <a:lnTo>
                  <a:pt x="2195698" y="36437"/>
                </a:lnTo>
                <a:lnTo>
                  <a:pt x="2247963" y="56167"/>
                </a:lnTo>
                <a:lnTo>
                  <a:pt x="2298189" y="79777"/>
                </a:lnTo>
                <a:lnTo>
                  <a:pt x="2346190" y="107083"/>
                </a:lnTo>
                <a:lnTo>
                  <a:pt x="2391784" y="137902"/>
                </a:lnTo>
                <a:lnTo>
                  <a:pt x="2434786" y="172050"/>
                </a:lnTo>
                <a:lnTo>
                  <a:pt x="2475014" y="209343"/>
                </a:lnTo>
                <a:lnTo>
                  <a:pt x="2512282" y="249596"/>
                </a:lnTo>
                <a:lnTo>
                  <a:pt x="2546407" y="292626"/>
                </a:lnTo>
                <a:lnTo>
                  <a:pt x="2577207" y="338250"/>
                </a:lnTo>
                <a:lnTo>
                  <a:pt x="2604495" y="386282"/>
                </a:lnTo>
                <a:lnTo>
                  <a:pt x="2628090" y="436540"/>
                </a:lnTo>
                <a:lnTo>
                  <a:pt x="2647807" y="488839"/>
                </a:lnTo>
                <a:lnTo>
                  <a:pt x="2663462" y="542996"/>
                </a:lnTo>
                <a:lnTo>
                  <a:pt x="2674872" y="598826"/>
                </a:lnTo>
                <a:lnTo>
                  <a:pt x="2681853" y="656146"/>
                </a:lnTo>
                <a:lnTo>
                  <a:pt x="2684221" y="714772"/>
                </a:lnTo>
                <a:lnTo>
                  <a:pt x="2684221" y="1445300"/>
                </a:lnTo>
                <a:lnTo>
                  <a:pt x="2681853" y="1503925"/>
                </a:lnTo>
                <a:lnTo>
                  <a:pt x="2674872" y="1561245"/>
                </a:lnTo>
                <a:lnTo>
                  <a:pt x="2663462" y="1617075"/>
                </a:lnTo>
                <a:lnTo>
                  <a:pt x="2647807" y="1671232"/>
                </a:lnTo>
                <a:lnTo>
                  <a:pt x="2628090" y="1723531"/>
                </a:lnTo>
                <a:lnTo>
                  <a:pt x="2604495" y="1773789"/>
                </a:lnTo>
                <a:lnTo>
                  <a:pt x="2577207" y="1821822"/>
                </a:lnTo>
                <a:lnTo>
                  <a:pt x="2546407" y="1867445"/>
                </a:lnTo>
                <a:lnTo>
                  <a:pt x="2512282" y="1910476"/>
                </a:lnTo>
                <a:lnTo>
                  <a:pt x="2475014" y="1950729"/>
                </a:lnTo>
                <a:lnTo>
                  <a:pt x="2434786" y="1988022"/>
                </a:lnTo>
                <a:lnTo>
                  <a:pt x="2391784" y="2022169"/>
                </a:lnTo>
                <a:lnTo>
                  <a:pt x="2346190" y="2052988"/>
                </a:lnTo>
                <a:lnTo>
                  <a:pt x="2298189" y="2080295"/>
                </a:lnTo>
                <a:lnTo>
                  <a:pt x="2247963" y="2103905"/>
                </a:lnTo>
                <a:lnTo>
                  <a:pt x="2195698" y="2123635"/>
                </a:lnTo>
                <a:lnTo>
                  <a:pt x="2141577" y="2139300"/>
                </a:lnTo>
                <a:lnTo>
                  <a:pt x="2085783" y="2150717"/>
                </a:lnTo>
                <a:lnTo>
                  <a:pt x="2028500" y="2157703"/>
                </a:lnTo>
                <a:lnTo>
                  <a:pt x="1969912" y="2160072"/>
                </a:lnTo>
                <a:lnTo>
                  <a:pt x="714308" y="2160072"/>
                </a:lnTo>
                <a:lnTo>
                  <a:pt x="655720" y="2157703"/>
                </a:lnTo>
                <a:lnTo>
                  <a:pt x="598437" y="2150717"/>
                </a:lnTo>
                <a:lnTo>
                  <a:pt x="542643" y="2139300"/>
                </a:lnTo>
                <a:lnTo>
                  <a:pt x="488522" y="2123635"/>
                </a:lnTo>
                <a:lnTo>
                  <a:pt x="436257" y="2103905"/>
                </a:lnTo>
                <a:lnTo>
                  <a:pt x="386031" y="2080295"/>
                </a:lnTo>
                <a:lnTo>
                  <a:pt x="338030" y="2052988"/>
                </a:lnTo>
                <a:lnTo>
                  <a:pt x="292436" y="2022169"/>
                </a:lnTo>
                <a:lnTo>
                  <a:pt x="249434" y="1988022"/>
                </a:lnTo>
                <a:lnTo>
                  <a:pt x="209207" y="1950729"/>
                </a:lnTo>
                <a:lnTo>
                  <a:pt x="171938" y="1910476"/>
                </a:lnTo>
                <a:lnTo>
                  <a:pt x="137813" y="1867445"/>
                </a:lnTo>
                <a:lnTo>
                  <a:pt x="107014" y="1821822"/>
                </a:lnTo>
                <a:lnTo>
                  <a:pt x="79725" y="1773789"/>
                </a:lnTo>
                <a:lnTo>
                  <a:pt x="56130" y="1723531"/>
                </a:lnTo>
                <a:lnTo>
                  <a:pt x="36413" y="1671232"/>
                </a:lnTo>
                <a:lnTo>
                  <a:pt x="20758" y="1617075"/>
                </a:lnTo>
                <a:lnTo>
                  <a:pt x="9348" y="1561245"/>
                </a:lnTo>
                <a:lnTo>
                  <a:pt x="2367" y="1503925"/>
                </a:lnTo>
                <a:lnTo>
                  <a:pt x="0" y="1445300"/>
                </a:lnTo>
                <a:lnTo>
                  <a:pt x="0" y="714772"/>
                </a:lnTo>
                <a:close/>
              </a:path>
            </a:pathLst>
          </a:custGeom>
          <a:ln w="4127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6840248" y="5115656"/>
            <a:ext cx="2312670" cy="4775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550" b="1" dirty="0">
                <a:solidFill>
                  <a:srgbClr val="FFFF66"/>
                </a:solidFill>
                <a:latin typeface="Tahoma"/>
                <a:cs typeface="Tahoma"/>
              </a:rPr>
              <a:t>EGZERSİZ</a:t>
            </a:r>
            <a:endParaRPr sz="3550">
              <a:latin typeface="Tahoma"/>
              <a:cs typeface="Tahom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9721945" y="4247683"/>
            <a:ext cx="3088151" cy="211878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721944" y="4247684"/>
            <a:ext cx="3088640" cy="2118995"/>
          </a:xfrm>
          <a:custGeom>
            <a:avLst/>
            <a:gdLst/>
            <a:ahLst/>
            <a:cxnLst/>
            <a:rect l="l" t="t" r="r" b="b"/>
            <a:pathLst>
              <a:path w="3088640" h="2118995">
                <a:moveTo>
                  <a:pt x="0" y="701009"/>
                </a:moveTo>
                <a:lnTo>
                  <a:pt x="2322" y="643513"/>
                </a:lnTo>
                <a:lnTo>
                  <a:pt x="9168" y="587297"/>
                </a:lnTo>
                <a:lnTo>
                  <a:pt x="20358" y="532542"/>
                </a:lnTo>
                <a:lnTo>
                  <a:pt x="35712" y="479428"/>
                </a:lnTo>
                <a:lnTo>
                  <a:pt x="55050" y="428136"/>
                </a:lnTo>
                <a:lnTo>
                  <a:pt x="78190" y="378846"/>
                </a:lnTo>
                <a:lnTo>
                  <a:pt x="104954" y="331739"/>
                </a:lnTo>
                <a:lnTo>
                  <a:pt x="135160" y="286994"/>
                </a:lnTo>
                <a:lnTo>
                  <a:pt x="168629" y="244792"/>
                </a:lnTo>
                <a:lnTo>
                  <a:pt x="205180" y="205313"/>
                </a:lnTo>
                <a:lnTo>
                  <a:pt x="244633" y="168739"/>
                </a:lnTo>
                <a:lnTo>
                  <a:pt x="286807" y="135248"/>
                </a:lnTo>
                <a:lnTo>
                  <a:pt x="331523" y="105022"/>
                </a:lnTo>
                <a:lnTo>
                  <a:pt x="378600" y="78241"/>
                </a:lnTo>
                <a:lnTo>
                  <a:pt x="427858" y="55086"/>
                </a:lnTo>
                <a:lnTo>
                  <a:pt x="479117" y="35736"/>
                </a:lnTo>
                <a:lnTo>
                  <a:pt x="532196" y="20372"/>
                </a:lnTo>
                <a:lnTo>
                  <a:pt x="586916" y="9174"/>
                </a:lnTo>
                <a:lnTo>
                  <a:pt x="643095" y="2323"/>
                </a:lnTo>
                <a:lnTo>
                  <a:pt x="700554" y="0"/>
                </a:lnTo>
                <a:lnTo>
                  <a:pt x="2387603" y="0"/>
                </a:lnTo>
                <a:lnTo>
                  <a:pt x="2445062" y="2323"/>
                </a:lnTo>
                <a:lnTo>
                  <a:pt x="2501241" y="9174"/>
                </a:lnTo>
                <a:lnTo>
                  <a:pt x="2555960" y="20372"/>
                </a:lnTo>
                <a:lnTo>
                  <a:pt x="2609039" y="35736"/>
                </a:lnTo>
                <a:lnTo>
                  <a:pt x="2660298" y="55086"/>
                </a:lnTo>
                <a:lnTo>
                  <a:pt x="2709556" y="78241"/>
                </a:lnTo>
                <a:lnTo>
                  <a:pt x="2756633" y="105022"/>
                </a:lnTo>
                <a:lnTo>
                  <a:pt x="2801349" y="135248"/>
                </a:lnTo>
                <a:lnTo>
                  <a:pt x="2843524" y="168739"/>
                </a:lnTo>
                <a:lnTo>
                  <a:pt x="2882976" y="205313"/>
                </a:lnTo>
                <a:lnTo>
                  <a:pt x="2919527" y="244792"/>
                </a:lnTo>
                <a:lnTo>
                  <a:pt x="2952996" y="286994"/>
                </a:lnTo>
                <a:lnTo>
                  <a:pt x="2983202" y="331739"/>
                </a:lnTo>
                <a:lnTo>
                  <a:pt x="3009966" y="378846"/>
                </a:lnTo>
                <a:lnTo>
                  <a:pt x="3033106" y="428136"/>
                </a:lnTo>
                <a:lnTo>
                  <a:pt x="3052444" y="479428"/>
                </a:lnTo>
                <a:lnTo>
                  <a:pt x="3067798" y="532542"/>
                </a:lnTo>
                <a:lnTo>
                  <a:pt x="3078988" y="587297"/>
                </a:lnTo>
                <a:lnTo>
                  <a:pt x="3085835" y="643513"/>
                </a:lnTo>
                <a:lnTo>
                  <a:pt x="3088157" y="701009"/>
                </a:lnTo>
                <a:lnTo>
                  <a:pt x="3088157" y="1417773"/>
                </a:lnTo>
                <a:lnTo>
                  <a:pt x="3085835" y="1475270"/>
                </a:lnTo>
                <a:lnTo>
                  <a:pt x="3078988" y="1531485"/>
                </a:lnTo>
                <a:lnTo>
                  <a:pt x="3067798" y="1586240"/>
                </a:lnTo>
                <a:lnTo>
                  <a:pt x="3052444" y="1639354"/>
                </a:lnTo>
                <a:lnTo>
                  <a:pt x="3033106" y="1690646"/>
                </a:lnTo>
                <a:lnTo>
                  <a:pt x="3009966" y="1739936"/>
                </a:lnTo>
                <a:lnTo>
                  <a:pt x="2983202" y="1787044"/>
                </a:lnTo>
                <a:lnTo>
                  <a:pt x="2952996" y="1831789"/>
                </a:lnTo>
                <a:lnTo>
                  <a:pt x="2919527" y="1873991"/>
                </a:lnTo>
                <a:lnTo>
                  <a:pt x="2882976" y="1913469"/>
                </a:lnTo>
                <a:lnTo>
                  <a:pt x="2843524" y="1950044"/>
                </a:lnTo>
                <a:lnTo>
                  <a:pt x="2801349" y="1983534"/>
                </a:lnTo>
                <a:lnTo>
                  <a:pt x="2756633" y="2013760"/>
                </a:lnTo>
                <a:lnTo>
                  <a:pt x="2709556" y="2040541"/>
                </a:lnTo>
                <a:lnTo>
                  <a:pt x="2660298" y="2063697"/>
                </a:lnTo>
                <a:lnTo>
                  <a:pt x="2609039" y="2083047"/>
                </a:lnTo>
                <a:lnTo>
                  <a:pt x="2555960" y="2098411"/>
                </a:lnTo>
                <a:lnTo>
                  <a:pt x="2501241" y="2109608"/>
                </a:lnTo>
                <a:lnTo>
                  <a:pt x="2445062" y="2116459"/>
                </a:lnTo>
                <a:lnTo>
                  <a:pt x="2387603" y="2118783"/>
                </a:lnTo>
                <a:lnTo>
                  <a:pt x="700554" y="2118783"/>
                </a:lnTo>
                <a:lnTo>
                  <a:pt x="643095" y="2116459"/>
                </a:lnTo>
                <a:lnTo>
                  <a:pt x="586916" y="2109608"/>
                </a:lnTo>
                <a:lnTo>
                  <a:pt x="532196" y="2098411"/>
                </a:lnTo>
                <a:lnTo>
                  <a:pt x="479117" y="2083047"/>
                </a:lnTo>
                <a:lnTo>
                  <a:pt x="427858" y="2063697"/>
                </a:lnTo>
                <a:lnTo>
                  <a:pt x="378600" y="2040541"/>
                </a:lnTo>
                <a:lnTo>
                  <a:pt x="331523" y="2013760"/>
                </a:lnTo>
                <a:lnTo>
                  <a:pt x="286807" y="1983534"/>
                </a:lnTo>
                <a:lnTo>
                  <a:pt x="244633" y="1950044"/>
                </a:lnTo>
                <a:lnTo>
                  <a:pt x="205180" y="1913469"/>
                </a:lnTo>
                <a:lnTo>
                  <a:pt x="168629" y="1873991"/>
                </a:lnTo>
                <a:lnTo>
                  <a:pt x="135160" y="1831789"/>
                </a:lnTo>
                <a:lnTo>
                  <a:pt x="104954" y="1787044"/>
                </a:lnTo>
                <a:lnTo>
                  <a:pt x="78190" y="1739936"/>
                </a:lnTo>
                <a:lnTo>
                  <a:pt x="55050" y="1690646"/>
                </a:lnTo>
                <a:lnTo>
                  <a:pt x="35712" y="1639354"/>
                </a:lnTo>
                <a:lnTo>
                  <a:pt x="20358" y="1586240"/>
                </a:lnTo>
                <a:lnTo>
                  <a:pt x="9168" y="1531485"/>
                </a:lnTo>
                <a:lnTo>
                  <a:pt x="2322" y="1475270"/>
                </a:lnTo>
                <a:lnTo>
                  <a:pt x="0" y="1417773"/>
                </a:lnTo>
                <a:lnTo>
                  <a:pt x="0" y="701009"/>
                </a:lnTo>
                <a:close/>
              </a:path>
            </a:pathLst>
          </a:custGeom>
          <a:ln w="4128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0578106" y="5136120"/>
            <a:ext cx="1113155" cy="4775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550" b="1" dirty="0">
                <a:solidFill>
                  <a:srgbClr val="FFFF66"/>
                </a:solidFill>
                <a:latin typeface="Tahoma"/>
                <a:cs typeface="Tahoma"/>
              </a:rPr>
              <a:t>İLAÇ</a:t>
            </a:r>
            <a:endParaRPr sz="3550">
              <a:latin typeface="Tahoma"/>
              <a:cs typeface="Tahoma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50957" y="4262895"/>
            <a:ext cx="2903562" cy="207749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50957" y="4262895"/>
            <a:ext cx="2903855" cy="2077720"/>
          </a:xfrm>
          <a:custGeom>
            <a:avLst/>
            <a:gdLst/>
            <a:ahLst/>
            <a:cxnLst/>
            <a:rect l="l" t="t" r="r" b="b"/>
            <a:pathLst>
              <a:path w="2903854" h="2077720">
                <a:moveTo>
                  <a:pt x="0" y="687427"/>
                </a:moveTo>
                <a:lnTo>
                  <a:pt x="2277" y="631034"/>
                </a:lnTo>
                <a:lnTo>
                  <a:pt x="8991" y="575899"/>
                </a:lnTo>
                <a:lnTo>
                  <a:pt x="19965" y="522199"/>
                </a:lnTo>
                <a:lnTo>
                  <a:pt x="35022" y="470110"/>
                </a:lnTo>
                <a:lnTo>
                  <a:pt x="53985" y="419809"/>
                </a:lnTo>
                <a:lnTo>
                  <a:pt x="76678" y="371472"/>
                </a:lnTo>
                <a:lnTo>
                  <a:pt x="102923" y="325277"/>
                </a:lnTo>
                <a:lnTo>
                  <a:pt x="132544" y="281400"/>
                </a:lnTo>
                <a:lnTo>
                  <a:pt x="165365" y="240018"/>
                </a:lnTo>
                <a:lnTo>
                  <a:pt x="201207" y="201307"/>
                </a:lnTo>
                <a:lnTo>
                  <a:pt x="239896" y="165444"/>
                </a:lnTo>
                <a:lnTo>
                  <a:pt x="281252" y="132606"/>
                </a:lnTo>
                <a:lnTo>
                  <a:pt x="325101" y="102969"/>
                </a:lnTo>
                <a:lnTo>
                  <a:pt x="371265" y="76711"/>
                </a:lnTo>
                <a:lnTo>
                  <a:pt x="419567" y="54008"/>
                </a:lnTo>
                <a:lnTo>
                  <a:pt x="469830" y="35036"/>
                </a:lnTo>
                <a:lnTo>
                  <a:pt x="521878" y="19972"/>
                </a:lnTo>
                <a:lnTo>
                  <a:pt x="575534" y="8994"/>
                </a:lnTo>
                <a:lnTo>
                  <a:pt x="630621" y="2278"/>
                </a:lnTo>
                <a:lnTo>
                  <a:pt x="686962" y="0"/>
                </a:lnTo>
                <a:lnTo>
                  <a:pt x="2216581" y="0"/>
                </a:lnTo>
                <a:lnTo>
                  <a:pt x="2272937" y="2278"/>
                </a:lnTo>
                <a:lnTo>
                  <a:pt x="2328036" y="8994"/>
                </a:lnTo>
                <a:lnTo>
                  <a:pt x="2381702" y="19972"/>
                </a:lnTo>
                <a:lnTo>
                  <a:pt x="2433757" y="35036"/>
                </a:lnTo>
                <a:lnTo>
                  <a:pt x="2484026" y="54008"/>
                </a:lnTo>
                <a:lnTo>
                  <a:pt x="2532331" y="76711"/>
                </a:lnTo>
                <a:lnTo>
                  <a:pt x="2578496" y="102969"/>
                </a:lnTo>
                <a:lnTo>
                  <a:pt x="2622345" y="132606"/>
                </a:lnTo>
                <a:lnTo>
                  <a:pt x="2663700" y="165444"/>
                </a:lnTo>
                <a:lnTo>
                  <a:pt x="2702386" y="201307"/>
                </a:lnTo>
                <a:lnTo>
                  <a:pt x="2738226" y="240018"/>
                </a:lnTo>
                <a:lnTo>
                  <a:pt x="2771042" y="281400"/>
                </a:lnTo>
                <a:lnTo>
                  <a:pt x="2800660" y="325277"/>
                </a:lnTo>
                <a:lnTo>
                  <a:pt x="2826901" y="371472"/>
                </a:lnTo>
                <a:lnTo>
                  <a:pt x="2849589" y="419809"/>
                </a:lnTo>
                <a:lnTo>
                  <a:pt x="2868549" y="470110"/>
                </a:lnTo>
                <a:lnTo>
                  <a:pt x="2883602" y="522199"/>
                </a:lnTo>
                <a:lnTo>
                  <a:pt x="2894573" y="575899"/>
                </a:lnTo>
                <a:lnTo>
                  <a:pt x="2901286" y="631034"/>
                </a:lnTo>
                <a:lnTo>
                  <a:pt x="2903562" y="687427"/>
                </a:lnTo>
                <a:lnTo>
                  <a:pt x="2903562" y="1390066"/>
                </a:lnTo>
                <a:lnTo>
                  <a:pt x="2901286" y="1446459"/>
                </a:lnTo>
                <a:lnTo>
                  <a:pt x="2894573" y="1501594"/>
                </a:lnTo>
                <a:lnTo>
                  <a:pt x="2883602" y="1555294"/>
                </a:lnTo>
                <a:lnTo>
                  <a:pt x="2868549" y="1607383"/>
                </a:lnTo>
                <a:lnTo>
                  <a:pt x="2849589" y="1657684"/>
                </a:lnTo>
                <a:lnTo>
                  <a:pt x="2826901" y="1706021"/>
                </a:lnTo>
                <a:lnTo>
                  <a:pt x="2800660" y="1752216"/>
                </a:lnTo>
                <a:lnTo>
                  <a:pt x="2771042" y="1796093"/>
                </a:lnTo>
                <a:lnTo>
                  <a:pt x="2738226" y="1837476"/>
                </a:lnTo>
                <a:lnTo>
                  <a:pt x="2702386" y="1876187"/>
                </a:lnTo>
                <a:lnTo>
                  <a:pt x="2663700" y="1912050"/>
                </a:lnTo>
                <a:lnTo>
                  <a:pt x="2622345" y="1944888"/>
                </a:lnTo>
                <a:lnTo>
                  <a:pt x="2578496" y="1974524"/>
                </a:lnTo>
                <a:lnTo>
                  <a:pt x="2532331" y="2000782"/>
                </a:lnTo>
                <a:lnTo>
                  <a:pt x="2484026" y="2023486"/>
                </a:lnTo>
                <a:lnTo>
                  <a:pt x="2433757" y="2042457"/>
                </a:lnTo>
                <a:lnTo>
                  <a:pt x="2381702" y="2057521"/>
                </a:lnTo>
                <a:lnTo>
                  <a:pt x="2328036" y="2068499"/>
                </a:lnTo>
                <a:lnTo>
                  <a:pt x="2272937" y="2075216"/>
                </a:lnTo>
                <a:lnTo>
                  <a:pt x="2216581" y="2077494"/>
                </a:lnTo>
                <a:lnTo>
                  <a:pt x="686962" y="2077494"/>
                </a:lnTo>
                <a:lnTo>
                  <a:pt x="630621" y="2075216"/>
                </a:lnTo>
                <a:lnTo>
                  <a:pt x="575534" y="2068499"/>
                </a:lnTo>
                <a:lnTo>
                  <a:pt x="521878" y="2057521"/>
                </a:lnTo>
                <a:lnTo>
                  <a:pt x="469830" y="2042457"/>
                </a:lnTo>
                <a:lnTo>
                  <a:pt x="419567" y="2023486"/>
                </a:lnTo>
                <a:lnTo>
                  <a:pt x="371265" y="2000782"/>
                </a:lnTo>
                <a:lnTo>
                  <a:pt x="325101" y="1974524"/>
                </a:lnTo>
                <a:lnTo>
                  <a:pt x="281252" y="1944888"/>
                </a:lnTo>
                <a:lnTo>
                  <a:pt x="239896" y="1912050"/>
                </a:lnTo>
                <a:lnTo>
                  <a:pt x="201207" y="1876187"/>
                </a:lnTo>
                <a:lnTo>
                  <a:pt x="165365" y="1837476"/>
                </a:lnTo>
                <a:lnTo>
                  <a:pt x="132544" y="1796093"/>
                </a:lnTo>
                <a:lnTo>
                  <a:pt x="102923" y="1752216"/>
                </a:lnTo>
                <a:lnTo>
                  <a:pt x="76678" y="1706021"/>
                </a:lnTo>
                <a:lnTo>
                  <a:pt x="53985" y="1657684"/>
                </a:lnTo>
                <a:lnTo>
                  <a:pt x="35022" y="1607383"/>
                </a:lnTo>
                <a:lnTo>
                  <a:pt x="19965" y="1555294"/>
                </a:lnTo>
                <a:lnTo>
                  <a:pt x="8991" y="1501594"/>
                </a:lnTo>
                <a:lnTo>
                  <a:pt x="2277" y="1446459"/>
                </a:lnTo>
                <a:lnTo>
                  <a:pt x="0" y="1390066"/>
                </a:lnTo>
                <a:lnTo>
                  <a:pt x="0" y="687427"/>
                </a:lnTo>
                <a:close/>
              </a:path>
            </a:pathLst>
          </a:custGeom>
          <a:ln w="4128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932754" y="5122719"/>
            <a:ext cx="1757045" cy="4775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550" b="1" dirty="0">
                <a:solidFill>
                  <a:srgbClr val="FFFF66"/>
                </a:solidFill>
                <a:latin typeface="Tahoma"/>
                <a:cs typeface="Tahoma"/>
              </a:rPr>
              <a:t>EĞ</a:t>
            </a:r>
            <a:r>
              <a:rPr sz="3550" b="1" spc="5" dirty="0">
                <a:solidFill>
                  <a:srgbClr val="FFFF66"/>
                </a:solidFill>
                <a:latin typeface="Tahoma"/>
                <a:cs typeface="Tahoma"/>
              </a:rPr>
              <a:t>İ</a:t>
            </a:r>
            <a:r>
              <a:rPr sz="3550" b="1" dirty="0">
                <a:solidFill>
                  <a:srgbClr val="FFFF66"/>
                </a:solidFill>
                <a:latin typeface="Tahoma"/>
                <a:cs typeface="Tahoma"/>
              </a:rPr>
              <a:t>TİM</a:t>
            </a:r>
            <a:endParaRPr sz="3550">
              <a:latin typeface="Tahoma"/>
              <a:cs typeface="Tahoma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3766" y="43801"/>
            <a:ext cx="12961033" cy="101266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078782" y="80744"/>
            <a:ext cx="4966677" cy="99311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016" y="9031"/>
            <a:ext cx="12995910" cy="1008380"/>
          </a:xfrm>
          <a:custGeom>
            <a:avLst/>
            <a:gdLst/>
            <a:ahLst/>
            <a:cxnLst/>
            <a:rect l="l" t="t" r="r" b="b"/>
            <a:pathLst>
              <a:path w="12995910" h="1008380">
                <a:moveTo>
                  <a:pt x="0" y="1008323"/>
                </a:moveTo>
                <a:lnTo>
                  <a:pt x="12995783" y="1008323"/>
                </a:lnTo>
                <a:lnTo>
                  <a:pt x="12995783" y="0"/>
                </a:lnTo>
                <a:lnTo>
                  <a:pt x="0" y="0"/>
                </a:lnTo>
                <a:lnTo>
                  <a:pt x="0" y="1008323"/>
                </a:lnTo>
                <a:close/>
              </a:path>
            </a:pathLst>
          </a:custGeom>
          <a:solidFill>
            <a:srgbClr val="FFC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4314018" y="252560"/>
            <a:ext cx="4425315" cy="497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700" b="1" i="1" dirty="0">
                <a:solidFill>
                  <a:srgbClr val="000066"/>
                </a:solidFill>
                <a:latin typeface="Arial Narrow"/>
                <a:cs typeface="Arial Narrow"/>
              </a:rPr>
              <a:t>D</a:t>
            </a:r>
            <a:r>
              <a:rPr sz="3700" b="1" i="1" spc="-15" dirty="0">
                <a:solidFill>
                  <a:srgbClr val="000066"/>
                </a:solidFill>
                <a:latin typeface="Arial Narrow"/>
                <a:cs typeface="Arial Narrow"/>
              </a:rPr>
              <a:t>İ</a:t>
            </a:r>
            <a:r>
              <a:rPr sz="3700" b="1" i="1" spc="-340" dirty="0">
                <a:solidFill>
                  <a:srgbClr val="000066"/>
                </a:solidFill>
                <a:latin typeface="Arial Narrow"/>
                <a:cs typeface="Arial Narrow"/>
              </a:rPr>
              <a:t>Y</a:t>
            </a:r>
            <a:r>
              <a:rPr sz="3700" b="1" i="1" dirty="0">
                <a:solidFill>
                  <a:srgbClr val="000066"/>
                </a:solidFill>
                <a:latin typeface="Arial Narrow"/>
                <a:cs typeface="Arial Narrow"/>
              </a:rPr>
              <a:t>A</a:t>
            </a:r>
            <a:r>
              <a:rPr sz="3700" b="1" i="1" spc="-15" dirty="0">
                <a:solidFill>
                  <a:srgbClr val="000066"/>
                </a:solidFill>
                <a:latin typeface="Arial Narrow"/>
                <a:cs typeface="Arial Narrow"/>
              </a:rPr>
              <a:t>B</a:t>
            </a:r>
            <a:r>
              <a:rPr sz="3700" b="1" i="1" dirty="0">
                <a:solidFill>
                  <a:srgbClr val="000066"/>
                </a:solidFill>
                <a:latin typeface="Arial Narrow"/>
                <a:cs typeface="Arial Narrow"/>
              </a:rPr>
              <a:t>ET</a:t>
            </a:r>
            <a:r>
              <a:rPr sz="3700" b="1" i="1" spc="-15" dirty="0">
                <a:solidFill>
                  <a:srgbClr val="000066"/>
                </a:solidFill>
                <a:latin typeface="Arial Narrow"/>
                <a:cs typeface="Arial Narrow"/>
              </a:rPr>
              <a:t> </a:t>
            </a:r>
            <a:r>
              <a:rPr sz="3700" b="1" i="1" dirty="0">
                <a:solidFill>
                  <a:srgbClr val="000066"/>
                </a:solidFill>
                <a:latin typeface="Arial Narrow"/>
                <a:cs typeface="Arial Narrow"/>
              </a:rPr>
              <a:t>TED</a:t>
            </a:r>
            <a:r>
              <a:rPr sz="3700" b="1" i="1" spc="-280" dirty="0">
                <a:solidFill>
                  <a:srgbClr val="000066"/>
                </a:solidFill>
                <a:latin typeface="Arial Narrow"/>
                <a:cs typeface="Arial Narrow"/>
              </a:rPr>
              <a:t>A</a:t>
            </a:r>
            <a:r>
              <a:rPr sz="3700" b="1" i="1" dirty="0">
                <a:solidFill>
                  <a:srgbClr val="000066"/>
                </a:solidFill>
                <a:latin typeface="Arial Narrow"/>
                <a:cs typeface="Arial Narrow"/>
              </a:rPr>
              <a:t>Vİ</a:t>
            </a:r>
            <a:r>
              <a:rPr sz="3700" b="1" i="1" spc="-30" dirty="0">
                <a:solidFill>
                  <a:srgbClr val="000066"/>
                </a:solidFill>
                <a:latin typeface="Arial Narrow"/>
                <a:cs typeface="Arial Narrow"/>
              </a:rPr>
              <a:t> </a:t>
            </a:r>
            <a:r>
              <a:rPr sz="3700" b="1" i="1" dirty="0">
                <a:solidFill>
                  <a:srgbClr val="000066"/>
                </a:solidFill>
                <a:latin typeface="Arial Narrow"/>
                <a:cs typeface="Arial Narrow"/>
              </a:rPr>
              <a:t>PLANI</a:t>
            </a:r>
            <a:endParaRPr sz="3700">
              <a:latin typeface="Arial Narrow"/>
              <a:cs typeface="Arial Narrow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9258287" y="7286780"/>
            <a:ext cx="2777604" cy="208618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659508" y="1932596"/>
            <a:ext cx="9818370" cy="0"/>
          </a:xfrm>
          <a:custGeom>
            <a:avLst/>
            <a:gdLst/>
            <a:ahLst/>
            <a:cxnLst/>
            <a:rect l="l" t="t" r="r" b="b"/>
            <a:pathLst>
              <a:path w="9818370">
                <a:moveTo>
                  <a:pt x="0" y="0"/>
                </a:moveTo>
                <a:lnTo>
                  <a:pt x="9818255" y="0"/>
                </a:lnTo>
              </a:path>
            </a:pathLst>
          </a:custGeom>
          <a:ln w="19378">
            <a:solidFill>
              <a:srgbClr val="6666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659508" y="1977869"/>
            <a:ext cx="9818370" cy="0"/>
          </a:xfrm>
          <a:custGeom>
            <a:avLst/>
            <a:gdLst/>
            <a:ahLst/>
            <a:cxnLst/>
            <a:rect l="l" t="t" r="r" b="b"/>
            <a:pathLst>
              <a:path w="9818370">
                <a:moveTo>
                  <a:pt x="0" y="0"/>
                </a:moveTo>
                <a:lnTo>
                  <a:pt x="9818255" y="0"/>
                </a:lnTo>
              </a:path>
            </a:pathLst>
          </a:custGeom>
          <a:ln w="37487">
            <a:solidFill>
              <a:srgbClr val="6666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659508" y="2023142"/>
            <a:ext cx="9818370" cy="0"/>
          </a:xfrm>
          <a:custGeom>
            <a:avLst/>
            <a:gdLst/>
            <a:ahLst/>
            <a:cxnLst/>
            <a:rect l="l" t="t" r="r" b="b"/>
            <a:pathLst>
              <a:path w="9818370">
                <a:moveTo>
                  <a:pt x="0" y="0"/>
                </a:moveTo>
                <a:lnTo>
                  <a:pt x="9818255" y="0"/>
                </a:lnTo>
              </a:path>
            </a:pathLst>
          </a:custGeom>
          <a:ln w="19380">
            <a:solidFill>
              <a:srgbClr val="6666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535722" y="1980043"/>
            <a:ext cx="325755" cy="1573530"/>
          </a:xfrm>
          <a:custGeom>
            <a:avLst/>
            <a:gdLst/>
            <a:ahLst/>
            <a:cxnLst/>
            <a:rect l="l" t="t" r="r" b="b"/>
            <a:pathLst>
              <a:path w="325755" h="1573529">
                <a:moveTo>
                  <a:pt x="108585" y="1247366"/>
                </a:moveTo>
                <a:lnTo>
                  <a:pt x="0" y="1247366"/>
                </a:lnTo>
                <a:lnTo>
                  <a:pt x="162877" y="1573331"/>
                </a:lnTo>
                <a:lnTo>
                  <a:pt x="298609" y="1301692"/>
                </a:lnTo>
                <a:lnTo>
                  <a:pt x="108585" y="1301692"/>
                </a:lnTo>
                <a:lnTo>
                  <a:pt x="108585" y="1247366"/>
                </a:lnTo>
                <a:close/>
              </a:path>
              <a:path w="325755" h="1573529">
                <a:moveTo>
                  <a:pt x="126682" y="0"/>
                </a:moveTo>
                <a:lnTo>
                  <a:pt x="108585" y="0"/>
                </a:lnTo>
                <a:lnTo>
                  <a:pt x="108585" y="1301692"/>
                </a:lnTo>
                <a:lnTo>
                  <a:pt x="126682" y="1301692"/>
                </a:lnTo>
                <a:lnTo>
                  <a:pt x="126682" y="0"/>
                </a:lnTo>
                <a:close/>
              </a:path>
              <a:path w="325755" h="1573529">
                <a:moveTo>
                  <a:pt x="144780" y="1247366"/>
                </a:moveTo>
                <a:lnTo>
                  <a:pt x="126682" y="1247366"/>
                </a:lnTo>
                <a:lnTo>
                  <a:pt x="126682" y="1301692"/>
                </a:lnTo>
                <a:lnTo>
                  <a:pt x="144780" y="1301692"/>
                </a:lnTo>
                <a:lnTo>
                  <a:pt x="144780" y="1247366"/>
                </a:lnTo>
                <a:close/>
              </a:path>
              <a:path w="325755" h="1573529">
                <a:moveTo>
                  <a:pt x="180975" y="0"/>
                </a:moveTo>
                <a:lnTo>
                  <a:pt x="144780" y="0"/>
                </a:lnTo>
                <a:lnTo>
                  <a:pt x="144780" y="1301692"/>
                </a:lnTo>
                <a:lnTo>
                  <a:pt x="180975" y="1301692"/>
                </a:lnTo>
                <a:lnTo>
                  <a:pt x="180975" y="0"/>
                </a:lnTo>
                <a:close/>
              </a:path>
              <a:path w="325755" h="1573529">
                <a:moveTo>
                  <a:pt x="199072" y="1247366"/>
                </a:moveTo>
                <a:lnTo>
                  <a:pt x="180975" y="1247366"/>
                </a:lnTo>
                <a:lnTo>
                  <a:pt x="180975" y="1301692"/>
                </a:lnTo>
                <a:lnTo>
                  <a:pt x="199072" y="1301692"/>
                </a:lnTo>
                <a:lnTo>
                  <a:pt x="199072" y="1247366"/>
                </a:lnTo>
                <a:close/>
              </a:path>
              <a:path w="325755" h="1573529">
                <a:moveTo>
                  <a:pt x="217169" y="0"/>
                </a:moveTo>
                <a:lnTo>
                  <a:pt x="199072" y="0"/>
                </a:lnTo>
                <a:lnTo>
                  <a:pt x="199072" y="1301692"/>
                </a:lnTo>
                <a:lnTo>
                  <a:pt x="217169" y="1301692"/>
                </a:lnTo>
                <a:lnTo>
                  <a:pt x="217169" y="0"/>
                </a:lnTo>
                <a:close/>
              </a:path>
              <a:path w="325755" h="1573529">
                <a:moveTo>
                  <a:pt x="325755" y="1247366"/>
                </a:moveTo>
                <a:lnTo>
                  <a:pt x="217169" y="1247366"/>
                </a:lnTo>
                <a:lnTo>
                  <a:pt x="217169" y="1301692"/>
                </a:lnTo>
                <a:lnTo>
                  <a:pt x="298609" y="1301692"/>
                </a:lnTo>
                <a:lnTo>
                  <a:pt x="325755" y="1247366"/>
                </a:lnTo>
                <a:close/>
              </a:path>
            </a:pathLst>
          </a:custGeom>
          <a:solidFill>
            <a:srgbClr val="66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888826" y="2073487"/>
            <a:ext cx="325755" cy="1573530"/>
          </a:xfrm>
          <a:custGeom>
            <a:avLst/>
            <a:gdLst/>
            <a:ahLst/>
            <a:cxnLst/>
            <a:rect l="l" t="t" r="r" b="b"/>
            <a:pathLst>
              <a:path w="325754" h="1573529">
                <a:moveTo>
                  <a:pt x="108585" y="1247364"/>
                </a:moveTo>
                <a:lnTo>
                  <a:pt x="0" y="1247364"/>
                </a:lnTo>
                <a:lnTo>
                  <a:pt x="162877" y="1573331"/>
                </a:lnTo>
                <a:lnTo>
                  <a:pt x="298608" y="1301692"/>
                </a:lnTo>
                <a:lnTo>
                  <a:pt x="108585" y="1301692"/>
                </a:lnTo>
                <a:lnTo>
                  <a:pt x="108585" y="1247364"/>
                </a:lnTo>
                <a:close/>
              </a:path>
              <a:path w="325754" h="1573529">
                <a:moveTo>
                  <a:pt x="126682" y="0"/>
                </a:moveTo>
                <a:lnTo>
                  <a:pt x="108585" y="0"/>
                </a:lnTo>
                <a:lnTo>
                  <a:pt x="108585" y="1301692"/>
                </a:lnTo>
                <a:lnTo>
                  <a:pt x="126682" y="1301692"/>
                </a:lnTo>
                <a:lnTo>
                  <a:pt x="126682" y="0"/>
                </a:lnTo>
                <a:close/>
              </a:path>
              <a:path w="325754" h="1573529">
                <a:moveTo>
                  <a:pt x="144779" y="1247364"/>
                </a:moveTo>
                <a:lnTo>
                  <a:pt x="126682" y="1247364"/>
                </a:lnTo>
                <a:lnTo>
                  <a:pt x="126682" y="1301692"/>
                </a:lnTo>
                <a:lnTo>
                  <a:pt x="144779" y="1301692"/>
                </a:lnTo>
                <a:lnTo>
                  <a:pt x="144779" y="1247364"/>
                </a:lnTo>
                <a:close/>
              </a:path>
              <a:path w="325754" h="1573529">
                <a:moveTo>
                  <a:pt x="180975" y="0"/>
                </a:moveTo>
                <a:lnTo>
                  <a:pt x="144779" y="0"/>
                </a:lnTo>
                <a:lnTo>
                  <a:pt x="144779" y="1301692"/>
                </a:lnTo>
                <a:lnTo>
                  <a:pt x="180975" y="1301692"/>
                </a:lnTo>
                <a:lnTo>
                  <a:pt x="180975" y="0"/>
                </a:lnTo>
                <a:close/>
              </a:path>
              <a:path w="325754" h="1573529">
                <a:moveTo>
                  <a:pt x="199072" y="1247364"/>
                </a:moveTo>
                <a:lnTo>
                  <a:pt x="180975" y="1247364"/>
                </a:lnTo>
                <a:lnTo>
                  <a:pt x="180975" y="1301692"/>
                </a:lnTo>
                <a:lnTo>
                  <a:pt x="199072" y="1301692"/>
                </a:lnTo>
                <a:lnTo>
                  <a:pt x="199072" y="1247364"/>
                </a:lnTo>
                <a:close/>
              </a:path>
              <a:path w="325754" h="1573529">
                <a:moveTo>
                  <a:pt x="217170" y="0"/>
                </a:moveTo>
                <a:lnTo>
                  <a:pt x="199072" y="0"/>
                </a:lnTo>
                <a:lnTo>
                  <a:pt x="199072" y="1301692"/>
                </a:lnTo>
                <a:lnTo>
                  <a:pt x="217170" y="1301692"/>
                </a:lnTo>
                <a:lnTo>
                  <a:pt x="217170" y="0"/>
                </a:lnTo>
                <a:close/>
              </a:path>
              <a:path w="325754" h="1573529">
                <a:moveTo>
                  <a:pt x="325754" y="1247364"/>
                </a:moveTo>
                <a:lnTo>
                  <a:pt x="217170" y="1247364"/>
                </a:lnTo>
                <a:lnTo>
                  <a:pt x="217170" y="1301692"/>
                </a:lnTo>
                <a:lnTo>
                  <a:pt x="298608" y="1301692"/>
                </a:lnTo>
                <a:lnTo>
                  <a:pt x="325754" y="1247364"/>
                </a:lnTo>
                <a:close/>
              </a:path>
            </a:pathLst>
          </a:custGeom>
          <a:solidFill>
            <a:srgbClr val="66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729410" y="2064793"/>
            <a:ext cx="325755" cy="1573530"/>
          </a:xfrm>
          <a:custGeom>
            <a:avLst/>
            <a:gdLst/>
            <a:ahLst/>
            <a:cxnLst/>
            <a:rect l="l" t="t" r="r" b="b"/>
            <a:pathLst>
              <a:path w="325754" h="1573529">
                <a:moveTo>
                  <a:pt x="108584" y="1247366"/>
                </a:moveTo>
                <a:lnTo>
                  <a:pt x="0" y="1247366"/>
                </a:lnTo>
                <a:lnTo>
                  <a:pt x="162877" y="1573333"/>
                </a:lnTo>
                <a:lnTo>
                  <a:pt x="298608" y="1301694"/>
                </a:lnTo>
                <a:lnTo>
                  <a:pt x="108584" y="1301694"/>
                </a:lnTo>
                <a:lnTo>
                  <a:pt x="108584" y="1247366"/>
                </a:lnTo>
                <a:close/>
              </a:path>
              <a:path w="325754" h="1573529">
                <a:moveTo>
                  <a:pt x="126682" y="0"/>
                </a:moveTo>
                <a:lnTo>
                  <a:pt x="108584" y="0"/>
                </a:lnTo>
                <a:lnTo>
                  <a:pt x="108584" y="1301694"/>
                </a:lnTo>
                <a:lnTo>
                  <a:pt x="126682" y="1301694"/>
                </a:lnTo>
                <a:lnTo>
                  <a:pt x="126682" y="0"/>
                </a:lnTo>
                <a:close/>
              </a:path>
              <a:path w="325754" h="1573529">
                <a:moveTo>
                  <a:pt x="144779" y="1247366"/>
                </a:moveTo>
                <a:lnTo>
                  <a:pt x="126682" y="1247366"/>
                </a:lnTo>
                <a:lnTo>
                  <a:pt x="126682" y="1301694"/>
                </a:lnTo>
                <a:lnTo>
                  <a:pt x="144779" y="1301694"/>
                </a:lnTo>
                <a:lnTo>
                  <a:pt x="144779" y="1247366"/>
                </a:lnTo>
                <a:close/>
              </a:path>
              <a:path w="325754" h="1573529">
                <a:moveTo>
                  <a:pt x="180975" y="0"/>
                </a:moveTo>
                <a:lnTo>
                  <a:pt x="144779" y="0"/>
                </a:lnTo>
                <a:lnTo>
                  <a:pt x="144779" y="1301694"/>
                </a:lnTo>
                <a:lnTo>
                  <a:pt x="180975" y="1301694"/>
                </a:lnTo>
                <a:lnTo>
                  <a:pt x="180975" y="0"/>
                </a:lnTo>
                <a:close/>
              </a:path>
              <a:path w="325754" h="1573529">
                <a:moveTo>
                  <a:pt x="199072" y="1247366"/>
                </a:moveTo>
                <a:lnTo>
                  <a:pt x="180975" y="1247366"/>
                </a:lnTo>
                <a:lnTo>
                  <a:pt x="180975" y="1301694"/>
                </a:lnTo>
                <a:lnTo>
                  <a:pt x="199072" y="1301694"/>
                </a:lnTo>
                <a:lnTo>
                  <a:pt x="199072" y="1247366"/>
                </a:lnTo>
                <a:close/>
              </a:path>
              <a:path w="325754" h="1573529">
                <a:moveTo>
                  <a:pt x="217170" y="0"/>
                </a:moveTo>
                <a:lnTo>
                  <a:pt x="199072" y="0"/>
                </a:lnTo>
                <a:lnTo>
                  <a:pt x="199072" y="1301694"/>
                </a:lnTo>
                <a:lnTo>
                  <a:pt x="217170" y="1301694"/>
                </a:lnTo>
                <a:lnTo>
                  <a:pt x="217170" y="0"/>
                </a:lnTo>
                <a:close/>
              </a:path>
              <a:path w="325754" h="1573529">
                <a:moveTo>
                  <a:pt x="325754" y="1247366"/>
                </a:moveTo>
                <a:lnTo>
                  <a:pt x="217170" y="1247366"/>
                </a:lnTo>
                <a:lnTo>
                  <a:pt x="217170" y="1301694"/>
                </a:lnTo>
                <a:lnTo>
                  <a:pt x="298608" y="1301694"/>
                </a:lnTo>
                <a:lnTo>
                  <a:pt x="325754" y="1247366"/>
                </a:lnTo>
                <a:close/>
              </a:path>
            </a:pathLst>
          </a:custGeom>
          <a:solidFill>
            <a:srgbClr val="66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1304028" y="2032198"/>
            <a:ext cx="325755" cy="1573530"/>
          </a:xfrm>
          <a:custGeom>
            <a:avLst/>
            <a:gdLst/>
            <a:ahLst/>
            <a:cxnLst/>
            <a:rect l="l" t="t" r="r" b="b"/>
            <a:pathLst>
              <a:path w="325754" h="1573529">
                <a:moveTo>
                  <a:pt x="108584" y="1247364"/>
                </a:moveTo>
                <a:lnTo>
                  <a:pt x="0" y="1247364"/>
                </a:lnTo>
                <a:lnTo>
                  <a:pt x="162877" y="1573331"/>
                </a:lnTo>
                <a:lnTo>
                  <a:pt x="298608" y="1301692"/>
                </a:lnTo>
                <a:lnTo>
                  <a:pt x="108584" y="1301692"/>
                </a:lnTo>
                <a:lnTo>
                  <a:pt x="108584" y="1247364"/>
                </a:lnTo>
                <a:close/>
              </a:path>
              <a:path w="325754" h="1573529">
                <a:moveTo>
                  <a:pt x="126682" y="0"/>
                </a:moveTo>
                <a:lnTo>
                  <a:pt x="108584" y="0"/>
                </a:lnTo>
                <a:lnTo>
                  <a:pt x="108584" y="1301692"/>
                </a:lnTo>
                <a:lnTo>
                  <a:pt x="126682" y="1301692"/>
                </a:lnTo>
                <a:lnTo>
                  <a:pt x="126682" y="0"/>
                </a:lnTo>
                <a:close/>
              </a:path>
              <a:path w="325754" h="1573529">
                <a:moveTo>
                  <a:pt x="144779" y="1247364"/>
                </a:moveTo>
                <a:lnTo>
                  <a:pt x="126682" y="1247364"/>
                </a:lnTo>
                <a:lnTo>
                  <a:pt x="126682" y="1301692"/>
                </a:lnTo>
                <a:lnTo>
                  <a:pt x="144779" y="1301692"/>
                </a:lnTo>
                <a:lnTo>
                  <a:pt x="144779" y="1247364"/>
                </a:lnTo>
                <a:close/>
              </a:path>
              <a:path w="325754" h="1573529">
                <a:moveTo>
                  <a:pt x="180975" y="0"/>
                </a:moveTo>
                <a:lnTo>
                  <a:pt x="144779" y="0"/>
                </a:lnTo>
                <a:lnTo>
                  <a:pt x="144779" y="1301692"/>
                </a:lnTo>
                <a:lnTo>
                  <a:pt x="180975" y="1301692"/>
                </a:lnTo>
                <a:lnTo>
                  <a:pt x="180975" y="0"/>
                </a:lnTo>
                <a:close/>
              </a:path>
              <a:path w="325754" h="1573529">
                <a:moveTo>
                  <a:pt x="199072" y="1247364"/>
                </a:moveTo>
                <a:lnTo>
                  <a:pt x="180975" y="1247364"/>
                </a:lnTo>
                <a:lnTo>
                  <a:pt x="180975" y="1301692"/>
                </a:lnTo>
                <a:lnTo>
                  <a:pt x="199072" y="1301692"/>
                </a:lnTo>
                <a:lnTo>
                  <a:pt x="199072" y="1247364"/>
                </a:lnTo>
                <a:close/>
              </a:path>
              <a:path w="325754" h="1573529">
                <a:moveTo>
                  <a:pt x="217170" y="0"/>
                </a:moveTo>
                <a:lnTo>
                  <a:pt x="199072" y="0"/>
                </a:lnTo>
                <a:lnTo>
                  <a:pt x="199072" y="1301692"/>
                </a:lnTo>
                <a:lnTo>
                  <a:pt x="217170" y="1301692"/>
                </a:lnTo>
                <a:lnTo>
                  <a:pt x="217170" y="0"/>
                </a:lnTo>
                <a:close/>
              </a:path>
              <a:path w="325754" h="1573529">
                <a:moveTo>
                  <a:pt x="325754" y="1247364"/>
                </a:moveTo>
                <a:lnTo>
                  <a:pt x="217170" y="1247364"/>
                </a:lnTo>
                <a:lnTo>
                  <a:pt x="217170" y="1301692"/>
                </a:lnTo>
                <a:lnTo>
                  <a:pt x="298608" y="1301692"/>
                </a:lnTo>
                <a:lnTo>
                  <a:pt x="325754" y="1247364"/>
                </a:lnTo>
                <a:close/>
              </a:path>
            </a:pathLst>
          </a:custGeom>
          <a:solidFill>
            <a:srgbClr val="66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140472" y="7338934"/>
            <a:ext cx="2779776" cy="208618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0" y="0"/>
            <a:ext cx="1816100" cy="18161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00" y="0"/>
            <a:ext cx="12979400" cy="9753600"/>
          </a:xfrm>
          <a:custGeom>
            <a:avLst/>
            <a:gdLst/>
            <a:ahLst/>
            <a:cxnLst/>
            <a:rect l="l" t="t" r="r" b="b"/>
            <a:pathLst>
              <a:path w="12979400" h="9753600">
                <a:moveTo>
                  <a:pt x="0" y="9753600"/>
                </a:moveTo>
                <a:lnTo>
                  <a:pt x="12979400" y="9753600"/>
                </a:lnTo>
                <a:lnTo>
                  <a:pt x="12979400" y="1"/>
                </a:lnTo>
                <a:lnTo>
                  <a:pt x="0" y="1"/>
                </a:lnTo>
                <a:lnTo>
                  <a:pt x="0" y="9753600"/>
                </a:lnTo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85663" y="1742643"/>
            <a:ext cx="10563068" cy="40553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85663" y="5494528"/>
            <a:ext cx="10526293" cy="389493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25386" y="166896"/>
            <a:ext cx="11681460" cy="1625600"/>
          </a:xfrm>
          <a:prstGeom prst="rect">
            <a:avLst/>
          </a:prstGeom>
          <a:solidFill>
            <a:srgbClr val="FFFF99"/>
          </a:solidFill>
          <a:ln w="13004">
            <a:solidFill>
              <a:srgbClr val="830051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24460">
              <a:lnSpc>
                <a:spcPct val="100000"/>
              </a:lnSpc>
            </a:pPr>
            <a:r>
              <a:rPr sz="3950" b="1" dirty="0">
                <a:latin typeface="Arial"/>
                <a:cs typeface="Arial"/>
              </a:rPr>
              <a:t>T</a:t>
            </a:r>
            <a:r>
              <a:rPr sz="3950" b="1" spc="-15" dirty="0">
                <a:latin typeface="Arial"/>
                <a:cs typeface="Arial"/>
              </a:rPr>
              <a:t>ü</a:t>
            </a:r>
            <a:r>
              <a:rPr sz="3950" b="1" dirty="0">
                <a:latin typeface="Arial"/>
                <a:cs typeface="Arial"/>
              </a:rPr>
              <a:t>r</a:t>
            </a:r>
            <a:r>
              <a:rPr sz="3950" b="1" spc="5" dirty="0">
                <a:latin typeface="Arial"/>
                <a:cs typeface="Arial"/>
              </a:rPr>
              <a:t>k</a:t>
            </a:r>
            <a:r>
              <a:rPr sz="3950" b="1" dirty="0">
                <a:latin typeface="Arial"/>
                <a:cs typeface="Arial"/>
              </a:rPr>
              <a:t>i</a:t>
            </a:r>
            <a:r>
              <a:rPr sz="3950" b="1" spc="-40" dirty="0">
                <a:latin typeface="Arial"/>
                <a:cs typeface="Arial"/>
              </a:rPr>
              <a:t>y</a:t>
            </a:r>
            <a:r>
              <a:rPr sz="3950" b="1" dirty="0">
                <a:latin typeface="Arial"/>
                <a:cs typeface="Arial"/>
              </a:rPr>
              <a:t>e</a:t>
            </a:r>
            <a:r>
              <a:rPr sz="3950" b="1" spc="80" dirty="0">
                <a:latin typeface="Arial"/>
                <a:cs typeface="Arial"/>
              </a:rPr>
              <a:t> </a:t>
            </a:r>
            <a:r>
              <a:rPr sz="3950" b="1" dirty="0">
                <a:latin typeface="Arial"/>
                <a:cs typeface="Arial"/>
              </a:rPr>
              <a:t>Kronik</a:t>
            </a:r>
            <a:r>
              <a:rPr sz="3950" b="1" spc="25" dirty="0">
                <a:latin typeface="Arial"/>
                <a:cs typeface="Arial"/>
              </a:rPr>
              <a:t> </a:t>
            </a:r>
            <a:r>
              <a:rPr sz="3950" b="1" dirty="0">
                <a:latin typeface="Arial"/>
                <a:cs typeface="Arial"/>
              </a:rPr>
              <a:t>Has</a:t>
            </a:r>
            <a:r>
              <a:rPr sz="3950" b="1" spc="15" dirty="0">
                <a:latin typeface="Arial"/>
                <a:cs typeface="Arial"/>
              </a:rPr>
              <a:t>t</a:t>
            </a:r>
            <a:r>
              <a:rPr sz="3950" b="1" dirty="0">
                <a:latin typeface="Arial"/>
                <a:cs typeface="Arial"/>
              </a:rPr>
              <a:t>al</a:t>
            </a:r>
            <a:r>
              <a:rPr sz="3950" b="1" spc="10" dirty="0">
                <a:latin typeface="Arial"/>
                <a:cs typeface="Arial"/>
              </a:rPr>
              <a:t>ı</a:t>
            </a:r>
            <a:r>
              <a:rPr sz="3950" b="1" dirty="0">
                <a:latin typeface="Arial"/>
                <a:cs typeface="Arial"/>
              </a:rPr>
              <a:t>kl</a:t>
            </a:r>
            <a:r>
              <a:rPr sz="3950" b="1" spc="15" dirty="0">
                <a:latin typeface="Arial"/>
                <a:cs typeface="Arial"/>
              </a:rPr>
              <a:t>a</a:t>
            </a:r>
            <a:r>
              <a:rPr sz="3950" b="1" dirty="0">
                <a:latin typeface="Arial"/>
                <a:cs typeface="Arial"/>
              </a:rPr>
              <a:t>r</a:t>
            </a:r>
            <a:r>
              <a:rPr sz="3950" b="1" spc="5" dirty="0">
                <a:latin typeface="Arial"/>
                <a:cs typeface="Arial"/>
              </a:rPr>
              <a:t> </a:t>
            </a:r>
            <a:r>
              <a:rPr sz="3950" b="1" spc="10" dirty="0">
                <a:latin typeface="Arial"/>
                <a:cs typeface="Arial"/>
              </a:rPr>
              <a:t>v</a:t>
            </a:r>
            <a:r>
              <a:rPr sz="3950" b="1" dirty="0">
                <a:latin typeface="Arial"/>
                <a:cs typeface="Arial"/>
              </a:rPr>
              <a:t>e</a:t>
            </a:r>
            <a:r>
              <a:rPr sz="3950" b="1" spc="5" dirty="0">
                <a:latin typeface="Arial"/>
                <a:cs typeface="Arial"/>
              </a:rPr>
              <a:t> </a:t>
            </a:r>
            <a:r>
              <a:rPr sz="3950" b="1" dirty="0">
                <a:latin typeface="Arial"/>
                <a:cs typeface="Arial"/>
              </a:rPr>
              <a:t>Ri</a:t>
            </a:r>
            <a:r>
              <a:rPr sz="3950" b="1" spc="15" dirty="0">
                <a:latin typeface="Arial"/>
                <a:cs typeface="Arial"/>
              </a:rPr>
              <a:t>s</a:t>
            </a:r>
            <a:r>
              <a:rPr sz="3950" b="1" dirty="0">
                <a:latin typeface="Arial"/>
                <a:cs typeface="Arial"/>
              </a:rPr>
              <a:t>k</a:t>
            </a:r>
            <a:r>
              <a:rPr sz="3950" b="1" spc="5" dirty="0">
                <a:latin typeface="Arial"/>
                <a:cs typeface="Arial"/>
              </a:rPr>
              <a:t> </a:t>
            </a:r>
            <a:r>
              <a:rPr sz="3950" b="1" dirty="0">
                <a:latin typeface="Arial"/>
                <a:cs typeface="Arial"/>
              </a:rPr>
              <a:t>F</a:t>
            </a:r>
            <a:r>
              <a:rPr sz="3950" b="1" spc="5" dirty="0">
                <a:latin typeface="Arial"/>
                <a:cs typeface="Arial"/>
              </a:rPr>
              <a:t>a</a:t>
            </a:r>
            <a:r>
              <a:rPr sz="3950" b="1" dirty="0">
                <a:latin typeface="Arial"/>
                <a:cs typeface="Arial"/>
              </a:rPr>
              <a:t>k</a:t>
            </a:r>
            <a:r>
              <a:rPr sz="3950" b="1" spc="10" dirty="0">
                <a:latin typeface="Arial"/>
                <a:cs typeface="Arial"/>
              </a:rPr>
              <a:t>t</a:t>
            </a:r>
            <a:r>
              <a:rPr sz="3950" b="1" dirty="0">
                <a:latin typeface="Arial"/>
                <a:cs typeface="Arial"/>
              </a:rPr>
              <a:t>örle</a:t>
            </a:r>
            <a:r>
              <a:rPr sz="3950" b="1" spc="10" dirty="0">
                <a:latin typeface="Arial"/>
                <a:cs typeface="Arial"/>
              </a:rPr>
              <a:t>r</a:t>
            </a:r>
            <a:r>
              <a:rPr sz="3950" b="1" dirty="0">
                <a:latin typeface="Arial"/>
                <a:cs typeface="Arial"/>
              </a:rPr>
              <a:t>i</a:t>
            </a:r>
            <a:endParaRPr sz="3950">
              <a:latin typeface="Arial"/>
              <a:cs typeface="Arial"/>
            </a:endParaRPr>
          </a:p>
          <a:p>
            <a:pPr marL="124460">
              <a:lnSpc>
                <a:spcPct val="100000"/>
              </a:lnSpc>
              <a:spcBef>
                <a:spcPts val="35"/>
              </a:spcBef>
            </a:pPr>
            <a:r>
              <a:rPr sz="3950" b="1" dirty="0">
                <a:latin typeface="Arial"/>
                <a:cs typeface="Arial"/>
              </a:rPr>
              <a:t>Sıklığı</a:t>
            </a:r>
            <a:r>
              <a:rPr sz="3950" b="1" spc="-10" dirty="0">
                <a:latin typeface="Arial"/>
                <a:cs typeface="Arial"/>
              </a:rPr>
              <a:t> </a:t>
            </a:r>
            <a:r>
              <a:rPr sz="3950" b="1" dirty="0">
                <a:latin typeface="Arial"/>
                <a:cs typeface="Arial"/>
              </a:rPr>
              <a:t>Araş</a:t>
            </a:r>
            <a:r>
              <a:rPr sz="3950" b="1" spc="10" dirty="0">
                <a:latin typeface="Arial"/>
                <a:cs typeface="Arial"/>
              </a:rPr>
              <a:t>t</a:t>
            </a:r>
            <a:r>
              <a:rPr sz="3950" b="1" dirty="0">
                <a:latin typeface="Arial"/>
                <a:cs typeface="Arial"/>
              </a:rPr>
              <a:t>ırma</a:t>
            </a:r>
            <a:r>
              <a:rPr sz="3950" b="1" spc="10" dirty="0">
                <a:latin typeface="Arial"/>
                <a:cs typeface="Arial"/>
              </a:rPr>
              <a:t>s</a:t>
            </a:r>
            <a:r>
              <a:rPr sz="3950" b="1" dirty="0">
                <a:latin typeface="Arial"/>
                <a:cs typeface="Arial"/>
              </a:rPr>
              <a:t>ı</a:t>
            </a:r>
            <a:r>
              <a:rPr sz="3950" b="1" spc="20" dirty="0">
                <a:latin typeface="Arial"/>
                <a:cs typeface="Arial"/>
              </a:rPr>
              <a:t> </a:t>
            </a:r>
            <a:r>
              <a:rPr sz="3950" b="1" dirty="0">
                <a:latin typeface="Arial"/>
                <a:cs typeface="Arial"/>
              </a:rPr>
              <a:t>–</a:t>
            </a:r>
            <a:r>
              <a:rPr sz="3950" b="1" spc="15" dirty="0">
                <a:latin typeface="Arial"/>
                <a:cs typeface="Arial"/>
              </a:rPr>
              <a:t> </a:t>
            </a:r>
            <a:r>
              <a:rPr sz="3950" b="1" dirty="0">
                <a:latin typeface="Arial"/>
                <a:cs typeface="Arial"/>
              </a:rPr>
              <a:t>Fizik</a:t>
            </a:r>
            <a:r>
              <a:rPr sz="3950" b="1" spc="5" dirty="0">
                <a:latin typeface="Arial"/>
                <a:cs typeface="Arial"/>
              </a:rPr>
              <a:t>s</a:t>
            </a:r>
            <a:r>
              <a:rPr sz="3950" b="1" spc="-5" dirty="0">
                <a:latin typeface="Arial"/>
                <a:cs typeface="Arial"/>
              </a:rPr>
              <a:t>e</a:t>
            </a:r>
            <a:r>
              <a:rPr sz="3950" b="1" dirty="0">
                <a:latin typeface="Arial"/>
                <a:cs typeface="Arial"/>
              </a:rPr>
              <a:t>l</a:t>
            </a:r>
            <a:r>
              <a:rPr sz="3950" b="1" spc="5" dirty="0">
                <a:latin typeface="Arial"/>
                <a:cs typeface="Arial"/>
              </a:rPr>
              <a:t> </a:t>
            </a:r>
            <a:r>
              <a:rPr sz="3950" b="1" spc="-5" dirty="0">
                <a:latin typeface="Arial"/>
                <a:cs typeface="Arial"/>
              </a:rPr>
              <a:t>Aktivi</a:t>
            </a:r>
            <a:r>
              <a:rPr sz="3950" b="1" spc="15" dirty="0">
                <a:latin typeface="Arial"/>
                <a:cs typeface="Arial"/>
              </a:rPr>
              <a:t>t</a:t>
            </a:r>
            <a:r>
              <a:rPr sz="3950" b="1" dirty="0">
                <a:latin typeface="Arial"/>
                <a:cs typeface="Arial"/>
              </a:rPr>
              <a:t>e</a:t>
            </a:r>
            <a:endParaRPr sz="39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121273" y="9387717"/>
            <a:ext cx="7548245" cy="3505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50" spc="-5" dirty="0">
                <a:latin typeface="Arial"/>
                <a:cs typeface="Arial"/>
                <a:hlinkClick r:id="rId5"/>
              </a:rPr>
              <a:t>http:/</a:t>
            </a:r>
            <a:r>
              <a:rPr sz="2550" spc="10" dirty="0">
                <a:latin typeface="Arial"/>
                <a:cs typeface="Arial"/>
                <a:hlinkClick r:id="rId5"/>
              </a:rPr>
              <a:t>/</a:t>
            </a:r>
            <a:r>
              <a:rPr sz="2550" dirty="0">
                <a:latin typeface="Arial"/>
                <a:cs typeface="Arial"/>
                <a:hlinkClick r:id="rId5"/>
              </a:rPr>
              <a:t>sb</a:t>
            </a:r>
            <a:r>
              <a:rPr sz="2550" spc="-15" dirty="0">
                <a:latin typeface="Arial"/>
                <a:cs typeface="Arial"/>
                <a:hlinkClick r:id="rId5"/>
              </a:rPr>
              <a:t>u</a:t>
            </a:r>
            <a:r>
              <a:rPr sz="2550" dirty="0">
                <a:latin typeface="Arial"/>
                <a:cs typeface="Arial"/>
                <a:hlinkClick r:id="rId5"/>
              </a:rPr>
              <a:t>.sa</a:t>
            </a:r>
            <a:r>
              <a:rPr sz="2550" spc="-10" dirty="0">
                <a:latin typeface="Arial"/>
                <a:cs typeface="Arial"/>
                <a:hlinkClick r:id="rId5"/>
              </a:rPr>
              <a:t>g</a:t>
            </a:r>
            <a:r>
              <a:rPr sz="2550" spc="-5" dirty="0">
                <a:latin typeface="Arial"/>
                <a:cs typeface="Arial"/>
                <a:hlinkClick r:id="rId5"/>
              </a:rPr>
              <a:t>l</a:t>
            </a:r>
            <a:r>
              <a:rPr sz="2550" spc="-15" dirty="0">
                <a:latin typeface="Arial"/>
                <a:cs typeface="Arial"/>
                <a:hlinkClick r:id="rId5"/>
              </a:rPr>
              <a:t>i</a:t>
            </a:r>
            <a:r>
              <a:rPr sz="2550" dirty="0">
                <a:latin typeface="Arial"/>
                <a:cs typeface="Arial"/>
                <a:hlinkClick r:id="rId5"/>
              </a:rPr>
              <a:t>k.g</a:t>
            </a:r>
            <a:r>
              <a:rPr sz="2550" spc="-10" dirty="0">
                <a:latin typeface="Arial"/>
                <a:cs typeface="Arial"/>
                <a:hlinkClick r:id="rId5"/>
              </a:rPr>
              <a:t>o</a:t>
            </a:r>
            <a:r>
              <a:rPr sz="2550" spc="-190" dirty="0">
                <a:latin typeface="Arial"/>
                <a:cs typeface="Arial"/>
                <a:hlinkClick r:id="rId5"/>
              </a:rPr>
              <a:t>v</a:t>
            </a:r>
            <a:r>
              <a:rPr sz="2550" dirty="0">
                <a:latin typeface="Arial"/>
                <a:cs typeface="Arial"/>
                <a:hlinkClick r:id="rId5"/>
              </a:rPr>
              <a:t>.</a:t>
            </a:r>
            <a:r>
              <a:rPr sz="2550" spc="5" dirty="0">
                <a:latin typeface="Arial"/>
                <a:cs typeface="Arial"/>
                <a:hlinkClick r:id="rId5"/>
              </a:rPr>
              <a:t>t</a:t>
            </a:r>
            <a:r>
              <a:rPr sz="2550" dirty="0">
                <a:latin typeface="Arial"/>
                <a:cs typeface="Arial"/>
                <a:hlinkClick r:id="rId5"/>
              </a:rPr>
              <a:t>r/Ekutu</a:t>
            </a:r>
            <a:r>
              <a:rPr sz="2550" spc="-15" dirty="0">
                <a:latin typeface="Arial"/>
                <a:cs typeface="Arial"/>
                <a:hlinkClick r:id="rId5"/>
              </a:rPr>
              <a:t>p</a:t>
            </a:r>
            <a:r>
              <a:rPr sz="2550" spc="-5" dirty="0">
                <a:latin typeface="Arial"/>
                <a:cs typeface="Arial"/>
                <a:hlinkClick r:id="rId5"/>
              </a:rPr>
              <a:t>h</a:t>
            </a:r>
            <a:r>
              <a:rPr sz="2550" spc="-15" dirty="0">
                <a:latin typeface="Arial"/>
                <a:cs typeface="Arial"/>
                <a:hlinkClick r:id="rId5"/>
              </a:rPr>
              <a:t>a</a:t>
            </a:r>
            <a:r>
              <a:rPr sz="2550" spc="-5" dirty="0">
                <a:latin typeface="Arial"/>
                <a:cs typeface="Arial"/>
                <a:hlinkClick r:id="rId5"/>
              </a:rPr>
              <a:t>n</a:t>
            </a:r>
            <a:r>
              <a:rPr sz="2550" spc="-15" dirty="0">
                <a:latin typeface="Arial"/>
                <a:cs typeface="Arial"/>
                <a:hlinkClick r:id="rId5"/>
              </a:rPr>
              <a:t>e</a:t>
            </a:r>
            <a:r>
              <a:rPr sz="2550" dirty="0">
                <a:latin typeface="Arial"/>
                <a:cs typeface="Arial"/>
                <a:hlinkClick r:id="rId5"/>
              </a:rPr>
              <a:t>/kita</a:t>
            </a:r>
            <a:r>
              <a:rPr sz="2550" spc="-15" dirty="0">
                <a:latin typeface="Arial"/>
                <a:cs typeface="Arial"/>
                <a:hlinkClick r:id="rId5"/>
              </a:rPr>
              <a:t>p</a:t>
            </a:r>
            <a:r>
              <a:rPr sz="2550" spc="-5" dirty="0">
                <a:latin typeface="Arial"/>
                <a:cs typeface="Arial"/>
                <a:hlinkClick r:id="rId5"/>
              </a:rPr>
              <a:t>l</a:t>
            </a:r>
            <a:r>
              <a:rPr sz="2550" spc="-15" dirty="0">
                <a:latin typeface="Arial"/>
                <a:cs typeface="Arial"/>
                <a:hlinkClick r:id="rId5"/>
              </a:rPr>
              <a:t>a</a:t>
            </a:r>
            <a:r>
              <a:rPr sz="2550" dirty="0">
                <a:latin typeface="Arial"/>
                <a:cs typeface="Arial"/>
                <a:hlinkClick r:id="rId5"/>
              </a:rPr>
              <a:t>r/khrfat</a:t>
            </a:r>
            <a:r>
              <a:rPr sz="2550" spc="5" dirty="0">
                <a:latin typeface="Arial"/>
                <a:cs typeface="Arial"/>
                <a:hlinkClick r:id="rId5"/>
              </a:rPr>
              <a:t>.</a:t>
            </a:r>
            <a:r>
              <a:rPr sz="2550" spc="-5" dirty="0">
                <a:latin typeface="Arial"/>
                <a:cs typeface="Arial"/>
                <a:hlinkClick r:id="rId5"/>
              </a:rPr>
              <a:t>p</a:t>
            </a:r>
            <a:r>
              <a:rPr sz="2550" spc="-15" dirty="0">
                <a:latin typeface="Arial"/>
                <a:cs typeface="Arial"/>
                <a:hlinkClick r:id="rId5"/>
              </a:rPr>
              <a:t>d</a:t>
            </a:r>
            <a:r>
              <a:rPr sz="2550" dirty="0">
                <a:latin typeface="Arial"/>
                <a:cs typeface="Arial"/>
                <a:hlinkClick r:id="rId5"/>
              </a:rPr>
              <a:t>f</a:t>
            </a:r>
            <a:endParaRPr sz="255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0" y="7950200"/>
            <a:ext cx="1816100" cy="18034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400" y="12698"/>
            <a:ext cx="12954000" cy="9728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55141" y="1199538"/>
            <a:ext cx="11775186" cy="854135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318641" y="118629"/>
            <a:ext cx="4397883" cy="80852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330063" y="118629"/>
            <a:ext cx="684402" cy="80852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630164" y="118629"/>
            <a:ext cx="5665216" cy="80852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811764" y="118629"/>
            <a:ext cx="816101" cy="80852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531772" y="282498"/>
            <a:ext cx="9760585" cy="4013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50" b="1" spc="-15" dirty="0">
                <a:solidFill>
                  <a:srgbClr val="FFFF00"/>
                </a:solidFill>
                <a:latin typeface="Arial"/>
                <a:cs typeface="Arial"/>
              </a:rPr>
              <a:t>Egzersizi</a:t>
            </a:r>
            <a:r>
              <a:rPr sz="2850" b="1" spc="-4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50" b="1" spc="-10" dirty="0">
                <a:solidFill>
                  <a:srgbClr val="FFFF00"/>
                </a:solidFill>
                <a:latin typeface="Arial"/>
                <a:cs typeface="Arial"/>
              </a:rPr>
              <a:t>t</a:t>
            </a:r>
            <a:r>
              <a:rPr sz="2850" b="1" spc="-15" dirty="0">
                <a:solidFill>
                  <a:srgbClr val="FFFF00"/>
                </a:solidFill>
                <a:latin typeface="Arial"/>
                <a:cs typeface="Arial"/>
              </a:rPr>
              <a:t>e</a:t>
            </a:r>
            <a:r>
              <a:rPr sz="2850" b="1" spc="-20" dirty="0">
                <a:solidFill>
                  <a:srgbClr val="FFFF00"/>
                </a:solidFill>
                <a:latin typeface="Arial"/>
                <a:cs typeface="Arial"/>
              </a:rPr>
              <a:t>ş</a:t>
            </a:r>
            <a:r>
              <a:rPr sz="2850" b="1" spc="-50" dirty="0">
                <a:solidFill>
                  <a:srgbClr val="FFFF00"/>
                </a:solidFill>
                <a:latin typeface="Arial"/>
                <a:cs typeface="Arial"/>
              </a:rPr>
              <a:t>v</a:t>
            </a:r>
            <a:r>
              <a:rPr sz="2850" b="1" spc="-15" dirty="0">
                <a:solidFill>
                  <a:srgbClr val="FFFF00"/>
                </a:solidFill>
                <a:latin typeface="Arial"/>
                <a:cs typeface="Arial"/>
              </a:rPr>
              <a:t>ik</a:t>
            </a:r>
            <a:r>
              <a:rPr sz="2850" b="1" spc="-3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50" b="1" spc="-15" dirty="0">
                <a:solidFill>
                  <a:srgbClr val="FFFF00"/>
                </a:solidFill>
                <a:latin typeface="Arial"/>
                <a:cs typeface="Arial"/>
              </a:rPr>
              <a:t>edel</a:t>
            </a:r>
            <a:r>
              <a:rPr sz="2850" b="1" spc="-25" dirty="0">
                <a:solidFill>
                  <a:srgbClr val="FFFF00"/>
                </a:solidFill>
                <a:latin typeface="Arial"/>
                <a:cs typeface="Arial"/>
              </a:rPr>
              <a:t>i</a:t>
            </a:r>
            <a:r>
              <a:rPr sz="2850" b="1" spc="-30" dirty="0">
                <a:solidFill>
                  <a:srgbClr val="FFFF00"/>
                </a:solidFill>
                <a:latin typeface="Arial"/>
                <a:cs typeface="Arial"/>
              </a:rPr>
              <a:t>m </a:t>
            </a:r>
            <a:r>
              <a:rPr sz="2850" b="1" spc="-20" dirty="0">
                <a:solidFill>
                  <a:srgbClr val="FFFF00"/>
                </a:solidFill>
                <a:latin typeface="Arial"/>
                <a:cs typeface="Arial"/>
              </a:rPr>
              <a:t>–</a:t>
            </a:r>
            <a:r>
              <a:rPr sz="2850" b="1" spc="-1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50" b="1" spc="-15" dirty="0">
                <a:solidFill>
                  <a:srgbClr val="FFFF00"/>
                </a:solidFill>
                <a:latin typeface="Arial"/>
                <a:cs typeface="Arial"/>
              </a:rPr>
              <a:t>Köpeğinizi</a:t>
            </a:r>
            <a:r>
              <a:rPr sz="2850" b="1" spc="-5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50" b="1" spc="-70" dirty="0">
                <a:solidFill>
                  <a:srgbClr val="FFFF00"/>
                </a:solidFill>
                <a:latin typeface="Arial"/>
                <a:cs typeface="Arial"/>
              </a:rPr>
              <a:t>y</a:t>
            </a:r>
            <a:r>
              <a:rPr sz="2850" b="1" spc="-15" dirty="0">
                <a:solidFill>
                  <a:srgbClr val="FFFF00"/>
                </a:solidFill>
                <a:latin typeface="Arial"/>
                <a:cs typeface="Arial"/>
              </a:rPr>
              <a:t>ür</a:t>
            </a:r>
            <a:r>
              <a:rPr sz="2850" b="1" spc="-10" dirty="0">
                <a:solidFill>
                  <a:srgbClr val="FFFF00"/>
                </a:solidFill>
                <a:latin typeface="Arial"/>
                <a:cs typeface="Arial"/>
              </a:rPr>
              <a:t>ü</a:t>
            </a:r>
            <a:r>
              <a:rPr sz="2850" b="1" spc="-70" dirty="0">
                <a:solidFill>
                  <a:srgbClr val="FFFF00"/>
                </a:solidFill>
                <a:latin typeface="Arial"/>
                <a:cs typeface="Arial"/>
              </a:rPr>
              <a:t>y</a:t>
            </a:r>
            <a:r>
              <a:rPr sz="2850" b="1" spc="-20" dirty="0">
                <a:solidFill>
                  <a:srgbClr val="FFFF00"/>
                </a:solidFill>
                <a:latin typeface="Arial"/>
                <a:cs typeface="Arial"/>
              </a:rPr>
              <a:t>üşe</a:t>
            </a:r>
            <a:r>
              <a:rPr sz="2850" b="1" spc="5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50" b="1" spc="-20" dirty="0">
                <a:solidFill>
                  <a:srgbClr val="FFFF00"/>
                </a:solidFill>
                <a:latin typeface="Arial"/>
                <a:cs typeface="Arial"/>
              </a:rPr>
              <a:t>çıkarma</a:t>
            </a:r>
            <a:r>
              <a:rPr sz="2850" b="1" spc="-10" dirty="0">
                <a:solidFill>
                  <a:srgbClr val="FFFF00"/>
                </a:solidFill>
                <a:latin typeface="Arial"/>
                <a:cs typeface="Arial"/>
              </a:rPr>
              <a:t>k!!</a:t>
            </a:r>
            <a:endParaRPr sz="285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0" y="7950200"/>
            <a:ext cx="1803400" cy="18034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00" y="12698"/>
            <a:ext cx="12979400" cy="9728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598042" y="160037"/>
            <a:ext cx="7386320" cy="6591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33880" marR="5080" indent="-1821814">
              <a:lnSpc>
                <a:spcPct val="100899"/>
              </a:lnSpc>
            </a:pPr>
            <a:r>
              <a:rPr sz="2250" b="1" spc="-10" dirty="0">
                <a:solidFill>
                  <a:srgbClr val="FFFFFF"/>
                </a:solidFill>
                <a:latin typeface="Arial Black"/>
                <a:cs typeface="Arial Black"/>
              </a:rPr>
              <a:t>A</a:t>
            </a:r>
            <a:r>
              <a:rPr sz="2250" b="1" spc="-114" dirty="0">
                <a:solidFill>
                  <a:srgbClr val="FFFFFF"/>
                </a:solidFill>
                <a:latin typeface="Arial Black"/>
                <a:cs typeface="Arial Black"/>
              </a:rPr>
              <a:t>D</a:t>
            </a:r>
            <a:r>
              <a:rPr sz="2250" b="1" spc="-5" dirty="0">
                <a:solidFill>
                  <a:srgbClr val="FFFFFF"/>
                </a:solidFill>
                <a:latin typeface="Arial Black"/>
                <a:cs typeface="Arial Black"/>
              </a:rPr>
              <a:t>A-</a:t>
            </a:r>
            <a:r>
              <a:rPr sz="2250" b="1" spc="10" dirty="0">
                <a:solidFill>
                  <a:srgbClr val="FFFFFF"/>
                </a:solidFill>
                <a:latin typeface="Arial Black"/>
                <a:cs typeface="Arial Black"/>
              </a:rPr>
              <a:t>E</a:t>
            </a:r>
            <a:r>
              <a:rPr sz="2250" b="1" spc="-10" dirty="0">
                <a:solidFill>
                  <a:srgbClr val="FFFFFF"/>
                </a:solidFill>
                <a:latin typeface="Arial Black"/>
                <a:cs typeface="Arial Black"/>
              </a:rPr>
              <a:t>A</a:t>
            </a:r>
            <a:r>
              <a:rPr sz="2250" b="1" spc="10" dirty="0">
                <a:solidFill>
                  <a:srgbClr val="FFFFFF"/>
                </a:solidFill>
                <a:latin typeface="Arial Black"/>
                <a:cs typeface="Arial Black"/>
              </a:rPr>
              <a:t>S</a:t>
            </a:r>
            <a:r>
              <a:rPr sz="2250" b="1" dirty="0">
                <a:solidFill>
                  <a:srgbClr val="FFFFFF"/>
                </a:solidFill>
                <a:latin typeface="Arial Black"/>
                <a:cs typeface="Arial Black"/>
              </a:rPr>
              <a:t>D</a:t>
            </a:r>
            <a:r>
              <a:rPr sz="2250" b="1" spc="7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250" b="1" spc="-55" dirty="0">
                <a:solidFill>
                  <a:srgbClr val="FFFFFF"/>
                </a:solidFill>
                <a:latin typeface="Arial Black"/>
                <a:cs typeface="Arial Black"/>
              </a:rPr>
              <a:t>P</a:t>
            </a:r>
            <a:r>
              <a:rPr sz="2250" b="1" dirty="0">
                <a:solidFill>
                  <a:srgbClr val="FFFFFF"/>
                </a:solidFill>
                <a:latin typeface="Arial Black"/>
                <a:cs typeface="Arial Black"/>
              </a:rPr>
              <a:t>osit</a:t>
            </a:r>
            <a:r>
              <a:rPr sz="2250" b="1" spc="-15" dirty="0">
                <a:solidFill>
                  <a:srgbClr val="FFFFFF"/>
                </a:solidFill>
                <a:latin typeface="Arial Black"/>
                <a:cs typeface="Arial Black"/>
              </a:rPr>
              <a:t>i</a:t>
            </a:r>
            <a:r>
              <a:rPr sz="2250" b="1" dirty="0">
                <a:solidFill>
                  <a:srgbClr val="FFFFFF"/>
                </a:solidFill>
                <a:latin typeface="Arial Black"/>
                <a:cs typeface="Arial Black"/>
              </a:rPr>
              <a:t>on</a:t>
            </a:r>
            <a:r>
              <a:rPr sz="2250" b="1" spc="2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250" b="1" spc="-5" dirty="0">
                <a:solidFill>
                  <a:srgbClr val="FFFFFF"/>
                </a:solidFill>
                <a:latin typeface="Arial Black"/>
                <a:cs typeface="Arial Black"/>
              </a:rPr>
              <a:t>St</a:t>
            </a:r>
            <a:r>
              <a:rPr sz="2250" b="1" spc="-30" dirty="0">
                <a:solidFill>
                  <a:srgbClr val="FFFFFF"/>
                </a:solidFill>
                <a:latin typeface="Arial Black"/>
                <a:cs typeface="Arial Black"/>
              </a:rPr>
              <a:t>a</a:t>
            </a:r>
            <a:r>
              <a:rPr sz="2250" b="1" dirty="0">
                <a:solidFill>
                  <a:srgbClr val="FFFFFF"/>
                </a:solidFill>
                <a:latin typeface="Arial Black"/>
                <a:cs typeface="Arial Black"/>
              </a:rPr>
              <a:t>tem</a:t>
            </a:r>
            <a:r>
              <a:rPr sz="2250" b="1" spc="5" dirty="0">
                <a:solidFill>
                  <a:srgbClr val="FFFFFF"/>
                </a:solidFill>
                <a:latin typeface="Arial Black"/>
                <a:cs typeface="Arial Black"/>
              </a:rPr>
              <a:t>e</a:t>
            </a:r>
            <a:r>
              <a:rPr sz="2250" b="1" dirty="0">
                <a:solidFill>
                  <a:srgbClr val="FFFFFF"/>
                </a:solidFill>
                <a:latin typeface="Arial Black"/>
                <a:cs typeface="Arial Black"/>
              </a:rPr>
              <a:t>nt:</a:t>
            </a:r>
            <a:r>
              <a:rPr sz="2250" b="1" spc="1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250" b="1" dirty="0">
                <a:solidFill>
                  <a:srgbClr val="FFFFFF"/>
                </a:solidFill>
                <a:latin typeface="Arial Black"/>
                <a:cs typeface="Arial Black"/>
              </a:rPr>
              <a:t>Ma</a:t>
            </a:r>
            <a:r>
              <a:rPr sz="2250" b="1" spc="5" dirty="0">
                <a:solidFill>
                  <a:srgbClr val="FFFFFF"/>
                </a:solidFill>
                <a:latin typeface="Arial Black"/>
                <a:cs typeface="Arial Black"/>
              </a:rPr>
              <a:t>n</a:t>
            </a:r>
            <a:r>
              <a:rPr sz="2250" b="1" spc="35" dirty="0">
                <a:solidFill>
                  <a:srgbClr val="FFFFFF"/>
                </a:solidFill>
                <a:latin typeface="Arial Black"/>
                <a:cs typeface="Arial Black"/>
              </a:rPr>
              <a:t>a</a:t>
            </a:r>
            <a:r>
              <a:rPr sz="2250" b="1" dirty="0">
                <a:solidFill>
                  <a:srgbClr val="FFFFFF"/>
                </a:solidFill>
                <a:latin typeface="Arial Black"/>
                <a:cs typeface="Arial Black"/>
              </a:rPr>
              <a:t>g</a:t>
            </a:r>
            <a:r>
              <a:rPr sz="2250" b="1" spc="5" dirty="0">
                <a:solidFill>
                  <a:srgbClr val="FFFFFF"/>
                </a:solidFill>
                <a:latin typeface="Arial Black"/>
                <a:cs typeface="Arial Black"/>
              </a:rPr>
              <a:t>e</a:t>
            </a:r>
            <a:r>
              <a:rPr sz="2250" b="1" dirty="0">
                <a:solidFill>
                  <a:srgbClr val="FFFFFF"/>
                </a:solidFill>
                <a:latin typeface="Arial Black"/>
                <a:cs typeface="Arial Black"/>
              </a:rPr>
              <a:t>me</a:t>
            </a:r>
            <a:r>
              <a:rPr sz="2250" b="1" spc="5" dirty="0">
                <a:solidFill>
                  <a:srgbClr val="FFFFFF"/>
                </a:solidFill>
                <a:latin typeface="Arial Black"/>
                <a:cs typeface="Arial Black"/>
              </a:rPr>
              <a:t>n</a:t>
            </a:r>
            <a:r>
              <a:rPr sz="2250" b="1" dirty="0">
                <a:solidFill>
                  <a:srgbClr val="FFFFFF"/>
                </a:solidFill>
                <a:latin typeface="Arial Black"/>
                <a:cs typeface="Arial Black"/>
              </a:rPr>
              <a:t>t</a:t>
            </a:r>
            <a:r>
              <a:rPr sz="2250" b="1" spc="-2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250" b="1" dirty="0">
                <a:solidFill>
                  <a:srgbClr val="FFFFFF"/>
                </a:solidFill>
                <a:latin typeface="Arial Black"/>
                <a:cs typeface="Arial Black"/>
              </a:rPr>
              <a:t>of Hyp</a:t>
            </a:r>
            <a:r>
              <a:rPr sz="2250" b="1" spc="5" dirty="0">
                <a:solidFill>
                  <a:srgbClr val="FFFFFF"/>
                </a:solidFill>
                <a:latin typeface="Arial Black"/>
                <a:cs typeface="Arial Black"/>
              </a:rPr>
              <a:t>e</a:t>
            </a:r>
            <a:r>
              <a:rPr sz="2250" b="1" spc="45" dirty="0">
                <a:solidFill>
                  <a:srgbClr val="FFFFFF"/>
                </a:solidFill>
                <a:latin typeface="Arial Black"/>
                <a:cs typeface="Arial Black"/>
              </a:rPr>
              <a:t>r</a:t>
            </a:r>
            <a:r>
              <a:rPr sz="2250" b="1" spc="20" dirty="0">
                <a:solidFill>
                  <a:srgbClr val="FFFFFF"/>
                </a:solidFill>
                <a:latin typeface="Arial Black"/>
                <a:cs typeface="Arial Black"/>
              </a:rPr>
              <a:t>g</a:t>
            </a:r>
            <a:r>
              <a:rPr sz="2250" b="1" spc="25" dirty="0">
                <a:solidFill>
                  <a:srgbClr val="FFFFFF"/>
                </a:solidFill>
                <a:latin typeface="Arial Black"/>
                <a:cs typeface="Arial Black"/>
              </a:rPr>
              <a:t>l</a:t>
            </a:r>
            <a:r>
              <a:rPr sz="2250" b="1" spc="-40" dirty="0">
                <a:solidFill>
                  <a:srgbClr val="FFFFFF"/>
                </a:solidFill>
                <a:latin typeface="Arial Black"/>
                <a:cs typeface="Arial Black"/>
              </a:rPr>
              <a:t>y</a:t>
            </a:r>
            <a:r>
              <a:rPr sz="2250" b="1" dirty="0">
                <a:solidFill>
                  <a:srgbClr val="FFFFFF"/>
                </a:solidFill>
                <a:latin typeface="Arial Black"/>
                <a:cs typeface="Arial Black"/>
              </a:rPr>
              <a:t>c</a:t>
            </a:r>
            <a:r>
              <a:rPr sz="2250" b="1" spc="5" dirty="0">
                <a:solidFill>
                  <a:srgbClr val="FFFFFF"/>
                </a:solidFill>
                <a:latin typeface="Arial Black"/>
                <a:cs typeface="Arial Black"/>
              </a:rPr>
              <a:t>e</a:t>
            </a:r>
            <a:r>
              <a:rPr sz="2250" b="1" dirty="0">
                <a:solidFill>
                  <a:srgbClr val="FFFFFF"/>
                </a:solidFill>
                <a:latin typeface="Arial Black"/>
                <a:cs typeface="Arial Black"/>
              </a:rPr>
              <a:t>mia</a:t>
            </a:r>
            <a:r>
              <a:rPr sz="2250" b="1" spc="3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250" b="1" dirty="0">
                <a:solidFill>
                  <a:srgbClr val="FFFFFF"/>
                </a:solidFill>
                <a:latin typeface="Arial Black"/>
                <a:cs typeface="Arial Black"/>
              </a:rPr>
              <a:t>in</a:t>
            </a:r>
            <a:r>
              <a:rPr sz="2250" b="1" spc="1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2250" b="1" spc="-5" dirty="0">
                <a:solidFill>
                  <a:srgbClr val="FFFFFF"/>
                </a:solidFill>
                <a:latin typeface="Arial Black"/>
                <a:cs typeface="Arial Black"/>
              </a:rPr>
              <a:t>T2DM</a:t>
            </a:r>
            <a:endParaRPr sz="2250">
              <a:latin typeface="Arial Black"/>
              <a:cs typeface="Arial Black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2700" y="1000652"/>
            <a:ext cx="12979400" cy="432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3781" y="986597"/>
            <a:ext cx="12978765" cy="2540"/>
          </a:xfrm>
          <a:custGeom>
            <a:avLst/>
            <a:gdLst/>
            <a:ahLst/>
            <a:cxnLst/>
            <a:rect l="l" t="t" r="r" b="b"/>
            <a:pathLst>
              <a:path w="12978765" h="2540">
                <a:moveTo>
                  <a:pt x="0" y="0"/>
                </a:moveTo>
                <a:lnTo>
                  <a:pt x="12978318" y="2341"/>
                </a:lnTo>
              </a:path>
            </a:pathLst>
          </a:custGeom>
          <a:ln w="36750">
            <a:solidFill>
              <a:srgbClr val="B01F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461912" y="1907084"/>
            <a:ext cx="10303510" cy="22447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50" b="1" spc="-25" dirty="0">
                <a:solidFill>
                  <a:srgbClr val="FFC000"/>
                </a:solidFill>
                <a:latin typeface="Calibri"/>
                <a:cs typeface="Calibri"/>
              </a:rPr>
              <a:t>ANTİH</a:t>
            </a:r>
            <a:r>
              <a:rPr sz="4550" b="1" spc="-35" dirty="0">
                <a:solidFill>
                  <a:srgbClr val="FFC000"/>
                </a:solidFill>
                <a:latin typeface="Calibri"/>
                <a:cs typeface="Calibri"/>
              </a:rPr>
              <a:t>İ</a:t>
            </a:r>
            <a:r>
              <a:rPr sz="4550" b="1" spc="-25" dirty="0">
                <a:solidFill>
                  <a:srgbClr val="FFC000"/>
                </a:solidFill>
                <a:latin typeface="Calibri"/>
                <a:cs typeface="Calibri"/>
              </a:rPr>
              <a:t>PE</a:t>
            </a:r>
            <a:r>
              <a:rPr sz="4550" b="1" spc="-80" dirty="0">
                <a:solidFill>
                  <a:srgbClr val="FFC000"/>
                </a:solidFill>
                <a:latin typeface="Calibri"/>
                <a:cs typeface="Calibri"/>
              </a:rPr>
              <a:t>R</a:t>
            </a:r>
            <a:r>
              <a:rPr sz="4550" b="1" spc="-25" dirty="0">
                <a:solidFill>
                  <a:srgbClr val="FFC000"/>
                </a:solidFill>
                <a:latin typeface="Calibri"/>
                <a:cs typeface="Calibri"/>
              </a:rPr>
              <a:t>GLİS</a:t>
            </a:r>
            <a:r>
              <a:rPr sz="4550" b="1" spc="-40" dirty="0">
                <a:solidFill>
                  <a:srgbClr val="FFC000"/>
                </a:solidFill>
                <a:latin typeface="Calibri"/>
                <a:cs typeface="Calibri"/>
              </a:rPr>
              <a:t>E</a:t>
            </a:r>
            <a:r>
              <a:rPr sz="4550" b="1" spc="-30" dirty="0">
                <a:solidFill>
                  <a:srgbClr val="FFC000"/>
                </a:solidFill>
                <a:latin typeface="Calibri"/>
                <a:cs typeface="Calibri"/>
              </a:rPr>
              <a:t>MİK</a:t>
            </a:r>
            <a:r>
              <a:rPr sz="4550" b="1" spc="-20" dirty="0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sz="4550" b="1" spc="-25" dirty="0">
                <a:solidFill>
                  <a:srgbClr val="FFC000"/>
                </a:solidFill>
                <a:latin typeface="Calibri"/>
                <a:cs typeface="Calibri"/>
              </a:rPr>
              <a:t>TE</a:t>
            </a:r>
            <a:r>
              <a:rPr sz="4550" b="1" spc="-145" dirty="0">
                <a:solidFill>
                  <a:srgbClr val="FFC000"/>
                </a:solidFill>
                <a:latin typeface="Calibri"/>
                <a:cs typeface="Calibri"/>
              </a:rPr>
              <a:t>D</a:t>
            </a:r>
            <a:r>
              <a:rPr sz="4550" b="1" spc="-270" dirty="0">
                <a:solidFill>
                  <a:srgbClr val="FFC000"/>
                </a:solidFill>
                <a:latin typeface="Calibri"/>
                <a:cs typeface="Calibri"/>
              </a:rPr>
              <a:t>A</a:t>
            </a:r>
            <a:r>
              <a:rPr sz="4550" b="1" spc="-20" dirty="0">
                <a:solidFill>
                  <a:srgbClr val="FFC000"/>
                </a:solidFill>
                <a:latin typeface="Calibri"/>
                <a:cs typeface="Calibri"/>
              </a:rPr>
              <a:t>Vİ</a:t>
            </a:r>
            <a:endParaRPr sz="4550">
              <a:latin typeface="Calibri"/>
              <a:cs typeface="Calibri"/>
            </a:endParaRPr>
          </a:p>
          <a:p>
            <a:pPr marL="419100" indent="-406400">
              <a:lnSpc>
                <a:spcPct val="100000"/>
              </a:lnSpc>
              <a:spcBef>
                <a:spcPts val="2595"/>
              </a:spcBef>
              <a:buClr>
                <a:srgbClr val="B01F2E"/>
              </a:buClr>
              <a:buSzPct val="125316"/>
              <a:buFont typeface="Arial"/>
              <a:buChar char="•"/>
              <a:tabLst>
                <a:tab pos="419734" algn="l"/>
              </a:tabLst>
            </a:pPr>
            <a:r>
              <a:rPr sz="3950" b="1" spc="-35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950" b="1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950" b="1" spc="-8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3950" b="1" dirty="0">
                <a:solidFill>
                  <a:srgbClr val="FFFFFF"/>
                </a:solidFill>
                <a:latin typeface="Calibri"/>
                <a:cs typeface="Calibri"/>
              </a:rPr>
              <a:t>apöt</a:t>
            </a:r>
            <a:r>
              <a:rPr sz="3950" b="1" spc="-1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950" b="1" dirty="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sz="3950" b="1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950" b="1" dirty="0">
                <a:solidFill>
                  <a:srgbClr val="FFFFFF"/>
                </a:solidFill>
                <a:latin typeface="Calibri"/>
                <a:cs typeface="Calibri"/>
              </a:rPr>
              <a:t>seça</a:t>
            </a:r>
            <a:r>
              <a:rPr sz="3950" b="1" spc="-1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3950" b="1" dirty="0">
                <a:solidFill>
                  <a:srgbClr val="FFFFFF"/>
                </a:solidFill>
                <a:latin typeface="Calibri"/>
                <a:cs typeface="Calibri"/>
              </a:rPr>
              <a:t>akle</a:t>
            </a:r>
            <a:r>
              <a:rPr sz="3950" b="1" spc="-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3950" b="1" dirty="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endParaRPr sz="3950">
              <a:latin typeface="Calibri"/>
              <a:cs typeface="Calibri"/>
            </a:endParaRPr>
          </a:p>
          <a:p>
            <a:pPr marL="1310640">
              <a:lnSpc>
                <a:spcPct val="100000"/>
              </a:lnSpc>
              <a:spcBef>
                <a:spcPts val="875"/>
              </a:spcBef>
            </a:pPr>
            <a:r>
              <a:rPr sz="3950" b="1" i="1" u="heavy" spc="-5" dirty="0">
                <a:solidFill>
                  <a:srgbClr val="FFFFFF"/>
                </a:solidFill>
                <a:latin typeface="Calibri"/>
                <a:cs typeface="Calibri"/>
              </a:rPr>
              <a:t>Oral</a:t>
            </a:r>
            <a:r>
              <a:rPr sz="3950" b="1" i="1" u="heavy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950" b="1" i="1" u="heavy" dirty="0">
                <a:solidFill>
                  <a:srgbClr val="FFFFFF"/>
                </a:solidFill>
                <a:latin typeface="Calibri"/>
                <a:cs typeface="Calibri"/>
              </a:rPr>
              <a:t>ajanlar</a:t>
            </a:r>
            <a:r>
              <a:rPr sz="3950" b="1" i="1" u="heavy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950" b="1" i="1" u="heavy" dirty="0">
                <a:solidFill>
                  <a:srgbClr val="FFFFFF"/>
                </a:solidFill>
                <a:latin typeface="Calibri"/>
                <a:cs typeface="Calibri"/>
              </a:rPr>
              <a:t>&amp;</a:t>
            </a:r>
            <a:r>
              <a:rPr sz="3950" b="1" i="1" u="heavy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950" b="1" i="1" u="heavy" dirty="0">
                <a:solidFill>
                  <a:srgbClr val="FFFFFF"/>
                </a:solidFill>
                <a:latin typeface="Calibri"/>
                <a:cs typeface="Calibri"/>
              </a:rPr>
              <a:t>insül</a:t>
            </a:r>
            <a:r>
              <a:rPr sz="3950" b="1" i="1" u="heavy" spc="-1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950" b="1" i="1" u="heavy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3950" b="1" i="1" u="heavy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950" b="1" i="1" u="heavy" dirty="0">
                <a:solidFill>
                  <a:srgbClr val="FFFFFF"/>
                </a:solidFill>
                <a:latin typeface="Calibri"/>
                <a:cs typeface="Calibri"/>
              </a:rPr>
              <a:t>dışı</a:t>
            </a:r>
            <a:r>
              <a:rPr sz="3950" b="1" i="1" u="heavy" spc="-5" dirty="0">
                <a:solidFill>
                  <a:srgbClr val="FFFFFF"/>
                </a:solidFill>
                <a:latin typeface="Calibri"/>
                <a:cs typeface="Calibri"/>
              </a:rPr>
              <a:t> enje</a:t>
            </a:r>
            <a:r>
              <a:rPr sz="3950" b="1" i="1" u="heavy" spc="-25" dirty="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sz="3950" b="1" i="1" u="heavy" spc="-5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950" b="1" i="1" u="heavy" dirty="0">
                <a:solidFill>
                  <a:srgbClr val="FFFFFF"/>
                </a:solidFill>
                <a:latin typeface="Calibri"/>
                <a:cs typeface="Calibri"/>
              </a:rPr>
              <a:t>abl</a:t>
            </a:r>
            <a:r>
              <a:rPr sz="3950" b="1" i="1" u="heavy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950" b="1" i="1" u="heavy" dirty="0">
                <a:solidFill>
                  <a:srgbClr val="FFFFFF"/>
                </a:solidFill>
                <a:latin typeface="Calibri"/>
                <a:cs typeface="Calibri"/>
              </a:rPr>
              <a:t>ajanlar</a:t>
            </a:r>
            <a:endParaRPr sz="395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757761" y="4582160"/>
            <a:ext cx="3507740" cy="30777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9875" indent="-257175">
              <a:lnSpc>
                <a:spcPct val="100000"/>
              </a:lnSpc>
              <a:buClr>
                <a:srgbClr val="97082D"/>
              </a:buClr>
              <a:buSzPct val="119117"/>
              <a:buFont typeface="Calibri"/>
              <a:buChar char="-"/>
              <a:tabLst>
                <a:tab pos="270510" algn="l"/>
              </a:tabLst>
            </a:pPr>
            <a:r>
              <a:rPr sz="3400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3400" spc="-1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4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400" spc="-70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3400" spc="-5" dirty="0">
                <a:solidFill>
                  <a:srgbClr val="FFFFFF"/>
                </a:solidFill>
                <a:latin typeface="Calibri"/>
                <a:cs typeface="Calibri"/>
              </a:rPr>
              <a:t>orm</a:t>
            </a:r>
            <a:r>
              <a:rPr sz="3400" spc="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40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endParaRPr sz="3400" dirty="0">
              <a:latin typeface="Calibri"/>
              <a:cs typeface="Calibri"/>
            </a:endParaRPr>
          </a:p>
          <a:p>
            <a:pPr marL="269875" indent="-257175">
              <a:lnSpc>
                <a:spcPct val="100000"/>
              </a:lnSpc>
              <a:spcBef>
                <a:spcPts val="925"/>
              </a:spcBef>
              <a:buClr>
                <a:srgbClr val="97082D"/>
              </a:buClr>
              <a:buSzPct val="119117"/>
              <a:buFont typeface="Calibri"/>
              <a:buChar char="-"/>
              <a:tabLst>
                <a:tab pos="270510" algn="l"/>
              </a:tabLst>
            </a:pPr>
            <a:r>
              <a:rPr sz="3400" dirty="0">
                <a:solidFill>
                  <a:srgbClr val="FFFFFF"/>
                </a:solidFill>
                <a:latin typeface="Calibri"/>
                <a:cs typeface="Calibri"/>
              </a:rPr>
              <a:t>Sül</a:t>
            </a:r>
            <a:r>
              <a:rPr sz="3400" spc="-70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3400" dirty="0">
                <a:solidFill>
                  <a:srgbClr val="FFFFFF"/>
                </a:solidFill>
                <a:latin typeface="Calibri"/>
                <a:cs typeface="Calibri"/>
              </a:rPr>
              <a:t>onilü</a:t>
            </a:r>
            <a:r>
              <a:rPr sz="3400" spc="-5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3400" dirty="0">
                <a:solidFill>
                  <a:srgbClr val="FFFFFF"/>
                </a:solidFill>
                <a:latin typeface="Calibri"/>
                <a:cs typeface="Calibri"/>
              </a:rPr>
              <a:t>el</a:t>
            </a:r>
            <a:r>
              <a:rPr sz="3400" spc="1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40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endParaRPr sz="3400" dirty="0">
              <a:latin typeface="Calibri"/>
              <a:cs typeface="Calibri"/>
            </a:endParaRPr>
          </a:p>
          <a:p>
            <a:pPr marL="269875" indent="-257175">
              <a:lnSpc>
                <a:spcPct val="100000"/>
              </a:lnSpc>
              <a:spcBef>
                <a:spcPts val="925"/>
              </a:spcBef>
              <a:buClr>
                <a:srgbClr val="97082D"/>
              </a:buClr>
              <a:buSzPct val="119117"/>
              <a:buFont typeface="Calibri"/>
              <a:buChar char="-"/>
              <a:tabLst>
                <a:tab pos="270510" algn="l"/>
              </a:tabLst>
            </a:pPr>
            <a:r>
              <a:rPr sz="3400" spc="-1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400" dirty="0">
                <a:solidFill>
                  <a:srgbClr val="FFFFFF"/>
                </a:solidFill>
                <a:latin typeface="Calibri"/>
                <a:cs typeface="Calibri"/>
              </a:rPr>
              <a:t>ia</a:t>
            </a:r>
            <a:r>
              <a:rPr sz="3400" spc="-70" dirty="0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sz="3400" spc="-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3400" dirty="0">
                <a:solidFill>
                  <a:srgbClr val="FFFFFF"/>
                </a:solidFill>
                <a:latin typeface="Calibri"/>
                <a:cs typeface="Calibri"/>
              </a:rPr>
              <a:t>li</a:t>
            </a:r>
            <a:r>
              <a:rPr sz="3400" spc="-15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340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400" spc="-5" dirty="0">
                <a:solidFill>
                  <a:srgbClr val="FFFFFF"/>
                </a:solidFill>
                <a:latin typeface="Calibri"/>
                <a:cs typeface="Calibri"/>
              </a:rPr>
              <a:t>ned</a:t>
            </a:r>
            <a:r>
              <a:rPr sz="340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400" spc="-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3400" spc="-1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3400" dirty="0">
                <a:solidFill>
                  <a:srgbClr val="FFFFFF"/>
                </a:solidFill>
                <a:latin typeface="Calibri"/>
                <a:cs typeface="Calibri"/>
              </a:rPr>
              <a:t>lar</a:t>
            </a:r>
            <a:endParaRPr sz="3400" dirty="0">
              <a:latin typeface="Calibri"/>
              <a:cs typeface="Calibri"/>
            </a:endParaRPr>
          </a:p>
          <a:p>
            <a:pPr marL="269875" indent="-257175">
              <a:lnSpc>
                <a:spcPct val="100000"/>
              </a:lnSpc>
              <a:spcBef>
                <a:spcPts val="930"/>
              </a:spcBef>
              <a:buClr>
                <a:srgbClr val="97082D"/>
              </a:buClr>
              <a:buSzPct val="119117"/>
              <a:buFont typeface="Calibri"/>
              <a:buChar char="-"/>
              <a:tabLst>
                <a:tab pos="270510" algn="l"/>
              </a:tabLst>
            </a:pPr>
            <a:r>
              <a:rPr sz="3400" spc="-5" dirty="0">
                <a:solidFill>
                  <a:srgbClr val="FFFFFF"/>
                </a:solidFill>
                <a:latin typeface="Calibri"/>
                <a:cs typeface="Calibri"/>
              </a:rPr>
              <a:t>DP</a:t>
            </a:r>
            <a:r>
              <a:rPr sz="3400" spc="-10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3400" spc="-5" dirty="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sz="3400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r>
              <a:rPr sz="34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400" dirty="0" err="1" smtClean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400" spc="-5" dirty="0" err="1" smtClean="0">
                <a:solidFill>
                  <a:srgbClr val="FFFFFF"/>
                </a:solidFill>
                <a:latin typeface="Calibri"/>
                <a:cs typeface="Calibri"/>
              </a:rPr>
              <a:t>nh</a:t>
            </a:r>
            <a:r>
              <a:rPr sz="3400" dirty="0" err="1" smtClean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400" spc="-5" dirty="0" err="1" smtClean="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sz="3400" dirty="0" err="1" smtClean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400" spc="-35" dirty="0" err="1" smtClean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400" dirty="0" err="1" smtClean="0">
                <a:solidFill>
                  <a:srgbClr val="FFFFFF"/>
                </a:solidFill>
                <a:latin typeface="Calibri"/>
                <a:cs typeface="Calibri"/>
              </a:rPr>
              <a:t>örleri</a:t>
            </a:r>
            <a:endParaRPr lang="tr-TR" sz="3400" dirty="0" smtClean="0">
              <a:solidFill>
                <a:srgbClr val="FFFFFF"/>
              </a:solidFill>
              <a:latin typeface="Calibri"/>
              <a:cs typeface="Calibri"/>
            </a:endParaRPr>
          </a:p>
          <a:p>
            <a:pPr marL="269875" indent="-257175">
              <a:lnSpc>
                <a:spcPct val="100000"/>
              </a:lnSpc>
              <a:spcBef>
                <a:spcPts val="930"/>
              </a:spcBef>
              <a:buClr>
                <a:srgbClr val="97082D"/>
              </a:buClr>
              <a:buSzPct val="119117"/>
              <a:buFont typeface="Calibri"/>
              <a:buChar char="-"/>
              <a:tabLst>
                <a:tab pos="270510" algn="l"/>
              </a:tabLst>
            </a:pPr>
            <a:r>
              <a:rPr lang="tr-TR" sz="3400" dirty="0" smtClean="0">
                <a:solidFill>
                  <a:srgbClr val="FFFFFF"/>
                </a:solidFill>
                <a:latin typeface="Calibri"/>
                <a:cs typeface="Calibri"/>
              </a:rPr>
              <a:t>SGLT-2 </a:t>
            </a:r>
            <a:r>
              <a:rPr lang="tr-TR" sz="3400" dirty="0" err="1" smtClean="0">
                <a:solidFill>
                  <a:srgbClr val="FFFFFF"/>
                </a:solidFill>
                <a:latin typeface="Calibri"/>
                <a:cs typeface="Calibri"/>
              </a:rPr>
              <a:t>inh</a:t>
            </a:r>
            <a:r>
              <a:rPr lang="tr-TR" sz="3400" dirty="0" smtClean="0">
                <a:solidFill>
                  <a:srgbClr val="FFFFFF"/>
                </a:solidFill>
                <a:latin typeface="Calibri"/>
                <a:cs typeface="Calibri"/>
              </a:rPr>
              <a:t>. </a:t>
            </a:r>
            <a:endParaRPr sz="3400" dirty="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0495728" y="1201703"/>
            <a:ext cx="1605118" cy="16386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2757761" y="7505486"/>
            <a:ext cx="8272145" cy="5619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50" dirty="0">
                <a:solidFill>
                  <a:srgbClr val="97082D"/>
                </a:solidFill>
                <a:latin typeface="Calibri"/>
                <a:cs typeface="Calibri"/>
              </a:rPr>
              <a:t>-</a:t>
            </a:r>
            <a:r>
              <a:rPr sz="4050" spc="-140" dirty="0">
                <a:solidFill>
                  <a:srgbClr val="97082D"/>
                </a:solidFill>
                <a:latin typeface="Calibri"/>
                <a:cs typeface="Calibri"/>
              </a:rPr>
              <a:t> </a:t>
            </a:r>
            <a:r>
              <a:rPr sz="3400" dirty="0">
                <a:solidFill>
                  <a:srgbClr val="FFFFFF"/>
                </a:solidFill>
                <a:latin typeface="Calibri"/>
                <a:cs typeface="Calibri"/>
              </a:rPr>
              <a:t>GL</a:t>
            </a:r>
            <a:r>
              <a:rPr sz="3400" spc="-10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3400" spc="-5" dirty="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sz="340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34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400" spc="-5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3400" dirty="0">
                <a:solidFill>
                  <a:srgbClr val="FFFFFF"/>
                </a:solidFill>
                <a:latin typeface="Calibri"/>
                <a:cs typeface="Calibri"/>
              </a:rPr>
              <a:t>es</a:t>
            </a:r>
            <a:r>
              <a:rPr sz="3400" spc="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400" spc="-20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3400" spc="-3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400" dirty="0">
                <a:solidFill>
                  <a:srgbClr val="FFFFFF"/>
                </a:solidFill>
                <a:latin typeface="Calibri"/>
                <a:cs typeface="Calibri"/>
              </a:rPr>
              <a:t>ör</a:t>
            </a:r>
            <a:r>
              <a:rPr sz="34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4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400" spc="-20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3400" spc="-5" dirty="0">
                <a:solidFill>
                  <a:srgbClr val="FFFFFF"/>
                </a:solidFill>
                <a:latin typeface="Calibri"/>
                <a:cs typeface="Calibri"/>
              </a:rPr>
              <a:t>on</a:t>
            </a:r>
            <a:r>
              <a:rPr sz="340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400" spc="-4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3400" dirty="0">
                <a:solidFill>
                  <a:srgbClr val="FFFFFF"/>
                </a:solidFill>
                <a:latin typeface="Calibri"/>
                <a:cs typeface="Calibri"/>
              </a:rPr>
              <a:t>tle</a:t>
            </a:r>
            <a:r>
              <a:rPr sz="3400" spc="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3400" spc="-40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6075" baseline="2057" dirty="0">
                <a:solidFill>
                  <a:srgbClr val="97082D"/>
                </a:solidFill>
                <a:latin typeface="Calibri"/>
                <a:cs typeface="Calibri"/>
              </a:rPr>
              <a:t>-</a:t>
            </a:r>
            <a:r>
              <a:rPr sz="6075" spc="-209" baseline="2057" dirty="0">
                <a:solidFill>
                  <a:srgbClr val="97082D"/>
                </a:solidFill>
                <a:latin typeface="Calibri"/>
                <a:cs typeface="Calibri"/>
              </a:rPr>
              <a:t> </a:t>
            </a:r>
            <a:r>
              <a:rPr sz="5100" baseline="2450" dirty="0">
                <a:solidFill>
                  <a:srgbClr val="FFFFFF"/>
                </a:solidFill>
                <a:latin typeface="Calibri"/>
                <a:cs typeface="Calibri"/>
              </a:rPr>
              <a:t>Amilin</a:t>
            </a:r>
            <a:r>
              <a:rPr sz="5100" spc="-52" baseline="24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100" baseline="2450" dirty="0">
                <a:solidFill>
                  <a:srgbClr val="FFFFFF"/>
                </a:solidFill>
                <a:latin typeface="Calibri"/>
                <a:cs typeface="Calibri"/>
              </a:rPr>
              <a:t>mimetikleri</a:t>
            </a:r>
            <a:endParaRPr sz="5100" baseline="24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517593" y="4564505"/>
            <a:ext cx="4684395" cy="27501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9875" indent="-257175">
              <a:lnSpc>
                <a:spcPct val="100000"/>
              </a:lnSpc>
              <a:buClr>
                <a:srgbClr val="97082D"/>
              </a:buClr>
              <a:buSzPct val="119117"/>
              <a:buFont typeface="Calibri"/>
              <a:buChar char="-"/>
              <a:tabLst>
                <a:tab pos="270510" algn="l"/>
              </a:tabLst>
            </a:pPr>
            <a:r>
              <a:rPr sz="3400" dirty="0">
                <a:solidFill>
                  <a:srgbClr val="FFFFFF"/>
                </a:solidFill>
                <a:latin typeface="Calibri"/>
                <a:cs typeface="Calibri"/>
              </a:rPr>
              <a:t>Gl</a:t>
            </a:r>
            <a:r>
              <a:rPr sz="3400" spc="-5" dirty="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sz="3400" dirty="0">
                <a:solidFill>
                  <a:srgbClr val="FFFFFF"/>
                </a:solidFill>
                <a:latin typeface="Calibri"/>
                <a:cs typeface="Calibri"/>
              </a:rPr>
              <a:t>idler</a:t>
            </a:r>
            <a:endParaRPr sz="3400">
              <a:latin typeface="Calibri"/>
              <a:cs typeface="Calibri"/>
            </a:endParaRPr>
          </a:p>
          <a:p>
            <a:pPr marL="269875" indent="-257175">
              <a:lnSpc>
                <a:spcPct val="100000"/>
              </a:lnSpc>
              <a:spcBef>
                <a:spcPts val="980"/>
              </a:spcBef>
              <a:buClr>
                <a:srgbClr val="97082D"/>
              </a:buClr>
              <a:buSzPct val="119117"/>
              <a:buFont typeface="Calibri"/>
              <a:buChar char="-"/>
              <a:tabLst>
                <a:tab pos="270510" algn="l"/>
              </a:tabLst>
            </a:pPr>
            <a:r>
              <a:rPr sz="3400" i="1" spc="3254" dirty="0">
                <a:solidFill>
                  <a:srgbClr val="FFFFFF"/>
                </a:solidFill>
                <a:latin typeface="Symbol"/>
                <a:cs typeface="Symbol"/>
              </a:rPr>
              <a:t></a:t>
            </a:r>
            <a:r>
              <a:rPr sz="3400" spc="5" dirty="0">
                <a:solidFill>
                  <a:srgbClr val="FFFFFF"/>
                </a:solidFill>
                <a:latin typeface="Tahoma"/>
                <a:cs typeface="Tahoma"/>
              </a:rPr>
              <a:t>-</a:t>
            </a:r>
            <a:r>
              <a:rPr sz="3400" spc="-5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340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3400" spc="-5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3400" spc="-120" dirty="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sz="3400" spc="-6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3400" dirty="0">
                <a:solidFill>
                  <a:srgbClr val="FFFFFF"/>
                </a:solidFill>
                <a:latin typeface="Calibri"/>
                <a:cs typeface="Calibri"/>
              </a:rPr>
              <a:t>zi</a:t>
            </a:r>
            <a:r>
              <a:rPr sz="3400" spc="-5" dirty="0">
                <a:solidFill>
                  <a:srgbClr val="FFFFFF"/>
                </a:solidFill>
                <a:latin typeface="Calibri"/>
                <a:cs typeface="Calibri"/>
              </a:rPr>
              <a:t>da</a:t>
            </a:r>
            <a:r>
              <a:rPr sz="3400" dirty="0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sz="34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400" dirty="0">
                <a:solidFill>
                  <a:srgbClr val="FFFFFF"/>
                </a:solidFill>
                <a:latin typeface="Calibri"/>
                <a:cs typeface="Calibri"/>
              </a:rPr>
              <a:t>inhibi</a:t>
            </a:r>
            <a:r>
              <a:rPr sz="3400" spc="-3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400" dirty="0">
                <a:solidFill>
                  <a:srgbClr val="FFFFFF"/>
                </a:solidFill>
                <a:latin typeface="Calibri"/>
                <a:cs typeface="Calibri"/>
              </a:rPr>
              <a:t>örleri</a:t>
            </a:r>
            <a:endParaRPr sz="3400">
              <a:latin typeface="Calibri"/>
              <a:cs typeface="Calibri"/>
            </a:endParaRPr>
          </a:p>
          <a:p>
            <a:pPr marL="269875" indent="-257175">
              <a:lnSpc>
                <a:spcPct val="100000"/>
              </a:lnSpc>
              <a:spcBef>
                <a:spcPts val="875"/>
              </a:spcBef>
              <a:buClr>
                <a:srgbClr val="97082D"/>
              </a:buClr>
              <a:buSzPct val="119117"/>
              <a:buFont typeface="Calibri"/>
              <a:buChar char="-"/>
              <a:tabLst>
                <a:tab pos="270510" algn="l"/>
              </a:tabLst>
            </a:pPr>
            <a:r>
              <a:rPr sz="3400" spc="-5" dirty="0">
                <a:solidFill>
                  <a:srgbClr val="FFFFFF"/>
                </a:solidFill>
                <a:latin typeface="Calibri"/>
                <a:cs typeface="Calibri"/>
              </a:rPr>
              <a:t>Sa</a:t>
            </a:r>
            <a:r>
              <a:rPr sz="3400" spc="-10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3400" spc="-6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34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4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400" dirty="0">
                <a:solidFill>
                  <a:srgbClr val="FFFFFF"/>
                </a:solidFill>
                <a:latin typeface="Calibri"/>
                <a:cs typeface="Calibri"/>
              </a:rPr>
              <a:t>asi</a:t>
            </a:r>
            <a:r>
              <a:rPr sz="3400" spc="-5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34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4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400" dirty="0">
                <a:solidFill>
                  <a:srgbClr val="FFFFFF"/>
                </a:solidFill>
                <a:latin typeface="Calibri"/>
                <a:cs typeface="Calibri"/>
              </a:rPr>
              <a:t>se</a:t>
            </a:r>
            <a:r>
              <a:rPr sz="3400" spc="-100" dirty="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sz="34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400" spc="-3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34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400" spc="-6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3400" dirty="0">
                <a:solidFill>
                  <a:srgbClr val="FFFFFF"/>
                </a:solidFill>
                <a:latin typeface="Calibri"/>
                <a:cs typeface="Calibri"/>
              </a:rPr>
              <a:t>anla</a:t>
            </a:r>
            <a:r>
              <a:rPr sz="3400" spc="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3400" dirty="0">
                <a:solidFill>
                  <a:srgbClr val="FFFFFF"/>
                </a:solidFill>
                <a:latin typeface="Calibri"/>
                <a:cs typeface="Calibri"/>
              </a:rPr>
              <a:t>ı</a:t>
            </a:r>
            <a:endParaRPr sz="3400">
              <a:latin typeface="Calibri"/>
              <a:cs typeface="Calibri"/>
            </a:endParaRPr>
          </a:p>
          <a:p>
            <a:pPr marL="269875" indent="-257175">
              <a:lnSpc>
                <a:spcPct val="100000"/>
              </a:lnSpc>
              <a:spcBef>
                <a:spcPts val="925"/>
              </a:spcBef>
              <a:buClr>
                <a:srgbClr val="97082D"/>
              </a:buClr>
              <a:buSzPct val="119117"/>
              <a:buFont typeface="Calibri"/>
              <a:buChar char="-"/>
              <a:tabLst>
                <a:tab pos="270510" algn="l"/>
              </a:tabLst>
            </a:pPr>
            <a:r>
              <a:rPr sz="3400" spc="-5" dirty="0">
                <a:solidFill>
                  <a:srgbClr val="FFFFFF"/>
                </a:solidFill>
                <a:latin typeface="Calibri"/>
                <a:cs typeface="Calibri"/>
              </a:rPr>
              <a:t>Dopam</a:t>
            </a:r>
            <a:r>
              <a:rPr sz="340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400" spc="-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3400" spc="1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400" spc="-5" dirty="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sz="340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34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4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400" spc="-20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3400" spc="-5" dirty="0">
                <a:solidFill>
                  <a:srgbClr val="FFFFFF"/>
                </a:solidFill>
                <a:latin typeface="Calibri"/>
                <a:cs typeface="Calibri"/>
              </a:rPr>
              <a:t>on</a:t>
            </a:r>
            <a:r>
              <a:rPr sz="340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400" spc="-4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3400" dirty="0">
                <a:solidFill>
                  <a:srgbClr val="FFFFFF"/>
                </a:solidFill>
                <a:latin typeface="Calibri"/>
                <a:cs typeface="Calibri"/>
              </a:rPr>
              <a:t>tl</a:t>
            </a:r>
            <a:r>
              <a:rPr sz="3400" spc="1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400" dirty="0">
                <a:solidFill>
                  <a:srgbClr val="FFFFFF"/>
                </a:solidFill>
                <a:latin typeface="Calibri"/>
                <a:cs typeface="Calibri"/>
              </a:rPr>
              <a:t>ri</a:t>
            </a:r>
            <a:endParaRPr sz="34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620754" y="9289721"/>
            <a:ext cx="5960110" cy="2425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700" b="1" i="1" spc="-10" dirty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700" b="1" i="1" dirty="0">
                <a:solidFill>
                  <a:srgbClr val="FFFFFF"/>
                </a:solidFill>
                <a:latin typeface="Times New Roman"/>
                <a:cs typeface="Times New Roman"/>
              </a:rPr>
              <a:t>iab</a:t>
            </a:r>
            <a:r>
              <a:rPr sz="1700" b="1" i="1" spc="-10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700" b="1" i="1" dirty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700" b="1" i="1" spc="-5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700" b="1" i="1" dirty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1700" b="1" i="1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b="1" i="1" dirty="0">
                <a:solidFill>
                  <a:srgbClr val="FFFFFF"/>
                </a:solidFill>
                <a:latin typeface="Times New Roman"/>
                <a:cs typeface="Times New Roman"/>
              </a:rPr>
              <a:t>Car</a:t>
            </a:r>
            <a:r>
              <a:rPr sz="1700" b="1" i="1" spc="-10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700" b="1" i="1" dirty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1700" b="1" i="1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b="1" i="1" spc="-10" dirty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700" b="1" i="1" dirty="0">
                <a:solidFill>
                  <a:srgbClr val="FFFFFF"/>
                </a:solidFill>
                <a:latin typeface="Times New Roman"/>
                <a:cs typeface="Times New Roman"/>
              </a:rPr>
              <a:t>iab</a:t>
            </a:r>
            <a:r>
              <a:rPr sz="1700" b="1" i="1" spc="-10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700" b="1" i="1" dirty="0">
                <a:solidFill>
                  <a:srgbClr val="FFFFFF"/>
                </a:solidFill>
                <a:latin typeface="Times New Roman"/>
                <a:cs typeface="Times New Roman"/>
              </a:rPr>
              <a:t>tologia.</a:t>
            </a:r>
            <a:r>
              <a:rPr sz="1700" b="1" i="1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pri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1700" b="1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2012</a:t>
            </a:r>
            <a:r>
              <a:rPr sz="17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 [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7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r>
              <a:rPr sz="1700" b="1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ahe</a:t>
            </a:r>
            <a:r>
              <a:rPr sz="17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1700" b="1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b="1" dirty="0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sz="17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print]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0" y="0"/>
            <a:ext cx="1816100" cy="18161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00" y="12698"/>
            <a:ext cx="12979400" cy="9728200"/>
          </a:xfrm>
          <a:custGeom>
            <a:avLst/>
            <a:gdLst/>
            <a:ahLst/>
            <a:cxnLst/>
            <a:rect l="l" t="t" r="r" b="b"/>
            <a:pathLst>
              <a:path w="12979400" h="9728200">
                <a:moveTo>
                  <a:pt x="0" y="9728200"/>
                </a:moveTo>
                <a:lnTo>
                  <a:pt x="12979400" y="9728200"/>
                </a:lnTo>
                <a:lnTo>
                  <a:pt x="12979400" y="0"/>
                </a:lnTo>
                <a:lnTo>
                  <a:pt x="0" y="0"/>
                </a:lnTo>
                <a:lnTo>
                  <a:pt x="0" y="9728200"/>
                </a:lnTo>
                <a:close/>
              </a:path>
            </a:pathLst>
          </a:custGeom>
          <a:solidFill>
            <a:srgbClr val="1F497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61669" y="215911"/>
            <a:ext cx="11681460" cy="1621790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0" tIns="0" rIns="0" bIns="0" rtlCol="0">
            <a:spAutoFit/>
          </a:bodyPr>
          <a:lstStyle/>
          <a:p>
            <a:pPr marL="173990">
              <a:lnSpc>
                <a:spcPct val="100000"/>
              </a:lnSpc>
            </a:pPr>
            <a:r>
              <a:rPr sz="5100" b="1" dirty="0">
                <a:solidFill>
                  <a:srgbClr val="1F497D"/>
                </a:solidFill>
                <a:latin typeface="Tahoma"/>
                <a:cs typeface="Tahoma"/>
              </a:rPr>
              <a:t>İlaç</a:t>
            </a:r>
            <a:r>
              <a:rPr sz="5100" b="1" spc="-25" dirty="0">
                <a:solidFill>
                  <a:srgbClr val="1F497D"/>
                </a:solidFill>
                <a:latin typeface="Tahoma"/>
                <a:cs typeface="Tahoma"/>
              </a:rPr>
              <a:t> </a:t>
            </a:r>
            <a:r>
              <a:rPr sz="5100" b="1" dirty="0">
                <a:solidFill>
                  <a:srgbClr val="1F497D"/>
                </a:solidFill>
                <a:latin typeface="Tahoma"/>
                <a:cs typeface="Tahoma"/>
              </a:rPr>
              <a:t>Seçiminde</a:t>
            </a:r>
            <a:r>
              <a:rPr sz="5100" b="1" spc="-25" dirty="0">
                <a:solidFill>
                  <a:srgbClr val="1F497D"/>
                </a:solidFill>
                <a:latin typeface="Tahoma"/>
                <a:cs typeface="Tahoma"/>
              </a:rPr>
              <a:t> </a:t>
            </a:r>
            <a:r>
              <a:rPr sz="5100" b="1" dirty="0">
                <a:solidFill>
                  <a:srgbClr val="1F497D"/>
                </a:solidFill>
                <a:latin typeface="Tahoma"/>
                <a:cs typeface="Tahoma"/>
              </a:rPr>
              <a:t>Belirleyici Faktörler</a:t>
            </a:r>
            <a:endParaRPr sz="5100">
              <a:latin typeface="Tahoma"/>
              <a:cs typeface="Tahom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37581" y="2081563"/>
            <a:ext cx="10392172" cy="123223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719491" y="2081563"/>
            <a:ext cx="1235206" cy="123223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37581" y="3519175"/>
            <a:ext cx="10392172" cy="12344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719491" y="3519175"/>
            <a:ext cx="1235206" cy="12344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137581" y="4958949"/>
            <a:ext cx="10392172" cy="123223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719491" y="4958949"/>
            <a:ext cx="1235206" cy="123223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37581" y="6396560"/>
            <a:ext cx="10392172" cy="12344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719491" y="6396560"/>
            <a:ext cx="1235206" cy="12344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137581" y="7836334"/>
            <a:ext cx="10392172" cy="12344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5107031" y="2450242"/>
            <a:ext cx="2980055" cy="6214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3400" b="1" spc="-4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400" b="1" dirty="0">
                <a:solidFill>
                  <a:srgbClr val="FFFFFF"/>
                </a:solidFill>
                <a:latin typeface="Calibri"/>
                <a:cs typeface="Calibri"/>
              </a:rPr>
              <a:t>tk</a:t>
            </a:r>
            <a:r>
              <a:rPr sz="3400" b="1" spc="-1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400" b="1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3400" b="1" spc="-1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3400" b="1" dirty="0">
                <a:solidFill>
                  <a:srgbClr val="FFFFFF"/>
                </a:solidFill>
                <a:latin typeface="Calibri"/>
                <a:cs typeface="Calibri"/>
              </a:rPr>
              <a:t>ik</a:t>
            </a:r>
            <a:endParaRPr sz="3400">
              <a:latin typeface="Calibri"/>
              <a:cs typeface="Calibri"/>
            </a:endParaRPr>
          </a:p>
          <a:p>
            <a:pPr marL="12700" marR="5080" algn="ctr">
              <a:lnSpc>
                <a:spcPts val="11330"/>
              </a:lnSpc>
              <a:spcBef>
                <a:spcPts val="1585"/>
              </a:spcBef>
            </a:pPr>
            <a:r>
              <a:rPr sz="3400" b="1" dirty="0">
                <a:latin typeface="Calibri"/>
                <a:cs typeface="Calibri"/>
              </a:rPr>
              <a:t>Hi</a:t>
            </a:r>
            <a:r>
              <a:rPr sz="3400" b="1" spc="-15" dirty="0">
                <a:latin typeface="Calibri"/>
                <a:cs typeface="Calibri"/>
              </a:rPr>
              <a:t>p</a:t>
            </a:r>
            <a:r>
              <a:rPr sz="3400" b="1" dirty="0">
                <a:latin typeface="Calibri"/>
                <a:cs typeface="Calibri"/>
              </a:rPr>
              <a:t>o</a:t>
            </a:r>
            <a:r>
              <a:rPr sz="3400" b="1" spc="5" dirty="0">
                <a:latin typeface="Calibri"/>
                <a:cs typeface="Calibri"/>
              </a:rPr>
              <a:t>g</a:t>
            </a:r>
            <a:r>
              <a:rPr sz="3400" b="1" dirty="0">
                <a:latin typeface="Calibri"/>
                <a:cs typeface="Calibri"/>
              </a:rPr>
              <a:t>lisemi </a:t>
            </a:r>
            <a:r>
              <a:rPr sz="3400" b="1" spc="-5" dirty="0">
                <a:latin typeface="Calibri"/>
                <a:cs typeface="Calibri"/>
              </a:rPr>
              <a:t>riski </a:t>
            </a:r>
            <a:r>
              <a:rPr sz="3400" b="1" dirty="0">
                <a:solidFill>
                  <a:srgbClr val="FFFFFF"/>
                </a:solidFill>
                <a:latin typeface="Calibri"/>
                <a:cs typeface="Calibri"/>
              </a:rPr>
              <a:t>Ki</a:t>
            </a:r>
            <a:r>
              <a:rPr sz="3400" b="1" spc="-15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3400" b="1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34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400" b="1" dirty="0">
                <a:solidFill>
                  <a:srgbClr val="FFFFFF"/>
                </a:solidFill>
                <a:latin typeface="Calibri"/>
                <a:cs typeface="Calibri"/>
              </a:rPr>
              <a:t>alımı</a:t>
            </a:r>
            <a:endParaRPr sz="3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9"/>
              </a:spcBef>
            </a:pPr>
            <a:endParaRPr sz="49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3400" b="1" spc="-240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3400" b="1" dirty="0">
                <a:solidFill>
                  <a:srgbClr val="FFFFFF"/>
                </a:solidFill>
                <a:latin typeface="Calibri"/>
                <a:cs typeface="Calibri"/>
              </a:rPr>
              <a:t>an</a:t>
            </a:r>
            <a:r>
              <a:rPr sz="34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400" b="1" spc="-1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400" b="1" dirty="0">
                <a:solidFill>
                  <a:srgbClr val="FFFFFF"/>
                </a:solidFill>
                <a:latin typeface="Calibri"/>
                <a:cs typeface="Calibri"/>
              </a:rPr>
              <a:t>tk</a:t>
            </a:r>
            <a:r>
              <a:rPr sz="3400" b="1" spc="-1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400" b="1" dirty="0">
                <a:solidFill>
                  <a:srgbClr val="FFFFFF"/>
                </a:solidFill>
                <a:latin typeface="Calibri"/>
                <a:cs typeface="Calibri"/>
              </a:rPr>
              <a:t>ler</a:t>
            </a:r>
            <a:endParaRPr sz="34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3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8"/>
              </a:spcBef>
            </a:pPr>
            <a:endParaRPr sz="2900">
              <a:latin typeface="Times New Roman"/>
              <a:cs typeface="Times New Roman"/>
            </a:endParaRPr>
          </a:p>
          <a:p>
            <a:pPr marL="1270" algn="ctr">
              <a:lnSpc>
                <a:spcPct val="100000"/>
              </a:lnSpc>
            </a:pPr>
            <a:r>
              <a:rPr sz="3400" b="1" dirty="0">
                <a:solidFill>
                  <a:srgbClr val="FFFFFF"/>
                </a:solidFill>
                <a:latin typeface="Calibri"/>
                <a:cs typeface="Calibri"/>
              </a:rPr>
              <a:t>Mali</a:t>
            </a:r>
            <a:r>
              <a:rPr sz="3400" b="1" spc="-30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3400" b="1" spc="-1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400" b="1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endParaRPr sz="340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719491" y="7836334"/>
            <a:ext cx="1235206" cy="12344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1125200" y="7886700"/>
            <a:ext cx="1879600" cy="18669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00" y="12698"/>
            <a:ext cx="12979400" cy="9728200"/>
          </a:xfrm>
          <a:custGeom>
            <a:avLst/>
            <a:gdLst/>
            <a:ahLst/>
            <a:cxnLst/>
            <a:rect l="l" t="t" r="r" b="b"/>
            <a:pathLst>
              <a:path w="12979400" h="9728200">
                <a:moveTo>
                  <a:pt x="0" y="9728200"/>
                </a:moveTo>
                <a:lnTo>
                  <a:pt x="12979400" y="9728200"/>
                </a:lnTo>
                <a:lnTo>
                  <a:pt x="12979400" y="0"/>
                </a:lnTo>
                <a:lnTo>
                  <a:pt x="0" y="0"/>
                </a:lnTo>
                <a:lnTo>
                  <a:pt x="0" y="97282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83401" y="792037"/>
            <a:ext cx="11240770" cy="562610"/>
          </a:xfrm>
          <a:custGeom>
            <a:avLst/>
            <a:gdLst/>
            <a:ahLst/>
            <a:cxnLst/>
            <a:rect l="l" t="t" r="r" b="b"/>
            <a:pathLst>
              <a:path w="11240770" h="562610">
                <a:moveTo>
                  <a:pt x="0" y="562073"/>
                </a:moveTo>
                <a:lnTo>
                  <a:pt x="11240160" y="562073"/>
                </a:lnTo>
                <a:lnTo>
                  <a:pt x="11240160" y="0"/>
                </a:lnTo>
                <a:lnTo>
                  <a:pt x="0" y="0"/>
                </a:lnTo>
                <a:lnTo>
                  <a:pt x="0" y="562073"/>
                </a:lnTo>
                <a:close/>
              </a:path>
            </a:pathLst>
          </a:custGeom>
          <a:solidFill>
            <a:srgbClr val="1F497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83401" y="792033"/>
            <a:ext cx="11240770" cy="562610"/>
          </a:xfrm>
          <a:custGeom>
            <a:avLst/>
            <a:gdLst/>
            <a:ahLst/>
            <a:cxnLst/>
            <a:rect l="l" t="t" r="r" b="b"/>
            <a:pathLst>
              <a:path w="11240770" h="562610">
                <a:moveTo>
                  <a:pt x="0" y="562073"/>
                </a:moveTo>
                <a:lnTo>
                  <a:pt x="11240156" y="562073"/>
                </a:lnTo>
                <a:lnTo>
                  <a:pt x="11240156" y="0"/>
                </a:lnTo>
                <a:lnTo>
                  <a:pt x="0" y="0"/>
                </a:lnTo>
                <a:lnTo>
                  <a:pt x="0" y="562073"/>
                </a:lnTo>
                <a:close/>
              </a:path>
            </a:pathLst>
          </a:custGeom>
          <a:ln w="36751">
            <a:solidFill>
              <a:srgbClr val="1F497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72971" rIns="0" bIns="0" rtlCol="0">
            <a:spAutoFit/>
          </a:bodyPr>
          <a:lstStyle/>
          <a:p>
            <a:pPr marL="2049145">
              <a:lnSpc>
                <a:spcPct val="100000"/>
              </a:lnSpc>
            </a:pPr>
            <a:r>
              <a:rPr sz="2850" b="1" spc="-20" dirty="0">
                <a:solidFill>
                  <a:srgbClr val="FFFFFF"/>
                </a:solidFill>
                <a:latin typeface="Calibri"/>
                <a:cs typeface="Calibri"/>
              </a:rPr>
              <a:t>TEMD </a:t>
            </a:r>
            <a:r>
              <a:rPr sz="2850" b="1" spc="-1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850" b="1" spc="-5" dirty="0">
                <a:solidFill>
                  <a:srgbClr val="FFFFFF"/>
                </a:solidFill>
                <a:latin typeface="Calibri"/>
                <a:cs typeface="Calibri"/>
              </a:rPr>
              <a:t>İ</a:t>
            </a:r>
            <a:r>
              <a:rPr sz="2850" b="1" spc="-20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285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50" b="1" spc="-15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285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50" b="1" spc="-35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2850" b="1" spc="-10" dirty="0">
                <a:solidFill>
                  <a:srgbClr val="FFFFFF"/>
                </a:solidFill>
                <a:latin typeface="Calibri"/>
                <a:cs typeface="Calibri"/>
              </a:rPr>
              <a:t>İ</a:t>
            </a:r>
            <a:r>
              <a:rPr sz="2850" b="1" spc="-245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2850" b="1" spc="-20" dirty="0">
                <a:solidFill>
                  <a:srgbClr val="FFFFFF"/>
                </a:solidFill>
                <a:latin typeface="Calibri"/>
                <a:cs typeface="Calibri"/>
              </a:rPr>
              <a:t>ABE</a:t>
            </a:r>
            <a:r>
              <a:rPr sz="2850" b="1" spc="1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850" b="1" spc="-15" dirty="0">
                <a:solidFill>
                  <a:srgbClr val="FFFFFF"/>
                </a:solidFill>
                <a:latin typeface="Calibri"/>
                <a:cs typeface="Calibri"/>
              </a:rPr>
              <a:t>TE</a:t>
            </a:r>
            <a:r>
              <a:rPr sz="285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50" b="1" spc="-15" dirty="0">
                <a:solidFill>
                  <a:srgbClr val="FFFFFF"/>
                </a:solidFill>
                <a:latin typeface="Calibri"/>
                <a:cs typeface="Calibri"/>
              </a:rPr>
              <a:t>TE</a:t>
            </a:r>
            <a:r>
              <a:rPr sz="2850" b="1" spc="-95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2850" b="1" spc="-18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850" b="1" spc="-15" dirty="0">
                <a:solidFill>
                  <a:srgbClr val="FFFFFF"/>
                </a:solidFill>
                <a:latin typeface="Calibri"/>
                <a:cs typeface="Calibri"/>
              </a:rPr>
              <a:t>Vİ</a:t>
            </a:r>
            <a:r>
              <a:rPr sz="285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50" b="1" spc="-2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850" b="1" spc="-65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2850" b="1" spc="-20" dirty="0">
                <a:solidFill>
                  <a:srgbClr val="FFFFFF"/>
                </a:solidFill>
                <a:latin typeface="Calibri"/>
                <a:cs typeface="Calibri"/>
              </a:rPr>
              <a:t>GORİTMASI</a:t>
            </a:r>
            <a:r>
              <a:rPr sz="2850" b="1" spc="-10" dirty="0">
                <a:solidFill>
                  <a:srgbClr val="FFFFFF"/>
                </a:solidFill>
                <a:latin typeface="Calibri"/>
                <a:cs typeface="Calibri"/>
              </a:rPr>
              <a:t> -</a:t>
            </a:r>
            <a:r>
              <a:rPr sz="285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50" b="1" spc="-10" dirty="0">
                <a:solidFill>
                  <a:srgbClr val="FFFFFF"/>
                </a:solidFill>
                <a:latin typeface="Calibri"/>
                <a:cs typeface="Calibri"/>
              </a:rPr>
              <a:t>2016</a:t>
            </a:r>
            <a:endParaRPr sz="285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63932" y="1592989"/>
            <a:ext cx="11242675" cy="852169"/>
          </a:xfrm>
          <a:prstGeom prst="rect">
            <a:avLst/>
          </a:prstGeom>
          <a:solidFill>
            <a:srgbClr val="F5770F"/>
          </a:solidFill>
          <a:ln w="36751">
            <a:solidFill>
              <a:srgbClr val="F5770F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575435" marR="157480" indent="-1415415">
              <a:lnSpc>
                <a:spcPct val="100000"/>
              </a:lnSpc>
            </a:pPr>
            <a:r>
              <a:rPr sz="2550" b="1" spc="-225" dirty="0">
                <a:solidFill>
                  <a:srgbClr val="002060"/>
                </a:solidFill>
                <a:latin typeface="Calibri"/>
                <a:cs typeface="Calibri"/>
              </a:rPr>
              <a:t>Y</a:t>
            </a:r>
            <a:r>
              <a:rPr sz="2550" b="1" dirty="0">
                <a:solidFill>
                  <a:srgbClr val="002060"/>
                </a:solidFill>
                <a:latin typeface="Calibri"/>
                <a:cs typeface="Calibri"/>
              </a:rPr>
              <a:t>A</a:t>
            </a:r>
            <a:r>
              <a:rPr sz="2550" b="1" spc="-35" dirty="0">
                <a:solidFill>
                  <a:srgbClr val="002060"/>
                </a:solidFill>
                <a:latin typeface="Calibri"/>
                <a:cs typeface="Calibri"/>
              </a:rPr>
              <a:t>Ş</a:t>
            </a:r>
            <a:r>
              <a:rPr sz="2550" b="1" dirty="0">
                <a:solidFill>
                  <a:srgbClr val="002060"/>
                </a:solidFill>
                <a:latin typeface="Calibri"/>
                <a:cs typeface="Calibri"/>
              </a:rPr>
              <a:t>AM </a:t>
            </a:r>
            <a:r>
              <a:rPr sz="2550" b="1" spc="-210" dirty="0">
                <a:solidFill>
                  <a:srgbClr val="002060"/>
                </a:solidFill>
                <a:latin typeface="Calibri"/>
                <a:cs typeface="Calibri"/>
              </a:rPr>
              <a:t>T</a:t>
            </a:r>
            <a:r>
              <a:rPr sz="2550" b="1" dirty="0">
                <a:solidFill>
                  <a:srgbClr val="002060"/>
                </a:solidFill>
                <a:latin typeface="Calibri"/>
                <a:cs typeface="Calibri"/>
              </a:rPr>
              <a:t>ARZI </a:t>
            </a:r>
            <a:r>
              <a:rPr sz="2550" b="1" spc="5" dirty="0">
                <a:solidFill>
                  <a:srgbClr val="002060"/>
                </a:solidFill>
                <a:latin typeface="Calibri"/>
                <a:cs typeface="Calibri"/>
              </a:rPr>
              <a:t>D</a:t>
            </a:r>
            <a:r>
              <a:rPr sz="2550" b="1" spc="-40" dirty="0">
                <a:solidFill>
                  <a:srgbClr val="002060"/>
                </a:solidFill>
                <a:latin typeface="Calibri"/>
                <a:cs typeface="Calibri"/>
              </a:rPr>
              <a:t>E</a:t>
            </a:r>
            <a:r>
              <a:rPr sz="2550" b="1" dirty="0">
                <a:solidFill>
                  <a:srgbClr val="002060"/>
                </a:solidFill>
                <a:latin typeface="Calibri"/>
                <a:cs typeface="Calibri"/>
              </a:rPr>
              <a:t>ĞİŞİKLİĞİ</a:t>
            </a:r>
            <a:r>
              <a:rPr sz="2550" b="1" spc="-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550" b="1" dirty="0">
                <a:solidFill>
                  <a:srgbClr val="002060"/>
                </a:solidFill>
                <a:latin typeface="Calibri"/>
                <a:cs typeface="Calibri"/>
              </a:rPr>
              <a:t>(Sağlıklı</a:t>
            </a:r>
            <a:r>
              <a:rPr sz="2550" b="1" spc="-4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550" b="1" spc="5" dirty="0">
                <a:solidFill>
                  <a:srgbClr val="002060"/>
                </a:solidFill>
                <a:latin typeface="Calibri"/>
                <a:cs typeface="Calibri"/>
              </a:rPr>
              <a:t>be</a:t>
            </a:r>
            <a:r>
              <a:rPr sz="2550" b="1" dirty="0">
                <a:solidFill>
                  <a:srgbClr val="002060"/>
                </a:solidFill>
                <a:latin typeface="Calibri"/>
                <a:cs typeface="Calibri"/>
              </a:rPr>
              <a:t>slen</a:t>
            </a:r>
            <a:r>
              <a:rPr sz="2550" b="1" spc="-15" dirty="0">
                <a:solidFill>
                  <a:srgbClr val="002060"/>
                </a:solidFill>
                <a:latin typeface="Calibri"/>
                <a:cs typeface="Calibri"/>
              </a:rPr>
              <a:t>m</a:t>
            </a:r>
            <a:r>
              <a:rPr sz="2550" b="1" spc="-10" dirty="0">
                <a:solidFill>
                  <a:srgbClr val="002060"/>
                </a:solidFill>
                <a:latin typeface="Calibri"/>
                <a:cs typeface="Calibri"/>
              </a:rPr>
              <a:t>e</a:t>
            </a:r>
            <a:r>
              <a:rPr sz="2550" b="1" dirty="0">
                <a:solidFill>
                  <a:srgbClr val="002060"/>
                </a:solidFill>
                <a:latin typeface="Calibri"/>
                <a:cs typeface="Calibri"/>
              </a:rPr>
              <a:t>,</a:t>
            </a:r>
            <a:r>
              <a:rPr sz="2550" b="1" spc="-4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550" b="1" dirty="0">
                <a:solidFill>
                  <a:srgbClr val="002060"/>
                </a:solidFill>
                <a:latin typeface="Calibri"/>
                <a:cs typeface="Calibri"/>
              </a:rPr>
              <a:t>Fi</a:t>
            </a:r>
            <a:r>
              <a:rPr sz="2550" b="1" spc="10" dirty="0">
                <a:solidFill>
                  <a:srgbClr val="002060"/>
                </a:solidFill>
                <a:latin typeface="Calibri"/>
                <a:cs typeface="Calibri"/>
              </a:rPr>
              <a:t>z</a:t>
            </a:r>
            <a:r>
              <a:rPr sz="2550" b="1" dirty="0">
                <a:solidFill>
                  <a:srgbClr val="002060"/>
                </a:solidFill>
                <a:latin typeface="Calibri"/>
                <a:cs typeface="Calibri"/>
              </a:rPr>
              <a:t>i</a:t>
            </a:r>
            <a:r>
              <a:rPr sz="2550" b="1" spc="-20" dirty="0">
                <a:solidFill>
                  <a:srgbClr val="002060"/>
                </a:solidFill>
                <a:latin typeface="Calibri"/>
                <a:cs typeface="Calibri"/>
              </a:rPr>
              <a:t>k</a:t>
            </a:r>
            <a:r>
              <a:rPr sz="2550" b="1" dirty="0">
                <a:solidFill>
                  <a:srgbClr val="002060"/>
                </a:solidFill>
                <a:latin typeface="Calibri"/>
                <a:cs typeface="Calibri"/>
              </a:rPr>
              <a:t>sel</a:t>
            </a:r>
            <a:r>
              <a:rPr sz="2550" b="1" spc="-5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550" b="1" dirty="0">
                <a:solidFill>
                  <a:srgbClr val="002060"/>
                </a:solidFill>
                <a:latin typeface="Calibri"/>
                <a:cs typeface="Calibri"/>
              </a:rPr>
              <a:t>a</a:t>
            </a:r>
            <a:r>
              <a:rPr sz="2550" b="1" spc="-20" dirty="0">
                <a:solidFill>
                  <a:srgbClr val="002060"/>
                </a:solidFill>
                <a:latin typeface="Calibri"/>
                <a:cs typeface="Calibri"/>
              </a:rPr>
              <a:t>k</a:t>
            </a:r>
            <a:r>
              <a:rPr sz="2550" b="1" dirty="0">
                <a:solidFill>
                  <a:srgbClr val="002060"/>
                </a:solidFill>
                <a:latin typeface="Calibri"/>
                <a:cs typeface="Calibri"/>
              </a:rPr>
              <a:t>tivi</a:t>
            </a:r>
            <a:r>
              <a:rPr sz="2550" b="1" spc="-35" dirty="0">
                <a:solidFill>
                  <a:srgbClr val="002060"/>
                </a:solidFill>
                <a:latin typeface="Calibri"/>
                <a:cs typeface="Calibri"/>
              </a:rPr>
              <a:t>t</a:t>
            </a:r>
            <a:r>
              <a:rPr sz="2550" b="1" dirty="0">
                <a:solidFill>
                  <a:srgbClr val="002060"/>
                </a:solidFill>
                <a:latin typeface="Calibri"/>
                <a:cs typeface="Calibri"/>
              </a:rPr>
              <a:t>e</a:t>
            </a:r>
            <a:r>
              <a:rPr sz="2550" b="1" spc="-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550" b="1" dirty="0">
                <a:solidFill>
                  <a:srgbClr val="002060"/>
                </a:solidFill>
                <a:latin typeface="Calibri"/>
                <a:cs typeface="Calibri"/>
              </a:rPr>
              <a:t>artışı,</a:t>
            </a:r>
            <a:r>
              <a:rPr sz="2550" b="1" spc="-3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550" b="1" dirty="0">
                <a:solidFill>
                  <a:srgbClr val="002060"/>
                </a:solidFill>
                <a:latin typeface="Calibri"/>
                <a:cs typeface="Calibri"/>
              </a:rPr>
              <a:t>Kilo</a:t>
            </a:r>
            <a:r>
              <a:rPr sz="2550" b="1" spc="-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550" b="1" spc="-70" dirty="0">
                <a:solidFill>
                  <a:srgbClr val="002060"/>
                </a:solidFill>
                <a:latin typeface="Calibri"/>
                <a:cs typeface="Calibri"/>
              </a:rPr>
              <a:t>k</a:t>
            </a:r>
            <a:r>
              <a:rPr sz="2550" b="1" dirty="0">
                <a:solidFill>
                  <a:srgbClr val="002060"/>
                </a:solidFill>
                <a:latin typeface="Calibri"/>
                <a:cs typeface="Calibri"/>
              </a:rPr>
              <a:t>ont</a:t>
            </a:r>
            <a:r>
              <a:rPr sz="2550" b="1" spc="-45" dirty="0">
                <a:solidFill>
                  <a:srgbClr val="002060"/>
                </a:solidFill>
                <a:latin typeface="Calibri"/>
                <a:cs typeface="Calibri"/>
              </a:rPr>
              <a:t>r</a:t>
            </a:r>
            <a:r>
              <a:rPr sz="2550" b="1" dirty="0">
                <a:solidFill>
                  <a:srgbClr val="002060"/>
                </a:solidFill>
                <a:latin typeface="Calibri"/>
                <a:cs typeface="Calibri"/>
              </a:rPr>
              <a:t>olü) A1C HE</a:t>
            </a:r>
            <a:r>
              <a:rPr sz="2550" b="1" spc="5" dirty="0">
                <a:solidFill>
                  <a:srgbClr val="002060"/>
                </a:solidFill>
                <a:latin typeface="Calibri"/>
                <a:cs typeface="Calibri"/>
              </a:rPr>
              <a:t>D</a:t>
            </a:r>
            <a:r>
              <a:rPr sz="2550" b="1" dirty="0">
                <a:solidFill>
                  <a:srgbClr val="002060"/>
                </a:solidFill>
                <a:latin typeface="Calibri"/>
                <a:cs typeface="Calibri"/>
              </a:rPr>
              <a:t>EFİ*: D</a:t>
            </a:r>
            <a:r>
              <a:rPr sz="2550" b="1" spc="10" dirty="0">
                <a:solidFill>
                  <a:srgbClr val="002060"/>
                </a:solidFill>
                <a:latin typeface="Calibri"/>
                <a:cs typeface="Calibri"/>
              </a:rPr>
              <a:t>ü</a:t>
            </a:r>
            <a:r>
              <a:rPr sz="2550" b="1" dirty="0">
                <a:solidFill>
                  <a:srgbClr val="002060"/>
                </a:solidFill>
                <a:latin typeface="Calibri"/>
                <a:cs typeface="Calibri"/>
              </a:rPr>
              <a:t>ş</a:t>
            </a:r>
            <a:r>
              <a:rPr sz="2550" b="1" spc="5" dirty="0">
                <a:solidFill>
                  <a:srgbClr val="002060"/>
                </a:solidFill>
                <a:latin typeface="Calibri"/>
                <a:cs typeface="Calibri"/>
              </a:rPr>
              <a:t>ü</a:t>
            </a:r>
            <a:r>
              <a:rPr sz="2550" b="1" dirty="0">
                <a:solidFill>
                  <a:srgbClr val="002060"/>
                </a:solidFill>
                <a:latin typeface="Calibri"/>
                <a:cs typeface="Calibri"/>
              </a:rPr>
              <a:t>k</a:t>
            </a:r>
            <a:r>
              <a:rPr sz="2550" b="1" spc="-3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550" b="1" dirty="0">
                <a:solidFill>
                  <a:srgbClr val="002060"/>
                </a:solidFill>
                <a:latin typeface="Calibri"/>
                <a:cs typeface="Calibri"/>
              </a:rPr>
              <a:t>riskli</a:t>
            </a:r>
            <a:r>
              <a:rPr sz="2550" b="1" spc="-3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550" b="1" dirty="0">
                <a:solidFill>
                  <a:srgbClr val="002060"/>
                </a:solidFill>
                <a:latin typeface="Calibri"/>
                <a:cs typeface="Calibri"/>
              </a:rPr>
              <a:t>ise</a:t>
            </a:r>
            <a:r>
              <a:rPr sz="2550" b="1" spc="-2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550" b="1" dirty="0">
                <a:solidFill>
                  <a:srgbClr val="002060"/>
                </a:solidFill>
                <a:latin typeface="Calibri"/>
                <a:cs typeface="Calibri"/>
              </a:rPr>
              <a:t>≤%7,</a:t>
            </a:r>
            <a:r>
              <a:rPr sz="2550" b="1" spc="2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550" b="1" spc="-120" dirty="0">
                <a:solidFill>
                  <a:srgbClr val="002060"/>
                </a:solidFill>
                <a:latin typeface="Calibri"/>
                <a:cs typeface="Calibri"/>
              </a:rPr>
              <a:t>Y</a:t>
            </a:r>
            <a:r>
              <a:rPr sz="2550" b="1" spc="5" dirty="0">
                <a:solidFill>
                  <a:srgbClr val="002060"/>
                </a:solidFill>
                <a:latin typeface="Calibri"/>
                <a:cs typeface="Calibri"/>
              </a:rPr>
              <a:t>ü</a:t>
            </a:r>
            <a:r>
              <a:rPr sz="2550" b="1" spc="-20" dirty="0">
                <a:solidFill>
                  <a:srgbClr val="002060"/>
                </a:solidFill>
                <a:latin typeface="Calibri"/>
                <a:cs typeface="Calibri"/>
              </a:rPr>
              <a:t>k</a:t>
            </a:r>
            <a:r>
              <a:rPr sz="2550" b="1" dirty="0">
                <a:solidFill>
                  <a:srgbClr val="002060"/>
                </a:solidFill>
                <a:latin typeface="Calibri"/>
                <a:cs typeface="Calibri"/>
              </a:rPr>
              <a:t>s</a:t>
            </a:r>
            <a:r>
              <a:rPr sz="2550" b="1" spc="10" dirty="0">
                <a:solidFill>
                  <a:srgbClr val="002060"/>
                </a:solidFill>
                <a:latin typeface="Calibri"/>
                <a:cs typeface="Calibri"/>
              </a:rPr>
              <a:t>e</a:t>
            </a:r>
            <a:r>
              <a:rPr sz="2550" b="1" dirty="0">
                <a:solidFill>
                  <a:srgbClr val="002060"/>
                </a:solidFill>
                <a:latin typeface="Calibri"/>
                <a:cs typeface="Calibri"/>
              </a:rPr>
              <a:t>k</a:t>
            </a:r>
            <a:r>
              <a:rPr sz="2550" b="1" spc="-2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550" b="1" dirty="0">
                <a:solidFill>
                  <a:srgbClr val="002060"/>
                </a:solidFill>
                <a:latin typeface="Calibri"/>
                <a:cs typeface="Calibri"/>
              </a:rPr>
              <a:t>risk</a:t>
            </a:r>
            <a:r>
              <a:rPr sz="2550" b="1" spc="-15" dirty="0">
                <a:solidFill>
                  <a:srgbClr val="002060"/>
                </a:solidFill>
                <a:latin typeface="Calibri"/>
                <a:cs typeface="Calibri"/>
              </a:rPr>
              <a:t>l</a:t>
            </a:r>
            <a:r>
              <a:rPr sz="2550" b="1" dirty="0">
                <a:solidFill>
                  <a:srgbClr val="002060"/>
                </a:solidFill>
                <a:latin typeface="Calibri"/>
                <a:cs typeface="Calibri"/>
              </a:rPr>
              <a:t>i</a:t>
            </a:r>
            <a:r>
              <a:rPr sz="2550" b="1" spc="-5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550" b="1" dirty="0">
                <a:solidFill>
                  <a:srgbClr val="002060"/>
                </a:solidFill>
                <a:latin typeface="Calibri"/>
                <a:cs typeface="Calibri"/>
              </a:rPr>
              <a:t>ise</a:t>
            </a:r>
            <a:r>
              <a:rPr sz="2550" b="1" spc="-2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550" b="1" dirty="0">
                <a:solidFill>
                  <a:srgbClr val="002060"/>
                </a:solidFill>
                <a:latin typeface="Calibri"/>
                <a:cs typeface="Calibri"/>
              </a:rPr>
              <a:t>Bİ</a:t>
            </a:r>
            <a:r>
              <a:rPr sz="2550" b="1" spc="-15" dirty="0">
                <a:solidFill>
                  <a:srgbClr val="002060"/>
                </a:solidFill>
                <a:latin typeface="Calibri"/>
                <a:cs typeface="Calibri"/>
              </a:rPr>
              <a:t>R</a:t>
            </a:r>
            <a:r>
              <a:rPr sz="2550" b="1" dirty="0">
                <a:solidFill>
                  <a:srgbClr val="002060"/>
                </a:solidFill>
                <a:latin typeface="Calibri"/>
                <a:cs typeface="Calibri"/>
              </a:rPr>
              <a:t>E</a:t>
            </a:r>
            <a:r>
              <a:rPr sz="2550" b="1" spc="-40" dirty="0">
                <a:solidFill>
                  <a:srgbClr val="002060"/>
                </a:solidFill>
                <a:latin typeface="Calibri"/>
                <a:cs typeface="Calibri"/>
              </a:rPr>
              <a:t>Y</a:t>
            </a:r>
            <a:r>
              <a:rPr sz="2550" b="1" dirty="0">
                <a:solidFill>
                  <a:srgbClr val="002060"/>
                </a:solidFill>
                <a:latin typeface="Calibri"/>
                <a:cs typeface="Calibri"/>
              </a:rPr>
              <a:t>SEL</a:t>
            </a:r>
            <a:endParaRPr sz="255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0079306" y="2884680"/>
            <a:ext cx="2044700" cy="512445"/>
          </a:xfrm>
          <a:custGeom>
            <a:avLst/>
            <a:gdLst/>
            <a:ahLst/>
            <a:cxnLst/>
            <a:rect l="l" t="t" r="r" b="b"/>
            <a:pathLst>
              <a:path w="2044700" h="512445">
                <a:moveTo>
                  <a:pt x="0" y="512351"/>
                </a:moveTo>
                <a:lnTo>
                  <a:pt x="2044255" y="512351"/>
                </a:lnTo>
                <a:lnTo>
                  <a:pt x="2044255" y="0"/>
                </a:lnTo>
                <a:lnTo>
                  <a:pt x="0" y="0"/>
                </a:lnTo>
                <a:lnTo>
                  <a:pt x="0" y="512351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079302" y="2884678"/>
            <a:ext cx="2044700" cy="512445"/>
          </a:xfrm>
          <a:custGeom>
            <a:avLst/>
            <a:gdLst/>
            <a:ahLst/>
            <a:cxnLst/>
            <a:rect l="l" t="t" r="r" b="b"/>
            <a:pathLst>
              <a:path w="2044700" h="512445">
                <a:moveTo>
                  <a:pt x="0" y="512352"/>
                </a:moveTo>
                <a:lnTo>
                  <a:pt x="2044254" y="512352"/>
                </a:lnTo>
                <a:lnTo>
                  <a:pt x="2044254" y="0"/>
                </a:lnTo>
                <a:lnTo>
                  <a:pt x="0" y="0"/>
                </a:lnTo>
                <a:lnTo>
                  <a:pt x="0" y="512352"/>
                </a:lnTo>
                <a:close/>
              </a:path>
            </a:pathLst>
          </a:custGeom>
          <a:ln w="36752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436016" y="2834959"/>
            <a:ext cx="6081395" cy="512445"/>
          </a:xfrm>
          <a:custGeom>
            <a:avLst/>
            <a:gdLst/>
            <a:ahLst/>
            <a:cxnLst/>
            <a:rect l="l" t="t" r="r" b="b"/>
            <a:pathLst>
              <a:path w="6081395" h="512445">
                <a:moveTo>
                  <a:pt x="0" y="512351"/>
                </a:moveTo>
                <a:lnTo>
                  <a:pt x="6080848" y="512351"/>
                </a:lnTo>
                <a:lnTo>
                  <a:pt x="6080848" y="0"/>
                </a:lnTo>
                <a:lnTo>
                  <a:pt x="0" y="0"/>
                </a:lnTo>
                <a:lnTo>
                  <a:pt x="0" y="512351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436015" y="2834956"/>
            <a:ext cx="6081395" cy="512445"/>
          </a:xfrm>
          <a:custGeom>
            <a:avLst/>
            <a:gdLst/>
            <a:ahLst/>
            <a:cxnLst/>
            <a:rect l="l" t="t" r="r" b="b"/>
            <a:pathLst>
              <a:path w="6081395" h="512445">
                <a:moveTo>
                  <a:pt x="0" y="512352"/>
                </a:moveTo>
                <a:lnTo>
                  <a:pt x="6080846" y="512352"/>
                </a:lnTo>
                <a:lnTo>
                  <a:pt x="6080846" y="0"/>
                </a:lnTo>
                <a:lnTo>
                  <a:pt x="0" y="0"/>
                </a:lnTo>
                <a:lnTo>
                  <a:pt x="0" y="512352"/>
                </a:lnTo>
                <a:close/>
              </a:path>
            </a:pathLst>
          </a:custGeom>
          <a:ln w="36751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881237" y="2816580"/>
            <a:ext cx="6655434" cy="549275"/>
          </a:xfrm>
          <a:prstGeom prst="rect">
            <a:avLst/>
          </a:prstGeom>
          <a:solidFill>
            <a:srgbClr val="C00000"/>
          </a:solidFill>
          <a:ln w="36752">
            <a:solidFill>
              <a:srgbClr val="C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92735">
              <a:lnSpc>
                <a:spcPct val="100000"/>
              </a:lnSpc>
              <a:tabLst>
                <a:tab pos="4540885" algn="l"/>
              </a:tabLst>
            </a:pPr>
            <a:r>
              <a:rPr sz="2550" b="1" dirty="0">
                <a:solidFill>
                  <a:srgbClr val="FFFFFF"/>
                </a:solidFill>
                <a:latin typeface="Calibri"/>
                <a:cs typeface="Calibri"/>
              </a:rPr>
              <a:t>A1C </a:t>
            </a:r>
            <a:r>
              <a:rPr sz="2550" b="1" spc="-5" dirty="0">
                <a:solidFill>
                  <a:srgbClr val="FFFFFF"/>
                </a:solidFill>
                <a:latin typeface="Calibri"/>
                <a:cs typeface="Calibri"/>
              </a:rPr>
              <a:t>&lt;%8.</a:t>
            </a:r>
            <a:r>
              <a:rPr sz="2550" b="1" dirty="0">
                <a:solidFill>
                  <a:srgbClr val="FFFFFF"/>
                </a:solidFill>
                <a:latin typeface="Calibri"/>
                <a:cs typeface="Calibri"/>
              </a:rPr>
              <a:t>5	A1C =</a:t>
            </a:r>
            <a:r>
              <a:rPr sz="2550" b="1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50" b="1" dirty="0">
                <a:solidFill>
                  <a:srgbClr val="FFFFFF"/>
                </a:solidFill>
                <a:latin typeface="Calibri"/>
                <a:cs typeface="Calibri"/>
              </a:rPr>
              <a:t>%8</a:t>
            </a:r>
            <a:r>
              <a:rPr sz="2550" b="1" spc="-1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sz="2550" b="1" dirty="0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r>
              <a:rPr sz="255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50" b="1" dirty="0">
                <a:solidFill>
                  <a:srgbClr val="FFFFFF"/>
                </a:solidFill>
                <a:latin typeface="Calibri"/>
                <a:cs typeface="Calibri"/>
              </a:rPr>
              <a:t>- </a:t>
            </a:r>
            <a:r>
              <a:rPr sz="2550" b="1" spc="-5" dirty="0">
                <a:solidFill>
                  <a:srgbClr val="FFFFFF"/>
                </a:solidFill>
                <a:latin typeface="Calibri"/>
                <a:cs typeface="Calibri"/>
              </a:rPr>
              <a:t>10</a:t>
            </a:r>
            <a:endParaRPr sz="25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423356" y="2992139"/>
            <a:ext cx="1358900" cy="349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50" b="1" dirty="0">
                <a:solidFill>
                  <a:srgbClr val="FFFFFF"/>
                </a:solidFill>
                <a:latin typeface="Calibri"/>
                <a:cs typeface="Calibri"/>
              </a:rPr>
              <a:t>A1C </a:t>
            </a:r>
            <a:r>
              <a:rPr sz="2550" b="1" spc="-5" dirty="0">
                <a:solidFill>
                  <a:srgbClr val="FFFFFF"/>
                </a:solidFill>
                <a:latin typeface="Calibri"/>
                <a:cs typeface="Calibri"/>
              </a:rPr>
              <a:t>&gt;%10</a:t>
            </a:r>
            <a:endParaRPr sz="255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205632" y="5977167"/>
            <a:ext cx="320040" cy="1921510"/>
          </a:xfrm>
          <a:custGeom>
            <a:avLst/>
            <a:gdLst/>
            <a:ahLst/>
            <a:cxnLst/>
            <a:rect l="l" t="t" r="r" b="b"/>
            <a:pathLst>
              <a:path w="320039" h="1921509">
                <a:moveTo>
                  <a:pt x="157735" y="54046"/>
                </a:moveTo>
                <a:lnTo>
                  <a:pt x="26890" y="54046"/>
                </a:lnTo>
                <a:lnTo>
                  <a:pt x="13299" y="57776"/>
                </a:lnTo>
                <a:lnTo>
                  <a:pt x="3661" y="67457"/>
                </a:lnTo>
                <a:lnTo>
                  <a:pt x="0" y="81067"/>
                </a:lnTo>
                <a:lnTo>
                  <a:pt x="0" y="1920958"/>
                </a:lnTo>
                <a:lnTo>
                  <a:pt x="54080" y="1920958"/>
                </a:lnTo>
                <a:lnTo>
                  <a:pt x="54080" y="108090"/>
                </a:lnTo>
                <a:lnTo>
                  <a:pt x="27040" y="108090"/>
                </a:lnTo>
                <a:lnTo>
                  <a:pt x="54080" y="81067"/>
                </a:lnTo>
                <a:lnTo>
                  <a:pt x="157735" y="81067"/>
                </a:lnTo>
                <a:lnTo>
                  <a:pt x="157735" y="54046"/>
                </a:lnTo>
                <a:close/>
              </a:path>
              <a:path w="320039" h="1921509">
                <a:moveTo>
                  <a:pt x="184776" y="54046"/>
                </a:moveTo>
                <a:lnTo>
                  <a:pt x="157735" y="54046"/>
                </a:lnTo>
                <a:lnTo>
                  <a:pt x="157735" y="162137"/>
                </a:lnTo>
                <a:lnTo>
                  <a:pt x="265896" y="108090"/>
                </a:lnTo>
                <a:lnTo>
                  <a:pt x="184776" y="108090"/>
                </a:lnTo>
                <a:lnTo>
                  <a:pt x="184776" y="54046"/>
                </a:lnTo>
                <a:close/>
              </a:path>
              <a:path w="320039" h="1921509">
                <a:moveTo>
                  <a:pt x="54080" y="81067"/>
                </a:moveTo>
                <a:lnTo>
                  <a:pt x="27040" y="108090"/>
                </a:lnTo>
                <a:lnTo>
                  <a:pt x="54080" y="108090"/>
                </a:lnTo>
                <a:lnTo>
                  <a:pt x="54080" y="81067"/>
                </a:lnTo>
                <a:close/>
              </a:path>
              <a:path w="320039" h="1921509">
                <a:moveTo>
                  <a:pt x="157735" y="81067"/>
                </a:moveTo>
                <a:lnTo>
                  <a:pt x="54080" y="81067"/>
                </a:lnTo>
                <a:lnTo>
                  <a:pt x="54080" y="108090"/>
                </a:lnTo>
                <a:lnTo>
                  <a:pt x="157735" y="108090"/>
                </a:lnTo>
                <a:lnTo>
                  <a:pt x="157735" y="81067"/>
                </a:lnTo>
                <a:close/>
              </a:path>
              <a:path w="320039" h="1921509">
                <a:moveTo>
                  <a:pt x="265898" y="54046"/>
                </a:moveTo>
                <a:lnTo>
                  <a:pt x="184776" y="54046"/>
                </a:lnTo>
                <a:lnTo>
                  <a:pt x="184776" y="108090"/>
                </a:lnTo>
                <a:lnTo>
                  <a:pt x="265896" y="108090"/>
                </a:lnTo>
                <a:lnTo>
                  <a:pt x="319977" y="81067"/>
                </a:lnTo>
                <a:lnTo>
                  <a:pt x="265898" y="54046"/>
                </a:lnTo>
                <a:close/>
              </a:path>
              <a:path w="320039" h="1921509">
                <a:moveTo>
                  <a:pt x="157735" y="0"/>
                </a:moveTo>
                <a:lnTo>
                  <a:pt x="157735" y="54046"/>
                </a:lnTo>
                <a:lnTo>
                  <a:pt x="265898" y="54046"/>
                </a:lnTo>
                <a:lnTo>
                  <a:pt x="15773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476441" y="6016080"/>
            <a:ext cx="334010" cy="2328545"/>
          </a:xfrm>
          <a:custGeom>
            <a:avLst/>
            <a:gdLst/>
            <a:ahLst/>
            <a:cxnLst/>
            <a:rect l="l" t="t" r="r" b="b"/>
            <a:pathLst>
              <a:path w="334009" h="2328545">
                <a:moveTo>
                  <a:pt x="171255" y="54046"/>
                </a:moveTo>
                <a:lnTo>
                  <a:pt x="26890" y="54046"/>
                </a:lnTo>
                <a:lnTo>
                  <a:pt x="13299" y="57776"/>
                </a:lnTo>
                <a:lnTo>
                  <a:pt x="3661" y="67457"/>
                </a:lnTo>
                <a:lnTo>
                  <a:pt x="0" y="81067"/>
                </a:lnTo>
                <a:lnTo>
                  <a:pt x="0" y="2328462"/>
                </a:lnTo>
                <a:lnTo>
                  <a:pt x="54080" y="2328462"/>
                </a:lnTo>
                <a:lnTo>
                  <a:pt x="54080" y="108090"/>
                </a:lnTo>
                <a:lnTo>
                  <a:pt x="27040" y="108090"/>
                </a:lnTo>
                <a:lnTo>
                  <a:pt x="54080" y="81067"/>
                </a:lnTo>
                <a:lnTo>
                  <a:pt x="171255" y="81067"/>
                </a:lnTo>
                <a:lnTo>
                  <a:pt x="171255" y="54046"/>
                </a:lnTo>
                <a:close/>
              </a:path>
              <a:path w="334009" h="2328545">
                <a:moveTo>
                  <a:pt x="198296" y="54046"/>
                </a:moveTo>
                <a:lnTo>
                  <a:pt x="171255" y="54046"/>
                </a:lnTo>
                <a:lnTo>
                  <a:pt x="171255" y="162137"/>
                </a:lnTo>
                <a:lnTo>
                  <a:pt x="279417" y="108090"/>
                </a:lnTo>
                <a:lnTo>
                  <a:pt x="198296" y="108090"/>
                </a:lnTo>
                <a:lnTo>
                  <a:pt x="198296" y="54046"/>
                </a:lnTo>
                <a:close/>
              </a:path>
              <a:path w="334009" h="2328545">
                <a:moveTo>
                  <a:pt x="54080" y="81067"/>
                </a:moveTo>
                <a:lnTo>
                  <a:pt x="27040" y="108090"/>
                </a:lnTo>
                <a:lnTo>
                  <a:pt x="54080" y="108090"/>
                </a:lnTo>
                <a:lnTo>
                  <a:pt x="54080" y="81067"/>
                </a:lnTo>
                <a:close/>
              </a:path>
              <a:path w="334009" h="2328545">
                <a:moveTo>
                  <a:pt x="171255" y="81067"/>
                </a:moveTo>
                <a:lnTo>
                  <a:pt x="54080" y="81067"/>
                </a:lnTo>
                <a:lnTo>
                  <a:pt x="54080" y="108090"/>
                </a:lnTo>
                <a:lnTo>
                  <a:pt x="171255" y="108090"/>
                </a:lnTo>
                <a:lnTo>
                  <a:pt x="171255" y="81067"/>
                </a:lnTo>
                <a:close/>
              </a:path>
              <a:path w="334009" h="2328545">
                <a:moveTo>
                  <a:pt x="279419" y="54046"/>
                </a:moveTo>
                <a:lnTo>
                  <a:pt x="198296" y="54046"/>
                </a:lnTo>
                <a:lnTo>
                  <a:pt x="198296" y="108090"/>
                </a:lnTo>
                <a:lnTo>
                  <a:pt x="279417" y="108090"/>
                </a:lnTo>
                <a:lnTo>
                  <a:pt x="333498" y="81067"/>
                </a:lnTo>
                <a:lnTo>
                  <a:pt x="279419" y="54046"/>
                </a:lnTo>
                <a:close/>
              </a:path>
              <a:path w="334009" h="2328545">
                <a:moveTo>
                  <a:pt x="171255" y="0"/>
                </a:moveTo>
                <a:lnTo>
                  <a:pt x="171255" y="54046"/>
                </a:lnTo>
                <a:lnTo>
                  <a:pt x="279419" y="54046"/>
                </a:lnTo>
                <a:lnTo>
                  <a:pt x="17125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626105" y="7907673"/>
            <a:ext cx="257175" cy="0"/>
          </a:xfrm>
          <a:custGeom>
            <a:avLst/>
            <a:gdLst/>
            <a:ahLst/>
            <a:cxnLst/>
            <a:rect l="l" t="t" r="r" b="b"/>
            <a:pathLst>
              <a:path w="257175">
                <a:moveTo>
                  <a:pt x="0" y="0"/>
                </a:moveTo>
                <a:lnTo>
                  <a:pt x="256883" y="0"/>
                </a:lnTo>
              </a:path>
            </a:pathLst>
          </a:custGeom>
          <a:ln w="821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840268" y="5977167"/>
            <a:ext cx="281940" cy="1921510"/>
          </a:xfrm>
          <a:custGeom>
            <a:avLst/>
            <a:gdLst/>
            <a:ahLst/>
            <a:cxnLst/>
            <a:rect l="l" t="t" r="r" b="b"/>
            <a:pathLst>
              <a:path w="281940" h="1921509">
                <a:moveTo>
                  <a:pt x="119339" y="54046"/>
                </a:moveTo>
                <a:lnTo>
                  <a:pt x="26890" y="54046"/>
                </a:lnTo>
                <a:lnTo>
                  <a:pt x="13300" y="57776"/>
                </a:lnTo>
                <a:lnTo>
                  <a:pt x="3662" y="67457"/>
                </a:lnTo>
                <a:lnTo>
                  <a:pt x="0" y="81067"/>
                </a:lnTo>
                <a:lnTo>
                  <a:pt x="0" y="1920958"/>
                </a:lnTo>
                <a:lnTo>
                  <a:pt x="54081" y="1920958"/>
                </a:lnTo>
                <a:lnTo>
                  <a:pt x="54081" y="108090"/>
                </a:lnTo>
                <a:lnTo>
                  <a:pt x="27040" y="108090"/>
                </a:lnTo>
                <a:lnTo>
                  <a:pt x="54081" y="81067"/>
                </a:lnTo>
                <a:lnTo>
                  <a:pt x="119339" y="81067"/>
                </a:lnTo>
                <a:lnTo>
                  <a:pt x="119339" y="54046"/>
                </a:lnTo>
                <a:close/>
              </a:path>
              <a:path w="281940" h="1921509">
                <a:moveTo>
                  <a:pt x="146378" y="54046"/>
                </a:moveTo>
                <a:lnTo>
                  <a:pt x="119339" y="54046"/>
                </a:lnTo>
                <a:lnTo>
                  <a:pt x="119339" y="162137"/>
                </a:lnTo>
                <a:lnTo>
                  <a:pt x="227501" y="108090"/>
                </a:lnTo>
                <a:lnTo>
                  <a:pt x="146378" y="108090"/>
                </a:lnTo>
                <a:lnTo>
                  <a:pt x="146378" y="54046"/>
                </a:lnTo>
                <a:close/>
              </a:path>
              <a:path w="281940" h="1921509">
                <a:moveTo>
                  <a:pt x="54081" y="81067"/>
                </a:moveTo>
                <a:lnTo>
                  <a:pt x="27040" y="108090"/>
                </a:lnTo>
                <a:lnTo>
                  <a:pt x="54081" y="108090"/>
                </a:lnTo>
                <a:lnTo>
                  <a:pt x="54081" y="81067"/>
                </a:lnTo>
                <a:close/>
              </a:path>
              <a:path w="281940" h="1921509">
                <a:moveTo>
                  <a:pt x="119339" y="81067"/>
                </a:moveTo>
                <a:lnTo>
                  <a:pt x="54081" y="81067"/>
                </a:lnTo>
                <a:lnTo>
                  <a:pt x="54081" y="108090"/>
                </a:lnTo>
                <a:lnTo>
                  <a:pt x="119339" y="108090"/>
                </a:lnTo>
                <a:lnTo>
                  <a:pt x="119339" y="81067"/>
                </a:lnTo>
                <a:close/>
              </a:path>
              <a:path w="281940" h="1921509">
                <a:moveTo>
                  <a:pt x="227502" y="54046"/>
                </a:moveTo>
                <a:lnTo>
                  <a:pt x="146378" y="54046"/>
                </a:lnTo>
                <a:lnTo>
                  <a:pt x="146378" y="108090"/>
                </a:lnTo>
                <a:lnTo>
                  <a:pt x="227501" y="108090"/>
                </a:lnTo>
                <a:lnTo>
                  <a:pt x="281581" y="81067"/>
                </a:lnTo>
                <a:lnTo>
                  <a:pt x="227502" y="54046"/>
                </a:lnTo>
                <a:close/>
              </a:path>
              <a:path w="281940" h="1921509">
                <a:moveTo>
                  <a:pt x="119339" y="0"/>
                </a:moveTo>
                <a:lnTo>
                  <a:pt x="119339" y="54046"/>
                </a:lnTo>
                <a:lnTo>
                  <a:pt x="227502" y="54046"/>
                </a:lnTo>
                <a:lnTo>
                  <a:pt x="11933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811807" y="3346410"/>
            <a:ext cx="162560" cy="509905"/>
          </a:xfrm>
          <a:custGeom>
            <a:avLst/>
            <a:gdLst/>
            <a:ahLst/>
            <a:cxnLst/>
            <a:rect l="l" t="t" r="r" b="b"/>
            <a:pathLst>
              <a:path w="162560" h="509904">
                <a:moveTo>
                  <a:pt x="0" y="344990"/>
                </a:moveTo>
                <a:lnTo>
                  <a:pt x="75333" y="509828"/>
                </a:lnTo>
                <a:lnTo>
                  <a:pt x="148463" y="375795"/>
                </a:lnTo>
                <a:lnTo>
                  <a:pt x="107062" y="375795"/>
                </a:lnTo>
                <a:lnTo>
                  <a:pt x="53160" y="373814"/>
                </a:lnTo>
                <a:lnTo>
                  <a:pt x="54110" y="346853"/>
                </a:lnTo>
                <a:lnTo>
                  <a:pt x="0" y="344990"/>
                </a:lnTo>
                <a:close/>
              </a:path>
              <a:path w="162560" h="509904">
                <a:moveTo>
                  <a:pt x="54110" y="346853"/>
                </a:moveTo>
                <a:lnTo>
                  <a:pt x="53160" y="373814"/>
                </a:lnTo>
                <a:lnTo>
                  <a:pt x="107062" y="375795"/>
                </a:lnTo>
                <a:lnTo>
                  <a:pt x="108028" y="348709"/>
                </a:lnTo>
                <a:lnTo>
                  <a:pt x="54110" y="346853"/>
                </a:lnTo>
                <a:close/>
              </a:path>
              <a:path w="162560" h="509904">
                <a:moveTo>
                  <a:pt x="108028" y="348709"/>
                </a:moveTo>
                <a:lnTo>
                  <a:pt x="107062" y="375795"/>
                </a:lnTo>
                <a:lnTo>
                  <a:pt x="148463" y="375795"/>
                </a:lnTo>
                <a:lnTo>
                  <a:pt x="162224" y="350574"/>
                </a:lnTo>
                <a:lnTo>
                  <a:pt x="108028" y="348709"/>
                </a:lnTo>
                <a:close/>
              </a:path>
              <a:path w="162560" h="509904">
                <a:moveTo>
                  <a:pt x="66320" y="0"/>
                </a:moveTo>
                <a:lnTo>
                  <a:pt x="54110" y="346853"/>
                </a:lnTo>
                <a:lnTo>
                  <a:pt x="108028" y="348709"/>
                </a:lnTo>
                <a:lnTo>
                  <a:pt x="120401" y="1800"/>
                </a:lnTo>
                <a:lnTo>
                  <a:pt x="6632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789119" y="3548000"/>
            <a:ext cx="162560" cy="306705"/>
          </a:xfrm>
          <a:custGeom>
            <a:avLst/>
            <a:gdLst/>
            <a:ahLst/>
            <a:cxnLst/>
            <a:rect l="l" t="t" r="r" b="b"/>
            <a:pathLst>
              <a:path w="162560" h="306704">
                <a:moveTo>
                  <a:pt x="54043" y="144902"/>
                </a:moveTo>
                <a:lnTo>
                  <a:pt x="0" y="145742"/>
                </a:lnTo>
                <a:lnTo>
                  <a:pt x="83464" y="306618"/>
                </a:lnTo>
                <a:lnTo>
                  <a:pt x="148432" y="171864"/>
                </a:lnTo>
                <a:lnTo>
                  <a:pt x="54441" y="171864"/>
                </a:lnTo>
                <a:lnTo>
                  <a:pt x="54043" y="144902"/>
                </a:lnTo>
                <a:close/>
              </a:path>
              <a:path w="162560" h="306704">
                <a:moveTo>
                  <a:pt x="108123" y="144061"/>
                </a:moveTo>
                <a:lnTo>
                  <a:pt x="54043" y="144902"/>
                </a:lnTo>
                <a:lnTo>
                  <a:pt x="54441" y="171864"/>
                </a:lnTo>
                <a:lnTo>
                  <a:pt x="108522" y="171143"/>
                </a:lnTo>
                <a:lnTo>
                  <a:pt x="108123" y="144061"/>
                </a:lnTo>
                <a:close/>
              </a:path>
              <a:path w="162560" h="306704">
                <a:moveTo>
                  <a:pt x="162242" y="143220"/>
                </a:moveTo>
                <a:lnTo>
                  <a:pt x="108123" y="144061"/>
                </a:lnTo>
                <a:lnTo>
                  <a:pt x="108522" y="171143"/>
                </a:lnTo>
                <a:lnTo>
                  <a:pt x="54441" y="171864"/>
                </a:lnTo>
                <a:lnTo>
                  <a:pt x="148432" y="171864"/>
                </a:lnTo>
                <a:lnTo>
                  <a:pt x="162242" y="143220"/>
                </a:lnTo>
                <a:close/>
              </a:path>
              <a:path w="162560" h="306704">
                <a:moveTo>
                  <a:pt x="105998" y="0"/>
                </a:moveTo>
                <a:lnTo>
                  <a:pt x="51917" y="720"/>
                </a:lnTo>
                <a:lnTo>
                  <a:pt x="54043" y="144902"/>
                </a:lnTo>
                <a:lnTo>
                  <a:pt x="108123" y="144061"/>
                </a:lnTo>
                <a:lnTo>
                  <a:pt x="10599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030047" y="3375054"/>
            <a:ext cx="162560" cy="459740"/>
          </a:xfrm>
          <a:custGeom>
            <a:avLst/>
            <a:gdLst/>
            <a:ahLst/>
            <a:cxnLst/>
            <a:rect l="l" t="t" r="r" b="b"/>
            <a:pathLst>
              <a:path w="162559" h="459739">
                <a:moveTo>
                  <a:pt x="54051" y="298031"/>
                </a:moveTo>
                <a:lnTo>
                  <a:pt x="0" y="298871"/>
                </a:lnTo>
                <a:lnTo>
                  <a:pt x="83464" y="459747"/>
                </a:lnTo>
                <a:lnTo>
                  <a:pt x="148432" y="324994"/>
                </a:lnTo>
                <a:lnTo>
                  <a:pt x="54441" y="324994"/>
                </a:lnTo>
                <a:lnTo>
                  <a:pt x="54051" y="298031"/>
                </a:lnTo>
                <a:close/>
              </a:path>
              <a:path w="162559" h="459739">
                <a:moveTo>
                  <a:pt x="108130" y="297190"/>
                </a:moveTo>
                <a:lnTo>
                  <a:pt x="54051" y="298031"/>
                </a:lnTo>
                <a:lnTo>
                  <a:pt x="54441" y="324994"/>
                </a:lnTo>
                <a:lnTo>
                  <a:pt x="108521" y="324272"/>
                </a:lnTo>
                <a:lnTo>
                  <a:pt x="108130" y="297190"/>
                </a:lnTo>
                <a:close/>
              </a:path>
              <a:path w="162559" h="459739">
                <a:moveTo>
                  <a:pt x="162242" y="296349"/>
                </a:moveTo>
                <a:lnTo>
                  <a:pt x="108130" y="297190"/>
                </a:lnTo>
                <a:lnTo>
                  <a:pt x="108521" y="324272"/>
                </a:lnTo>
                <a:lnTo>
                  <a:pt x="54441" y="324994"/>
                </a:lnTo>
                <a:lnTo>
                  <a:pt x="148432" y="324994"/>
                </a:lnTo>
                <a:lnTo>
                  <a:pt x="162242" y="296349"/>
                </a:lnTo>
                <a:close/>
              </a:path>
              <a:path w="162559" h="459739">
                <a:moveTo>
                  <a:pt x="103835" y="0"/>
                </a:moveTo>
                <a:lnTo>
                  <a:pt x="49753" y="720"/>
                </a:lnTo>
                <a:lnTo>
                  <a:pt x="54051" y="298031"/>
                </a:lnTo>
                <a:lnTo>
                  <a:pt x="108130" y="297190"/>
                </a:lnTo>
                <a:lnTo>
                  <a:pt x="10383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817377" y="2426013"/>
            <a:ext cx="162560" cy="408305"/>
          </a:xfrm>
          <a:custGeom>
            <a:avLst/>
            <a:gdLst/>
            <a:ahLst/>
            <a:cxnLst/>
            <a:rect l="l" t="t" r="r" b="b"/>
            <a:pathLst>
              <a:path w="162560" h="408305">
                <a:moveTo>
                  <a:pt x="54138" y="246207"/>
                </a:moveTo>
                <a:lnTo>
                  <a:pt x="0" y="246807"/>
                </a:lnTo>
                <a:lnTo>
                  <a:pt x="82923" y="407864"/>
                </a:lnTo>
                <a:lnTo>
                  <a:pt x="148554" y="273110"/>
                </a:lnTo>
                <a:lnTo>
                  <a:pt x="54441" y="273110"/>
                </a:lnTo>
                <a:lnTo>
                  <a:pt x="54138" y="246207"/>
                </a:lnTo>
                <a:close/>
              </a:path>
              <a:path w="162560" h="408305">
                <a:moveTo>
                  <a:pt x="108218" y="245606"/>
                </a:moveTo>
                <a:lnTo>
                  <a:pt x="54138" y="246207"/>
                </a:lnTo>
                <a:lnTo>
                  <a:pt x="54441" y="273110"/>
                </a:lnTo>
                <a:lnTo>
                  <a:pt x="108521" y="272569"/>
                </a:lnTo>
                <a:lnTo>
                  <a:pt x="108218" y="245606"/>
                </a:lnTo>
                <a:close/>
              </a:path>
              <a:path w="162560" h="408305">
                <a:moveTo>
                  <a:pt x="162242" y="245007"/>
                </a:moveTo>
                <a:lnTo>
                  <a:pt x="108218" y="245606"/>
                </a:lnTo>
                <a:lnTo>
                  <a:pt x="108521" y="272569"/>
                </a:lnTo>
                <a:lnTo>
                  <a:pt x="54441" y="273110"/>
                </a:lnTo>
                <a:lnTo>
                  <a:pt x="148554" y="273110"/>
                </a:lnTo>
                <a:lnTo>
                  <a:pt x="162242" y="245007"/>
                </a:lnTo>
                <a:close/>
              </a:path>
              <a:path w="162560" h="408305">
                <a:moveTo>
                  <a:pt x="105456" y="0"/>
                </a:moveTo>
                <a:lnTo>
                  <a:pt x="51376" y="721"/>
                </a:lnTo>
                <a:lnTo>
                  <a:pt x="54138" y="246207"/>
                </a:lnTo>
                <a:lnTo>
                  <a:pt x="108218" y="245606"/>
                </a:lnTo>
                <a:lnTo>
                  <a:pt x="10545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420737" y="2426013"/>
            <a:ext cx="162560" cy="408305"/>
          </a:xfrm>
          <a:custGeom>
            <a:avLst/>
            <a:gdLst/>
            <a:ahLst/>
            <a:cxnLst/>
            <a:rect l="l" t="t" r="r" b="b"/>
            <a:pathLst>
              <a:path w="162559" h="408305">
                <a:moveTo>
                  <a:pt x="54138" y="246207"/>
                </a:moveTo>
                <a:lnTo>
                  <a:pt x="0" y="246807"/>
                </a:lnTo>
                <a:lnTo>
                  <a:pt x="82924" y="407864"/>
                </a:lnTo>
                <a:lnTo>
                  <a:pt x="148554" y="273110"/>
                </a:lnTo>
                <a:lnTo>
                  <a:pt x="54441" y="273110"/>
                </a:lnTo>
                <a:lnTo>
                  <a:pt x="54138" y="246207"/>
                </a:lnTo>
                <a:close/>
              </a:path>
              <a:path w="162559" h="408305">
                <a:moveTo>
                  <a:pt x="108219" y="245606"/>
                </a:moveTo>
                <a:lnTo>
                  <a:pt x="54138" y="246207"/>
                </a:lnTo>
                <a:lnTo>
                  <a:pt x="54441" y="273110"/>
                </a:lnTo>
                <a:lnTo>
                  <a:pt x="108522" y="272569"/>
                </a:lnTo>
                <a:lnTo>
                  <a:pt x="108219" y="245606"/>
                </a:lnTo>
                <a:close/>
              </a:path>
              <a:path w="162559" h="408305">
                <a:moveTo>
                  <a:pt x="162242" y="245007"/>
                </a:moveTo>
                <a:lnTo>
                  <a:pt x="108219" y="245606"/>
                </a:lnTo>
                <a:lnTo>
                  <a:pt x="108522" y="272569"/>
                </a:lnTo>
                <a:lnTo>
                  <a:pt x="54441" y="273110"/>
                </a:lnTo>
                <a:lnTo>
                  <a:pt x="148554" y="273110"/>
                </a:lnTo>
                <a:lnTo>
                  <a:pt x="162242" y="245007"/>
                </a:lnTo>
                <a:close/>
              </a:path>
              <a:path w="162559" h="408305">
                <a:moveTo>
                  <a:pt x="105458" y="0"/>
                </a:moveTo>
                <a:lnTo>
                  <a:pt x="51376" y="721"/>
                </a:lnTo>
                <a:lnTo>
                  <a:pt x="54138" y="246207"/>
                </a:lnTo>
                <a:lnTo>
                  <a:pt x="108219" y="245606"/>
                </a:lnTo>
                <a:lnTo>
                  <a:pt x="10545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1024278" y="2426193"/>
            <a:ext cx="162560" cy="459740"/>
          </a:xfrm>
          <a:custGeom>
            <a:avLst/>
            <a:gdLst/>
            <a:ahLst/>
            <a:cxnLst/>
            <a:rect l="l" t="t" r="r" b="b"/>
            <a:pathLst>
              <a:path w="162559" h="459739">
                <a:moveTo>
                  <a:pt x="54170" y="297670"/>
                </a:moveTo>
                <a:lnTo>
                  <a:pt x="0" y="298151"/>
                </a:lnTo>
                <a:lnTo>
                  <a:pt x="82744" y="459567"/>
                </a:lnTo>
                <a:lnTo>
                  <a:pt x="148523" y="324813"/>
                </a:lnTo>
                <a:lnTo>
                  <a:pt x="54442" y="324813"/>
                </a:lnTo>
                <a:lnTo>
                  <a:pt x="54170" y="297670"/>
                </a:lnTo>
                <a:close/>
              </a:path>
              <a:path w="162559" h="459739">
                <a:moveTo>
                  <a:pt x="108251" y="297189"/>
                </a:moveTo>
                <a:lnTo>
                  <a:pt x="54170" y="297670"/>
                </a:lnTo>
                <a:lnTo>
                  <a:pt x="54442" y="324813"/>
                </a:lnTo>
                <a:lnTo>
                  <a:pt x="108522" y="324274"/>
                </a:lnTo>
                <a:lnTo>
                  <a:pt x="108251" y="297189"/>
                </a:lnTo>
                <a:close/>
              </a:path>
              <a:path w="162559" h="459739">
                <a:moveTo>
                  <a:pt x="162242" y="296710"/>
                </a:moveTo>
                <a:lnTo>
                  <a:pt x="108251" y="297189"/>
                </a:lnTo>
                <a:lnTo>
                  <a:pt x="108522" y="324274"/>
                </a:lnTo>
                <a:lnTo>
                  <a:pt x="54442" y="324813"/>
                </a:lnTo>
                <a:lnTo>
                  <a:pt x="148523" y="324813"/>
                </a:lnTo>
                <a:lnTo>
                  <a:pt x="162242" y="296710"/>
                </a:lnTo>
                <a:close/>
              </a:path>
              <a:path w="162559" h="459739">
                <a:moveTo>
                  <a:pt x="105277" y="0"/>
                </a:moveTo>
                <a:lnTo>
                  <a:pt x="51197" y="360"/>
                </a:lnTo>
                <a:lnTo>
                  <a:pt x="54170" y="297670"/>
                </a:lnTo>
                <a:lnTo>
                  <a:pt x="108251" y="297189"/>
                </a:lnTo>
                <a:lnTo>
                  <a:pt x="10527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166289" y="8759432"/>
            <a:ext cx="12672695" cy="784860"/>
          </a:xfrm>
          <a:prstGeom prst="rect">
            <a:avLst/>
          </a:prstGeom>
          <a:solidFill>
            <a:srgbClr val="FFFFFF"/>
          </a:solidFill>
          <a:ln w="12970">
            <a:solidFill>
              <a:srgbClr val="1F497D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22555" marR="346710">
              <a:lnSpc>
                <a:spcPct val="101400"/>
              </a:lnSpc>
            </a:pPr>
            <a:r>
              <a:rPr sz="1400" spc="-5" dirty="0">
                <a:latin typeface="Arial"/>
                <a:cs typeface="Arial"/>
              </a:rPr>
              <a:t>*</a:t>
            </a:r>
            <a:r>
              <a:rPr sz="1400" spc="20" dirty="0">
                <a:latin typeface="Arial"/>
                <a:cs typeface="Arial"/>
              </a:rPr>
              <a:t>T</a:t>
            </a:r>
            <a:r>
              <a:rPr sz="1400" dirty="0">
                <a:latin typeface="Arial"/>
                <a:cs typeface="Arial"/>
              </a:rPr>
              <a:t>eda</a:t>
            </a:r>
            <a:r>
              <a:rPr sz="1400" spc="-5" dirty="0">
                <a:latin typeface="Arial"/>
                <a:cs typeface="Arial"/>
              </a:rPr>
              <a:t>v</a:t>
            </a:r>
            <a:r>
              <a:rPr sz="1400" dirty="0">
                <a:latin typeface="Arial"/>
                <a:cs typeface="Arial"/>
              </a:rPr>
              <a:t>i</a:t>
            </a:r>
            <a:r>
              <a:rPr sz="1400" spc="-5" dirty="0">
                <a:latin typeface="Arial"/>
                <a:cs typeface="Arial"/>
              </a:rPr>
              <a:t> d</a:t>
            </a:r>
            <a:r>
              <a:rPr sz="1400" dirty="0">
                <a:latin typeface="Arial"/>
                <a:cs typeface="Arial"/>
              </a:rPr>
              <a:t>eğ</a:t>
            </a:r>
            <a:r>
              <a:rPr sz="1400" spc="-10" dirty="0">
                <a:latin typeface="Arial"/>
                <a:cs typeface="Arial"/>
              </a:rPr>
              <a:t>i</a:t>
            </a:r>
            <a:r>
              <a:rPr sz="1400" spc="10" dirty="0">
                <a:latin typeface="Arial"/>
                <a:cs typeface="Arial"/>
              </a:rPr>
              <a:t>ş</a:t>
            </a:r>
            <a:r>
              <a:rPr sz="1400" spc="-10" dirty="0">
                <a:latin typeface="Arial"/>
                <a:cs typeface="Arial"/>
              </a:rPr>
              <a:t>i</a:t>
            </a:r>
            <a:r>
              <a:rPr sz="1400" spc="25" dirty="0">
                <a:latin typeface="Arial"/>
                <a:cs typeface="Arial"/>
              </a:rPr>
              <a:t>k</a:t>
            </a:r>
            <a:r>
              <a:rPr sz="1400" spc="-10" dirty="0">
                <a:latin typeface="Arial"/>
                <a:cs typeface="Arial"/>
              </a:rPr>
              <a:t>li</a:t>
            </a:r>
            <a:r>
              <a:rPr sz="1400" dirty="0">
                <a:latin typeface="Arial"/>
                <a:cs typeface="Arial"/>
              </a:rPr>
              <a:t>ği</a:t>
            </a:r>
            <a:r>
              <a:rPr sz="1400" spc="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i</a:t>
            </a:r>
            <a:r>
              <a:rPr sz="1400" spc="10" dirty="0">
                <a:latin typeface="Arial"/>
                <a:cs typeface="Arial"/>
              </a:rPr>
              <a:t>ç</a:t>
            </a:r>
            <a:r>
              <a:rPr sz="1400" spc="-10" dirty="0">
                <a:latin typeface="Arial"/>
                <a:cs typeface="Arial"/>
              </a:rPr>
              <a:t>i</a:t>
            </a:r>
            <a:r>
              <a:rPr sz="1400" spc="5" dirty="0">
                <a:latin typeface="Arial"/>
                <a:cs typeface="Arial"/>
              </a:rPr>
              <a:t>n</a:t>
            </a:r>
            <a:r>
              <a:rPr sz="1400" spc="1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A</a:t>
            </a:r>
            <a:r>
              <a:rPr sz="1400" dirty="0">
                <a:latin typeface="Arial"/>
                <a:cs typeface="Arial"/>
              </a:rPr>
              <a:t>1</a:t>
            </a:r>
            <a:r>
              <a:rPr sz="1400" spc="10" dirty="0">
                <a:latin typeface="Arial"/>
                <a:cs typeface="Arial"/>
              </a:rPr>
              <a:t>C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&gt;</a:t>
            </a:r>
            <a:r>
              <a:rPr sz="1400" spc="10" dirty="0">
                <a:latin typeface="Arial"/>
                <a:cs typeface="Arial"/>
              </a:rPr>
              <a:t>%7</a:t>
            </a:r>
            <a:r>
              <a:rPr sz="1400" spc="-5" dirty="0">
                <a:latin typeface="Arial"/>
                <a:cs typeface="Arial"/>
              </a:rPr>
              <a:t> v</a:t>
            </a:r>
            <a:r>
              <a:rPr sz="1400" dirty="0">
                <a:latin typeface="Arial"/>
                <a:cs typeface="Arial"/>
              </a:rPr>
              <a:t>e</a:t>
            </a:r>
            <a:r>
              <a:rPr sz="1400" spc="-40" dirty="0">
                <a:latin typeface="Arial"/>
                <a:cs typeface="Arial"/>
              </a:rPr>
              <a:t>y</a:t>
            </a:r>
            <a:r>
              <a:rPr sz="1400" spc="5" dirty="0">
                <a:latin typeface="Arial"/>
                <a:cs typeface="Arial"/>
              </a:rPr>
              <a:t>a</a:t>
            </a:r>
            <a:r>
              <a:rPr sz="1400" spc="4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b</a:t>
            </a:r>
            <a:r>
              <a:rPr sz="1400" spc="-10" dirty="0">
                <a:latin typeface="Arial"/>
                <a:cs typeface="Arial"/>
              </a:rPr>
              <a:t>i</a:t>
            </a:r>
            <a:r>
              <a:rPr sz="1400" dirty="0">
                <a:latin typeface="Arial"/>
                <a:cs typeface="Arial"/>
              </a:rPr>
              <a:t>re</a:t>
            </a:r>
            <a:r>
              <a:rPr sz="1400" spc="-40" dirty="0">
                <a:latin typeface="Arial"/>
                <a:cs typeface="Arial"/>
              </a:rPr>
              <a:t>y</a:t>
            </a:r>
            <a:r>
              <a:rPr sz="1400" spc="10" dirty="0">
                <a:latin typeface="Arial"/>
                <a:cs typeface="Arial"/>
              </a:rPr>
              <a:t>s</a:t>
            </a:r>
            <a:r>
              <a:rPr sz="1400" dirty="0">
                <a:latin typeface="Arial"/>
                <a:cs typeface="Arial"/>
              </a:rPr>
              <a:t>el</a:t>
            </a:r>
            <a:r>
              <a:rPr sz="1400" spc="6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hede</a:t>
            </a:r>
            <a:r>
              <a:rPr sz="1400" spc="10" dirty="0">
                <a:latin typeface="Arial"/>
                <a:cs typeface="Arial"/>
              </a:rPr>
              <a:t>f</a:t>
            </a:r>
            <a:r>
              <a:rPr sz="1400" spc="-10" dirty="0">
                <a:latin typeface="Arial"/>
                <a:cs typeface="Arial"/>
              </a:rPr>
              <a:t>i</a:t>
            </a:r>
            <a:r>
              <a:rPr sz="1400" spc="5" dirty="0">
                <a:latin typeface="Arial"/>
                <a:cs typeface="Arial"/>
              </a:rPr>
              <a:t>n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ü</a:t>
            </a:r>
            <a:r>
              <a:rPr sz="1400" spc="10" dirty="0">
                <a:latin typeface="Arial"/>
                <a:cs typeface="Arial"/>
              </a:rPr>
              <a:t>s</a:t>
            </a:r>
            <a:r>
              <a:rPr sz="1400" dirty="0">
                <a:latin typeface="Arial"/>
                <a:cs typeface="Arial"/>
              </a:rPr>
              <a:t>t</a:t>
            </a:r>
            <a:r>
              <a:rPr sz="1400" spc="-5" dirty="0">
                <a:latin typeface="Arial"/>
                <a:cs typeface="Arial"/>
              </a:rPr>
              <a:t>ü</a:t>
            </a:r>
            <a:r>
              <a:rPr sz="1400" dirty="0">
                <a:latin typeface="Arial"/>
                <a:cs typeface="Arial"/>
              </a:rPr>
              <a:t>nd</a:t>
            </a:r>
            <a:r>
              <a:rPr sz="1400" spc="5" dirty="0">
                <a:latin typeface="Arial"/>
                <a:cs typeface="Arial"/>
              </a:rPr>
              <a:t>e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o</a:t>
            </a:r>
            <a:r>
              <a:rPr sz="1400" spc="-10" dirty="0">
                <a:latin typeface="Arial"/>
                <a:cs typeface="Arial"/>
              </a:rPr>
              <a:t>l</a:t>
            </a:r>
            <a:r>
              <a:rPr sz="1400" spc="35" dirty="0">
                <a:latin typeface="Arial"/>
                <a:cs typeface="Arial"/>
              </a:rPr>
              <a:t>m</a:t>
            </a:r>
            <a:r>
              <a:rPr sz="1400" dirty="0">
                <a:latin typeface="Arial"/>
                <a:cs typeface="Arial"/>
              </a:rPr>
              <a:t>a</a:t>
            </a:r>
            <a:r>
              <a:rPr sz="1400" spc="-10" dirty="0">
                <a:latin typeface="Arial"/>
                <a:cs typeface="Arial"/>
              </a:rPr>
              <a:t>l</a:t>
            </a:r>
            <a:r>
              <a:rPr sz="1400" dirty="0">
                <a:latin typeface="Arial"/>
                <a:cs typeface="Arial"/>
              </a:rPr>
              <a:t>ı. </a:t>
            </a:r>
            <a:r>
              <a:rPr sz="1400" spc="-5" dirty="0">
                <a:latin typeface="Arial"/>
                <a:cs typeface="Arial"/>
              </a:rPr>
              <a:t>**M</a:t>
            </a:r>
            <a:r>
              <a:rPr sz="1400" dirty="0">
                <a:latin typeface="Arial"/>
                <a:cs typeface="Arial"/>
              </a:rPr>
              <a:t>onot</a:t>
            </a:r>
            <a:r>
              <a:rPr sz="1400" spc="-5" dirty="0">
                <a:latin typeface="Arial"/>
                <a:cs typeface="Arial"/>
              </a:rPr>
              <a:t>e</a:t>
            </a:r>
            <a:r>
              <a:rPr sz="1400" dirty="0">
                <a:latin typeface="Arial"/>
                <a:cs typeface="Arial"/>
              </a:rPr>
              <a:t>rap</a:t>
            </a:r>
            <a:r>
              <a:rPr sz="1400" spc="-10" dirty="0">
                <a:latin typeface="Arial"/>
                <a:cs typeface="Arial"/>
              </a:rPr>
              <a:t>i</a:t>
            </a:r>
            <a:r>
              <a:rPr sz="1400" dirty="0">
                <a:latin typeface="Arial"/>
                <a:cs typeface="Arial"/>
              </a:rPr>
              <a:t>d</a:t>
            </a:r>
            <a:r>
              <a:rPr sz="1400" spc="5" dirty="0">
                <a:latin typeface="Arial"/>
                <a:cs typeface="Arial"/>
              </a:rPr>
              <a:t>e</a:t>
            </a:r>
            <a:r>
              <a:rPr sz="1400" spc="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ME</a:t>
            </a:r>
            <a:r>
              <a:rPr sz="1400" spc="5" dirty="0">
                <a:latin typeface="Arial"/>
                <a:cs typeface="Arial"/>
              </a:rPr>
              <a:t>T</a:t>
            </a:r>
            <a:r>
              <a:rPr sz="1400" spc="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ter</a:t>
            </a:r>
            <a:r>
              <a:rPr sz="1400" spc="10" dirty="0">
                <a:latin typeface="Arial"/>
                <a:cs typeface="Arial"/>
              </a:rPr>
              <a:t>c</a:t>
            </a:r>
            <a:r>
              <a:rPr sz="1400" spc="-10" dirty="0">
                <a:latin typeface="Arial"/>
                <a:cs typeface="Arial"/>
              </a:rPr>
              <a:t>i</a:t>
            </a:r>
            <a:r>
              <a:rPr sz="1400" spc="5" dirty="0">
                <a:latin typeface="Arial"/>
                <a:cs typeface="Arial"/>
              </a:rPr>
              <a:t>h</a:t>
            </a:r>
            <a:r>
              <a:rPr sz="140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e</a:t>
            </a:r>
            <a:r>
              <a:rPr sz="1400" dirty="0">
                <a:latin typeface="Arial"/>
                <a:cs typeface="Arial"/>
              </a:rPr>
              <a:t>d</a:t>
            </a:r>
            <a:r>
              <a:rPr sz="1400" spc="-10" dirty="0">
                <a:latin typeface="Arial"/>
                <a:cs typeface="Arial"/>
              </a:rPr>
              <a:t>ili</a:t>
            </a:r>
            <a:r>
              <a:rPr sz="1400" dirty="0">
                <a:latin typeface="Arial"/>
                <a:cs typeface="Arial"/>
              </a:rPr>
              <a:t>r,</a:t>
            </a:r>
            <a:r>
              <a:rPr sz="1400" spc="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an</a:t>
            </a:r>
            <a:r>
              <a:rPr sz="1400" spc="10" dirty="0">
                <a:latin typeface="Arial"/>
                <a:cs typeface="Arial"/>
              </a:rPr>
              <a:t>c</a:t>
            </a:r>
            <a:r>
              <a:rPr sz="1400" dirty="0">
                <a:latin typeface="Arial"/>
                <a:cs typeface="Arial"/>
              </a:rPr>
              <a:t>a</a:t>
            </a:r>
            <a:r>
              <a:rPr sz="1400" spc="5" dirty="0">
                <a:latin typeface="Arial"/>
                <a:cs typeface="Arial"/>
              </a:rPr>
              <a:t>k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ME</a:t>
            </a:r>
            <a:r>
              <a:rPr sz="1400" spc="5" dirty="0">
                <a:latin typeface="Arial"/>
                <a:cs typeface="Arial"/>
              </a:rPr>
              <a:t>T</a:t>
            </a:r>
            <a:r>
              <a:rPr sz="1400" spc="20" dirty="0">
                <a:latin typeface="Arial"/>
                <a:cs typeface="Arial"/>
              </a:rPr>
              <a:t> k</a:t>
            </a:r>
            <a:r>
              <a:rPr sz="1400" dirty="0">
                <a:latin typeface="Arial"/>
                <a:cs typeface="Arial"/>
              </a:rPr>
              <a:t>on</a:t>
            </a:r>
            <a:r>
              <a:rPr sz="1400" spc="5" dirty="0">
                <a:latin typeface="Arial"/>
                <a:cs typeface="Arial"/>
              </a:rPr>
              <a:t>tre</a:t>
            </a:r>
            <a:r>
              <a:rPr sz="1400" spc="-5" dirty="0">
                <a:latin typeface="Arial"/>
                <a:cs typeface="Arial"/>
              </a:rPr>
              <a:t>n</a:t>
            </a:r>
            <a:r>
              <a:rPr sz="1400" dirty="0">
                <a:latin typeface="Arial"/>
                <a:cs typeface="Arial"/>
              </a:rPr>
              <a:t>d</a:t>
            </a:r>
            <a:r>
              <a:rPr sz="1400" spc="-10" dirty="0">
                <a:latin typeface="Arial"/>
                <a:cs typeface="Arial"/>
              </a:rPr>
              <a:t>i</a:t>
            </a:r>
            <a:r>
              <a:rPr sz="1400" spc="75" dirty="0">
                <a:latin typeface="Arial"/>
                <a:cs typeface="Arial"/>
              </a:rPr>
              <a:t>k</a:t>
            </a:r>
            <a:r>
              <a:rPr sz="1400" spc="5" dirty="0">
                <a:latin typeface="Arial"/>
                <a:cs typeface="Arial"/>
              </a:rPr>
              <a:t>e</a:t>
            </a:r>
            <a:r>
              <a:rPr sz="1400" spc="-5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v</a:t>
            </a:r>
            <a:r>
              <a:rPr sz="1400" dirty="0">
                <a:latin typeface="Arial"/>
                <a:cs typeface="Arial"/>
              </a:rPr>
              <a:t>e</a:t>
            </a:r>
            <a:r>
              <a:rPr sz="1400" spc="-40" dirty="0">
                <a:latin typeface="Arial"/>
                <a:cs typeface="Arial"/>
              </a:rPr>
              <a:t>y</a:t>
            </a:r>
            <a:r>
              <a:rPr sz="1400" spc="5" dirty="0">
                <a:latin typeface="Arial"/>
                <a:cs typeface="Arial"/>
              </a:rPr>
              <a:t>a</a:t>
            </a:r>
            <a:r>
              <a:rPr sz="1400" dirty="0">
                <a:latin typeface="Arial"/>
                <a:cs typeface="Arial"/>
              </a:rPr>
              <a:t> </a:t>
            </a:r>
            <a:r>
              <a:rPr sz="1400" spc="50" dirty="0">
                <a:latin typeface="Arial"/>
                <a:cs typeface="Arial"/>
              </a:rPr>
              <a:t> </a:t>
            </a:r>
            <a:r>
              <a:rPr sz="1400" spc="-15" dirty="0">
                <a:latin typeface="Arial"/>
                <a:cs typeface="Arial"/>
              </a:rPr>
              <a:t>i</a:t>
            </a:r>
            <a:r>
              <a:rPr sz="1400" dirty="0">
                <a:latin typeface="Arial"/>
                <a:cs typeface="Arial"/>
              </a:rPr>
              <a:t>nt</a:t>
            </a:r>
            <a:r>
              <a:rPr sz="1400" spc="-5" dirty="0">
                <a:latin typeface="Arial"/>
                <a:cs typeface="Arial"/>
              </a:rPr>
              <a:t>ol</a:t>
            </a:r>
            <a:r>
              <a:rPr sz="1400" dirty="0">
                <a:latin typeface="Arial"/>
                <a:cs typeface="Arial"/>
              </a:rPr>
              <a:t>eran</a:t>
            </a:r>
            <a:r>
              <a:rPr sz="1400" spc="5" dirty="0">
                <a:latin typeface="Arial"/>
                <a:cs typeface="Arial"/>
              </a:rPr>
              <a:t>s</a:t>
            </a:r>
            <a:r>
              <a:rPr sz="1400" spc="1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v</a:t>
            </a:r>
            <a:r>
              <a:rPr sz="1400" dirty="0">
                <a:latin typeface="Arial"/>
                <a:cs typeface="Arial"/>
              </a:rPr>
              <a:t>ar</a:t>
            </a:r>
            <a:r>
              <a:rPr sz="1400" spc="10" dirty="0">
                <a:latin typeface="Arial"/>
                <a:cs typeface="Arial"/>
              </a:rPr>
              <a:t>s</a:t>
            </a:r>
            <a:r>
              <a:rPr sz="1400" spc="5" dirty="0">
                <a:latin typeface="Arial"/>
                <a:cs typeface="Arial"/>
              </a:rPr>
              <a:t>a</a:t>
            </a:r>
            <a:r>
              <a:rPr sz="1400" dirty="0">
                <a:latin typeface="Arial"/>
                <a:cs typeface="Arial"/>
              </a:rPr>
              <a:t> d</a:t>
            </a:r>
            <a:r>
              <a:rPr sz="1400" spc="-10" dirty="0">
                <a:latin typeface="Arial"/>
                <a:cs typeface="Arial"/>
              </a:rPr>
              <a:t>i</a:t>
            </a:r>
            <a:r>
              <a:rPr sz="1400" dirty="0">
                <a:latin typeface="Arial"/>
                <a:cs typeface="Arial"/>
              </a:rPr>
              <a:t>ğ</a:t>
            </a:r>
            <a:r>
              <a:rPr sz="1400" spc="-10" dirty="0">
                <a:latin typeface="Arial"/>
                <a:cs typeface="Arial"/>
              </a:rPr>
              <a:t>e</a:t>
            </a:r>
            <a:r>
              <a:rPr sz="1400" dirty="0">
                <a:latin typeface="Arial"/>
                <a:cs typeface="Arial"/>
              </a:rPr>
              <a:t>r</a:t>
            </a:r>
            <a:r>
              <a:rPr sz="1400" spc="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oral</a:t>
            </a:r>
            <a:r>
              <a:rPr sz="1400" spc="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</a:t>
            </a:r>
            <a:r>
              <a:rPr sz="1400" spc="-10" dirty="0">
                <a:latin typeface="Arial"/>
                <a:cs typeface="Arial"/>
              </a:rPr>
              <a:t>n</a:t>
            </a:r>
            <a:r>
              <a:rPr sz="1400" dirty="0">
                <a:latin typeface="Arial"/>
                <a:cs typeface="Arial"/>
              </a:rPr>
              <a:t>t</a:t>
            </a:r>
            <a:r>
              <a:rPr sz="1400" spc="-5" dirty="0">
                <a:latin typeface="Arial"/>
                <a:cs typeface="Arial"/>
              </a:rPr>
              <a:t>i</a:t>
            </a:r>
            <a:r>
              <a:rPr sz="1400" spc="5" dirty="0">
                <a:latin typeface="Arial"/>
                <a:cs typeface="Arial"/>
              </a:rPr>
              <a:t>-</a:t>
            </a:r>
            <a:r>
              <a:rPr sz="1400" dirty="0">
                <a:latin typeface="Arial"/>
                <a:cs typeface="Arial"/>
              </a:rPr>
              <a:t>d</a:t>
            </a:r>
            <a:r>
              <a:rPr sz="1400" spc="-10" dirty="0">
                <a:latin typeface="Arial"/>
                <a:cs typeface="Arial"/>
              </a:rPr>
              <a:t>i</a:t>
            </a:r>
            <a:r>
              <a:rPr sz="1400" spc="-45" dirty="0">
                <a:latin typeface="Arial"/>
                <a:cs typeface="Arial"/>
              </a:rPr>
              <a:t>y</a:t>
            </a:r>
            <a:r>
              <a:rPr sz="1400" dirty="0">
                <a:latin typeface="Arial"/>
                <a:cs typeface="Arial"/>
              </a:rPr>
              <a:t>a</a:t>
            </a:r>
            <a:r>
              <a:rPr sz="1400" spc="-10" dirty="0">
                <a:latin typeface="Arial"/>
                <a:cs typeface="Arial"/>
              </a:rPr>
              <a:t>b</a:t>
            </a:r>
            <a:r>
              <a:rPr sz="1400" dirty="0">
                <a:latin typeface="Arial"/>
                <a:cs typeface="Arial"/>
              </a:rPr>
              <a:t>et</a:t>
            </a:r>
            <a:r>
              <a:rPr sz="1400" spc="-15" dirty="0">
                <a:latin typeface="Arial"/>
                <a:cs typeface="Arial"/>
              </a:rPr>
              <a:t>i</a:t>
            </a:r>
            <a:r>
              <a:rPr sz="1400" spc="20" dirty="0">
                <a:latin typeface="Arial"/>
                <a:cs typeface="Arial"/>
              </a:rPr>
              <a:t>k</a:t>
            </a:r>
            <a:r>
              <a:rPr sz="1400" spc="-10" dirty="0">
                <a:latin typeface="Arial"/>
                <a:cs typeface="Arial"/>
              </a:rPr>
              <a:t>l</a:t>
            </a:r>
            <a:r>
              <a:rPr sz="1400" dirty="0">
                <a:latin typeface="Arial"/>
                <a:cs typeface="Arial"/>
              </a:rPr>
              <a:t>erden</a:t>
            </a:r>
            <a:r>
              <a:rPr sz="1400" spc="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b</a:t>
            </a:r>
            <a:r>
              <a:rPr sz="1400" spc="-10" dirty="0">
                <a:latin typeface="Arial"/>
                <a:cs typeface="Arial"/>
              </a:rPr>
              <a:t>i</a:t>
            </a:r>
            <a:r>
              <a:rPr sz="1400" dirty="0">
                <a:latin typeface="Arial"/>
                <a:cs typeface="Arial"/>
              </a:rPr>
              <a:t>ri</a:t>
            </a:r>
            <a:r>
              <a:rPr sz="1400" spc="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b</a:t>
            </a:r>
            <a:r>
              <a:rPr sz="1400" spc="-10" dirty="0">
                <a:latin typeface="Arial"/>
                <a:cs typeface="Arial"/>
              </a:rPr>
              <a:t>a</a:t>
            </a:r>
            <a:r>
              <a:rPr sz="1400" spc="5" dirty="0">
                <a:latin typeface="Arial"/>
                <a:cs typeface="Arial"/>
              </a:rPr>
              <a:t>ş</a:t>
            </a:r>
            <a:r>
              <a:rPr sz="1400" spc="-10" dirty="0">
                <a:latin typeface="Arial"/>
                <a:cs typeface="Arial"/>
              </a:rPr>
              <a:t>l</a:t>
            </a:r>
            <a:r>
              <a:rPr sz="1400" dirty="0">
                <a:latin typeface="Arial"/>
                <a:cs typeface="Arial"/>
              </a:rPr>
              <a:t>a</a:t>
            </a:r>
            <a:r>
              <a:rPr sz="1400" spc="-10" dirty="0">
                <a:latin typeface="Arial"/>
                <a:cs typeface="Arial"/>
              </a:rPr>
              <a:t>n</a:t>
            </a:r>
            <a:r>
              <a:rPr sz="1400" dirty="0">
                <a:latin typeface="Arial"/>
                <a:cs typeface="Arial"/>
              </a:rPr>
              <a:t>a</a:t>
            </a:r>
            <a:r>
              <a:rPr sz="1400" spc="-10" dirty="0">
                <a:latin typeface="Arial"/>
                <a:cs typeface="Arial"/>
              </a:rPr>
              <a:t>bili</a:t>
            </a:r>
            <a:r>
              <a:rPr sz="1400" dirty="0">
                <a:latin typeface="Arial"/>
                <a:cs typeface="Arial"/>
              </a:rPr>
              <a:t>r.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***</a:t>
            </a:r>
            <a:r>
              <a:rPr sz="1400" spc="-10" dirty="0">
                <a:latin typeface="Arial"/>
                <a:cs typeface="Arial"/>
              </a:rPr>
              <a:t>B</a:t>
            </a:r>
            <a:r>
              <a:rPr sz="1400" dirty="0">
                <a:latin typeface="Arial"/>
                <a:cs typeface="Arial"/>
              </a:rPr>
              <a:t>a</a:t>
            </a:r>
            <a:r>
              <a:rPr sz="1400" spc="-30" dirty="0">
                <a:latin typeface="Arial"/>
                <a:cs typeface="Arial"/>
              </a:rPr>
              <a:t>z</a:t>
            </a:r>
            <a:r>
              <a:rPr sz="1400" dirty="0">
                <a:latin typeface="Arial"/>
                <a:cs typeface="Arial"/>
              </a:rPr>
              <a:t>al</a:t>
            </a:r>
            <a:r>
              <a:rPr sz="1400" spc="5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i</a:t>
            </a:r>
            <a:r>
              <a:rPr sz="1400" dirty="0">
                <a:latin typeface="Arial"/>
                <a:cs typeface="Arial"/>
              </a:rPr>
              <a:t>nsü</a:t>
            </a:r>
            <a:r>
              <a:rPr sz="1400" spc="-10" dirty="0">
                <a:latin typeface="Arial"/>
                <a:cs typeface="Arial"/>
              </a:rPr>
              <a:t>li</a:t>
            </a:r>
            <a:r>
              <a:rPr sz="1400" dirty="0">
                <a:latin typeface="Arial"/>
                <a:cs typeface="Arial"/>
              </a:rPr>
              <a:t>n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ter</a:t>
            </a:r>
            <a:r>
              <a:rPr sz="1400" spc="5" dirty="0">
                <a:latin typeface="Arial"/>
                <a:cs typeface="Arial"/>
              </a:rPr>
              <a:t>c</a:t>
            </a:r>
            <a:r>
              <a:rPr sz="1400" spc="-10" dirty="0">
                <a:latin typeface="Arial"/>
                <a:cs typeface="Arial"/>
              </a:rPr>
              <a:t>i</a:t>
            </a:r>
            <a:r>
              <a:rPr sz="1400" dirty="0">
                <a:latin typeface="Arial"/>
                <a:cs typeface="Arial"/>
              </a:rPr>
              <a:t>h </a:t>
            </a:r>
            <a:r>
              <a:rPr sz="1400" spc="-10" dirty="0">
                <a:latin typeface="Arial"/>
                <a:cs typeface="Arial"/>
              </a:rPr>
              <a:t>e</a:t>
            </a:r>
            <a:r>
              <a:rPr sz="1400" dirty="0">
                <a:latin typeface="Arial"/>
                <a:cs typeface="Arial"/>
              </a:rPr>
              <a:t>d</a:t>
            </a:r>
            <a:r>
              <a:rPr sz="1400" spc="-10" dirty="0">
                <a:latin typeface="Arial"/>
                <a:cs typeface="Arial"/>
              </a:rPr>
              <a:t>il</a:t>
            </a:r>
            <a:r>
              <a:rPr sz="1400" spc="25" dirty="0">
                <a:latin typeface="Arial"/>
                <a:cs typeface="Arial"/>
              </a:rPr>
              <a:t>m</a:t>
            </a:r>
            <a:r>
              <a:rPr sz="1400" dirty="0">
                <a:latin typeface="Arial"/>
                <a:cs typeface="Arial"/>
              </a:rPr>
              <a:t>e</a:t>
            </a:r>
            <a:r>
              <a:rPr sz="1400" spc="-10" dirty="0">
                <a:latin typeface="Arial"/>
                <a:cs typeface="Arial"/>
              </a:rPr>
              <a:t>li</a:t>
            </a:r>
            <a:r>
              <a:rPr sz="1400" dirty="0">
                <a:latin typeface="Arial"/>
                <a:cs typeface="Arial"/>
              </a:rPr>
              <a:t>,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g</a:t>
            </a:r>
            <a:r>
              <a:rPr sz="1400" spc="-10" dirty="0">
                <a:latin typeface="Arial"/>
                <a:cs typeface="Arial"/>
              </a:rPr>
              <a:t>e</a:t>
            </a:r>
            <a:r>
              <a:rPr sz="1400" dirty="0">
                <a:latin typeface="Arial"/>
                <a:cs typeface="Arial"/>
              </a:rPr>
              <a:t>re</a:t>
            </a:r>
            <a:r>
              <a:rPr sz="1400" spc="20" dirty="0">
                <a:latin typeface="Arial"/>
                <a:cs typeface="Arial"/>
              </a:rPr>
              <a:t>k</a:t>
            </a:r>
            <a:r>
              <a:rPr sz="1400" spc="-10" dirty="0">
                <a:latin typeface="Arial"/>
                <a:cs typeface="Arial"/>
              </a:rPr>
              <a:t>i</a:t>
            </a:r>
            <a:r>
              <a:rPr sz="1400" dirty="0">
                <a:latin typeface="Arial"/>
                <a:cs typeface="Arial"/>
              </a:rPr>
              <a:t>r</a:t>
            </a:r>
            <a:r>
              <a:rPr sz="1400" spc="5" dirty="0">
                <a:latin typeface="Arial"/>
                <a:cs typeface="Arial"/>
              </a:rPr>
              <a:t>s</a:t>
            </a:r>
            <a:r>
              <a:rPr sz="1400" dirty="0">
                <a:latin typeface="Arial"/>
                <a:cs typeface="Arial"/>
              </a:rPr>
              <a:t>e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b</a:t>
            </a:r>
            <a:r>
              <a:rPr sz="1400" spc="-10" dirty="0">
                <a:latin typeface="Arial"/>
                <a:cs typeface="Arial"/>
              </a:rPr>
              <a:t>i</a:t>
            </a:r>
            <a:r>
              <a:rPr sz="1400" spc="10" dirty="0">
                <a:latin typeface="Arial"/>
                <a:cs typeface="Arial"/>
              </a:rPr>
              <a:t>f</a:t>
            </a:r>
            <a:r>
              <a:rPr sz="1400" dirty="0">
                <a:latin typeface="Arial"/>
                <a:cs typeface="Arial"/>
              </a:rPr>
              <a:t>a</a:t>
            </a:r>
            <a:r>
              <a:rPr sz="1400" spc="-30" dirty="0">
                <a:latin typeface="Arial"/>
                <a:cs typeface="Arial"/>
              </a:rPr>
              <a:t>z</a:t>
            </a:r>
            <a:r>
              <a:rPr sz="1400" spc="-10" dirty="0">
                <a:latin typeface="Arial"/>
                <a:cs typeface="Arial"/>
              </a:rPr>
              <a:t>i</a:t>
            </a:r>
            <a:r>
              <a:rPr sz="1400" dirty="0">
                <a:latin typeface="Arial"/>
                <a:cs typeface="Arial"/>
              </a:rPr>
              <a:t>k</a:t>
            </a:r>
            <a:r>
              <a:rPr sz="1400" spc="2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i</a:t>
            </a:r>
            <a:r>
              <a:rPr sz="1400" dirty="0">
                <a:latin typeface="Arial"/>
                <a:cs typeface="Arial"/>
              </a:rPr>
              <a:t>nsü</a:t>
            </a:r>
            <a:r>
              <a:rPr sz="1400" spc="-10" dirty="0">
                <a:latin typeface="Arial"/>
                <a:cs typeface="Arial"/>
              </a:rPr>
              <a:t>li</a:t>
            </a:r>
            <a:r>
              <a:rPr sz="1400" dirty="0">
                <a:latin typeface="Arial"/>
                <a:cs typeface="Arial"/>
              </a:rPr>
              <a:t>n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de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b</a:t>
            </a:r>
            <a:r>
              <a:rPr sz="1400" spc="-10" dirty="0">
                <a:latin typeface="Arial"/>
                <a:cs typeface="Arial"/>
              </a:rPr>
              <a:t>a</a:t>
            </a:r>
            <a:r>
              <a:rPr sz="1400" spc="5" dirty="0">
                <a:latin typeface="Arial"/>
                <a:cs typeface="Arial"/>
              </a:rPr>
              <a:t>ş</a:t>
            </a:r>
            <a:r>
              <a:rPr sz="1400" spc="-10" dirty="0">
                <a:latin typeface="Arial"/>
                <a:cs typeface="Arial"/>
              </a:rPr>
              <a:t>l</a:t>
            </a:r>
            <a:r>
              <a:rPr sz="1400" dirty="0">
                <a:latin typeface="Arial"/>
                <a:cs typeface="Arial"/>
              </a:rPr>
              <a:t>a</a:t>
            </a:r>
            <a:r>
              <a:rPr sz="1400" spc="-10" dirty="0">
                <a:latin typeface="Arial"/>
                <a:cs typeface="Arial"/>
              </a:rPr>
              <a:t>n</a:t>
            </a:r>
            <a:r>
              <a:rPr sz="1400" dirty="0">
                <a:latin typeface="Arial"/>
                <a:cs typeface="Arial"/>
              </a:rPr>
              <a:t>a</a:t>
            </a:r>
            <a:r>
              <a:rPr sz="1400" spc="-10" dirty="0">
                <a:latin typeface="Arial"/>
                <a:cs typeface="Arial"/>
              </a:rPr>
              <a:t>bili</a:t>
            </a:r>
            <a:r>
              <a:rPr sz="1400" dirty="0">
                <a:latin typeface="Arial"/>
                <a:cs typeface="Arial"/>
              </a:rPr>
              <a:t>r.</a:t>
            </a:r>
            <a:r>
              <a:rPr sz="1400" spc="6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(M</a:t>
            </a:r>
            <a:r>
              <a:rPr sz="1400" spc="-10" dirty="0">
                <a:latin typeface="Arial"/>
                <a:cs typeface="Arial"/>
              </a:rPr>
              <a:t>E</a:t>
            </a:r>
            <a:r>
              <a:rPr sz="1400" spc="20" dirty="0">
                <a:latin typeface="Arial"/>
                <a:cs typeface="Arial"/>
              </a:rPr>
              <a:t>T</a:t>
            </a:r>
            <a:r>
              <a:rPr sz="1400" dirty="0">
                <a:latin typeface="Arial"/>
                <a:cs typeface="Arial"/>
              </a:rPr>
              <a:t>: </a:t>
            </a:r>
            <a:r>
              <a:rPr sz="1400" spc="-5" dirty="0">
                <a:latin typeface="Arial"/>
                <a:cs typeface="Arial"/>
              </a:rPr>
              <a:t>Met</a:t>
            </a:r>
            <a:r>
              <a:rPr sz="1400" spc="10" dirty="0">
                <a:latin typeface="Arial"/>
                <a:cs typeface="Arial"/>
              </a:rPr>
              <a:t>f</a:t>
            </a:r>
            <a:r>
              <a:rPr sz="1400" spc="-5" dirty="0">
                <a:latin typeface="Arial"/>
                <a:cs typeface="Arial"/>
              </a:rPr>
              <a:t>or</a:t>
            </a:r>
            <a:r>
              <a:rPr sz="1400" spc="30" dirty="0">
                <a:latin typeface="Arial"/>
                <a:cs typeface="Arial"/>
              </a:rPr>
              <a:t>m</a:t>
            </a:r>
            <a:r>
              <a:rPr sz="1400" spc="-10" dirty="0">
                <a:latin typeface="Arial"/>
                <a:cs typeface="Arial"/>
              </a:rPr>
              <a:t>i</a:t>
            </a:r>
            <a:r>
              <a:rPr sz="1400" spc="-5" dirty="0">
                <a:latin typeface="Arial"/>
                <a:cs typeface="Arial"/>
              </a:rPr>
              <a:t>n</a:t>
            </a:r>
            <a:r>
              <a:rPr sz="1400" dirty="0">
                <a:latin typeface="Arial"/>
                <a:cs typeface="Arial"/>
              </a:rPr>
              <a:t>,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DP</a:t>
            </a:r>
            <a:r>
              <a:rPr sz="1400" spc="-10" dirty="0">
                <a:latin typeface="Arial"/>
                <a:cs typeface="Arial"/>
              </a:rPr>
              <a:t>P</a:t>
            </a:r>
            <a:r>
              <a:rPr sz="1400" spc="10" dirty="0">
                <a:latin typeface="Arial"/>
                <a:cs typeface="Arial"/>
              </a:rPr>
              <a:t>4</a:t>
            </a:r>
            <a:r>
              <a:rPr sz="1400" spc="5" dirty="0">
                <a:latin typeface="Arial"/>
                <a:cs typeface="Arial"/>
              </a:rPr>
              <a:t>-</a:t>
            </a:r>
            <a:r>
              <a:rPr sz="1400" dirty="0">
                <a:latin typeface="Arial"/>
                <a:cs typeface="Arial"/>
              </a:rPr>
              <a:t>İ: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</a:t>
            </a:r>
            <a:r>
              <a:rPr sz="1400" spc="-10" dirty="0">
                <a:latin typeface="Arial"/>
                <a:cs typeface="Arial"/>
              </a:rPr>
              <a:t>i</a:t>
            </a:r>
            <a:r>
              <a:rPr sz="1400" dirty="0">
                <a:latin typeface="Arial"/>
                <a:cs typeface="Arial"/>
              </a:rPr>
              <a:t>p</a:t>
            </a:r>
            <a:r>
              <a:rPr sz="1400" spc="-10" dirty="0">
                <a:latin typeface="Arial"/>
                <a:cs typeface="Arial"/>
              </a:rPr>
              <a:t>e</a:t>
            </a:r>
            <a:r>
              <a:rPr sz="1400" dirty="0">
                <a:latin typeface="Arial"/>
                <a:cs typeface="Arial"/>
              </a:rPr>
              <a:t>pt</a:t>
            </a:r>
            <a:r>
              <a:rPr sz="1400" spc="-15" dirty="0">
                <a:latin typeface="Arial"/>
                <a:cs typeface="Arial"/>
              </a:rPr>
              <a:t>i</a:t>
            </a:r>
            <a:r>
              <a:rPr sz="1400" dirty="0">
                <a:latin typeface="Arial"/>
                <a:cs typeface="Arial"/>
              </a:rPr>
              <a:t>d</a:t>
            </a:r>
            <a:r>
              <a:rPr sz="1400" spc="-10" dirty="0">
                <a:latin typeface="Arial"/>
                <a:cs typeface="Arial"/>
              </a:rPr>
              <a:t>i</a:t>
            </a:r>
            <a:r>
              <a:rPr sz="1400" dirty="0">
                <a:latin typeface="Arial"/>
                <a:cs typeface="Arial"/>
              </a:rPr>
              <a:t>l p</a:t>
            </a:r>
            <a:r>
              <a:rPr sz="1400" spc="-10" dirty="0">
                <a:latin typeface="Arial"/>
                <a:cs typeface="Arial"/>
              </a:rPr>
              <a:t>e</a:t>
            </a:r>
            <a:r>
              <a:rPr sz="1400" dirty="0">
                <a:latin typeface="Arial"/>
                <a:cs typeface="Arial"/>
              </a:rPr>
              <a:t>pt</a:t>
            </a:r>
            <a:r>
              <a:rPr sz="1400" spc="-15" dirty="0">
                <a:latin typeface="Arial"/>
                <a:cs typeface="Arial"/>
              </a:rPr>
              <a:t>i</a:t>
            </a:r>
            <a:r>
              <a:rPr sz="1400" dirty="0">
                <a:latin typeface="Arial"/>
                <a:cs typeface="Arial"/>
              </a:rPr>
              <a:t>d</a:t>
            </a:r>
            <a:r>
              <a:rPr sz="1400" spc="-10" dirty="0">
                <a:latin typeface="Arial"/>
                <a:cs typeface="Arial"/>
              </a:rPr>
              <a:t>a</a:t>
            </a:r>
            <a:r>
              <a:rPr sz="1400" dirty="0">
                <a:latin typeface="Arial"/>
                <a:cs typeface="Arial"/>
              </a:rPr>
              <a:t>z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4 </a:t>
            </a:r>
            <a:r>
              <a:rPr sz="1400" spc="-15" dirty="0">
                <a:latin typeface="Arial"/>
                <a:cs typeface="Arial"/>
              </a:rPr>
              <a:t>i</a:t>
            </a:r>
            <a:r>
              <a:rPr sz="1400" dirty="0">
                <a:latin typeface="Arial"/>
                <a:cs typeface="Arial"/>
              </a:rPr>
              <a:t>n</a:t>
            </a:r>
            <a:r>
              <a:rPr sz="1400" spc="-10" dirty="0">
                <a:latin typeface="Arial"/>
                <a:cs typeface="Arial"/>
              </a:rPr>
              <a:t>hi</a:t>
            </a:r>
            <a:r>
              <a:rPr sz="1400" dirty="0">
                <a:latin typeface="Arial"/>
                <a:cs typeface="Arial"/>
              </a:rPr>
              <a:t>b</a:t>
            </a:r>
            <a:r>
              <a:rPr sz="1400" spc="-10" dirty="0">
                <a:latin typeface="Arial"/>
                <a:cs typeface="Arial"/>
              </a:rPr>
              <a:t>i</a:t>
            </a:r>
            <a:r>
              <a:rPr sz="1400" dirty="0">
                <a:latin typeface="Arial"/>
                <a:cs typeface="Arial"/>
              </a:rPr>
              <a:t>törü,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S</a:t>
            </a:r>
            <a:r>
              <a:rPr sz="1400" dirty="0">
                <a:latin typeface="Arial"/>
                <a:cs typeface="Arial"/>
              </a:rPr>
              <a:t>U: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S</a:t>
            </a:r>
            <a:r>
              <a:rPr sz="1400" dirty="0">
                <a:latin typeface="Arial"/>
                <a:cs typeface="Arial"/>
              </a:rPr>
              <a:t>u</a:t>
            </a:r>
            <a:r>
              <a:rPr sz="1400" spc="-10" dirty="0">
                <a:latin typeface="Arial"/>
                <a:cs typeface="Arial"/>
              </a:rPr>
              <a:t>l</a:t>
            </a:r>
            <a:r>
              <a:rPr sz="1400" spc="10" dirty="0">
                <a:latin typeface="Arial"/>
                <a:cs typeface="Arial"/>
              </a:rPr>
              <a:t>f</a:t>
            </a:r>
            <a:r>
              <a:rPr sz="1400" dirty="0">
                <a:latin typeface="Arial"/>
                <a:cs typeface="Arial"/>
              </a:rPr>
              <a:t>o</a:t>
            </a:r>
            <a:r>
              <a:rPr sz="1400" spc="-10" dirty="0">
                <a:latin typeface="Arial"/>
                <a:cs typeface="Arial"/>
              </a:rPr>
              <a:t>nil</a:t>
            </a:r>
            <a:r>
              <a:rPr sz="1400" dirty="0">
                <a:latin typeface="Arial"/>
                <a:cs typeface="Arial"/>
              </a:rPr>
              <a:t>üre, GLN: Gl</a:t>
            </a:r>
            <a:r>
              <a:rPr sz="1400" spc="-15" dirty="0">
                <a:latin typeface="Arial"/>
                <a:cs typeface="Arial"/>
              </a:rPr>
              <a:t>i</a:t>
            </a:r>
            <a:r>
              <a:rPr sz="1400" dirty="0">
                <a:latin typeface="Arial"/>
                <a:cs typeface="Arial"/>
              </a:rPr>
              <a:t>n</a:t>
            </a:r>
            <a:r>
              <a:rPr sz="1400" spc="-10" dirty="0">
                <a:latin typeface="Arial"/>
                <a:cs typeface="Arial"/>
              </a:rPr>
              <a:t>i</a:t>
            </a:r>
            <a:r>
              <a:rPr sz="1400" dirty="0">
                <a:latin typeface="Arial"/>
                <a:cs typeface="Arial"/>
              </a:rPr>
              <a:t>d,</a:t>
            </a:r>
            <a:r>
              <a:rPr sz="1400" spc="1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P</a:t>
            </a:r>
            <a:r>
              <a:rPr sz="1400" dirty="0">
                <a:latin typeface="Arial"/>
                <a:cs typeface="Arial"/>
              </a:rPr>
              <a:t>İO: </a:t>
            </a:r>
            <a:r>
              <a:rPr sz="1400" spc="-10" dirty="0">
                <a:latin typeface="Arial"/>
                <a:cs typeface="Arial"/>
              </a:rPr>
              <a:t>Pi</a:t>
            </a:r>
            <a:r>
              <a:rPr sz="1400" dirty="0">
                <a:latin typeface="Arial"/>
                <a:cs typeface="Arial"/>
              </a:rPr>
              <a:t>o</a:t>
            </a:r>
            <a:r>
              <a:rPr sz="1400" spc="-10" dirty="0">
                <a:latin typeface="Arial"/>
                <a:cs typeface="Arial"/>
              </a:rPr>
              <a:t>gli</a:t>
            </a:r>
            <a:r>
              <a:rPr sz="1400" dirty="0">
                <a:latin typeface="Arial"/>
                <a:cs typeface="Arial"/>
              </a:rPr>
              <a:t>ta</a:t>
            </a:r>
            <a:r>
              <a:rPr sz="1400" spc="-30" dirty="0">
                <a:latin typeface="Arial"/>
                <a:cs typeface="Arial"/>
              </a:rPr>
              <a:t>z</a:t>
            </a:r>
            <a:r>
              <a:rPr sz="1400" dirty="0">
                <a:latin typeface="Arial"/>
                <a:cs typeface="Arial"/>
              </a:rPr>
              <a:t>o</a:t>
            </a:r>
            <a:r>
              <a:rPr sz="1400" spc="-10" dirty="0">
                <a:latin typeface="Arial"/>
                <a:cs typeface="Arial"/>
              </a:rPr>
              <a:t>n</a:t>
            </a:r>
            <a:r>
              <a:rPr sz="1400" dirty="0">
                <a:latin typeface="Arial"/>
                <a:cs typeface="Arial"/>
              </a:rPr>
              <a:t>,</a:t>
            </a:r>
            <a:r>
              <a:rPr sz="1400" spc="50" dirty="0">
                <a:latin typeface="Arial"/>
                <a:cs typeface="Arial"/>
              </a:rPr>
              <a:t> </a:t>
            </a:r>
            <a:r>
              <a:rPr sz="1400" spc="5" dirty="0">
                <a:latin typeface="Arial"/>
                <a:cs typeface="Arial"/>
              </a:rPr>
              <a:t>G</a:t>
            </a:r>
            <a:r>
              <a:rPr sz="1400" dirty="0">
                <a:latin typeface="Arial"/>
                <a:cs typeface="Arial"/>
              </a:rPr>
              <a:t>L</a:t>
            </a:r>
            <a:r>
              <a:rPr sz="1400" spc="15" dirty="0">
                <a:latin typeface="Arial"/>
                <a:cs typeface="Arial"/>
              </a:rPr>
              <a:t>P</a:t>
            </a:r>
            <a:r>
              <a:rPr sz="1400" spc="10" dirty="0">
                <a:latin typeface="Arial"/>
                <a:cs typeface="Arial"/>
              </a:rPr>
              <a:t>-</a:t>
            </a:r>
            <a:r>
              <a:rPr sz="1400" dirty="0">
                <a:latin typeface="Arial"/>
                <a:cs typeface="Arial"/>
              </a:rPr>
              <a:t>1</a:t>
            </a:r>
            <a:r>
              <a:rPr sz="1400" spc="-10" dirty="0">
                <a:latin typeface="Arial"/>
                <a:cs typeface="Arial"/>
              </a:rPr>
              <a:t>A</a:t>
            </a:r>
            <a:r>
              <a:rPr sz="1400" dirty="0">
                <a:latin typeface="Arial"/>
                <a:cs typeface="Arial"/>
              </a:rPr>
              <a:t>: G</a:t>
            </a:r>
            <a:r>
              <a:rPr sz="1400" spc="-10" dirty="0">
                <a:latin typeface="Arial"/>
                <a:cs typeface="Arial"/>
              </a:rPr>
              <a:t>l</a:t>
            </a:r>
            <a:r>
              <a:rPr sz="1400" dirty="0">
                <a:latin typeface="Arial"/>
                <a:cs typeface="Arial"/>
              </a:rPr>
              <a:t>u</a:t>
            </a:r>
            <a:r>
              <a:rPr sz="1400" spc="20" dirty="0">
                <a:latin typeface="Arial"/>
                <a:cs typeface="Arial"/>
              </a:rPr>
              <a:t>k</a:t>
            </a:r>
            <a:r>
              <a:rPr sz="1400" dirty="0">
                <a:latin typeface="Arial"/>
                <a:cs typeface="Arial"/>
              </a:rPr>
              <a:t>a</a:t>
            </a:r>
            <a:r>
              <a:rPr sz="1400" spc="-10" dirty="0">
                <a:latin typeface="Arial"/>
                <a:cs typeface="Arial"/>
              </a:rPr>
              <a:t>g</a:t>
            </a:r>
            <a:r>
              <a:rPr sz="1400" dirty="0">
                <a:latin typeface="Arial"/>
                <a:cs typeface="Arial"/>
              </a:rPr>
              <a:t>on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b</a:t>
            </a:r>
            <a:r>
              <a:rPr sz="1400" spc="-10" dirty="0">
                <a:latin typeface="Arial"/>
                <a:cs typeface="Arial"/>
              </a:rPr>
              <a:t>e</a:t>
            </a:r>
            <a:r>
              <a:rPr sz="1400" dirty="0">
                <a:latin typeface="Arial"/>
                <a:cs typeface="Arial"/>
              </a:rPr>
              <a:t>n</a:t>
            </a:r>
            <a:r>
              <a:rPr sz="1400" spc="-30" dirty="0">
                <a:latin typeface="Arial"/>
                <a:cs typeface="Arial"/>
              </a:rPr>
              <a:t>z</a:t>
            </a:r>
            <a:r>
              <a:rPr sz="1400" dirty="0">
                <a:latin typeface="Arial"/>
                <a:cs typeface="Arial"/>
              </a:rPr>
              <a:t>eri</a:t>
            </a:r>
            <a:r>
              <a:rPr sz="1400" spc="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p</a:t>
            </a:r>
            <a:r>
              <a:rPr sz="1400" spc="-10" dirty="0">
                <a:latin typeface="Arial"/>
                <a:cs typeface="Arial"/>
              </a:rPr>
              <a:t>e</a:t>
            </a:r>
            <a:r>
              <a:rPr sz="1400" dirty="0">
                <a:latin typeface="Arial"/>
                <a:cs typeface="Arial"/>
              </a:rPr>
              <a:t>pt</a:t>
            </a:r>
            <a:r>
              <a:rPr sz="1400" spc="-15" dirty="0">
                <a:latin typeface="Arial"/>
                <a:cs typeface="Arial"/>
              </a:rPr>
              <a:t>i</a:t>
            </a:r>
            <a:r>
              <a:rPr sz="1400" dirty="0">
                <a:latin typeface="Arial"/>
                <a:cs typeface="Arial"/>
              </a:rPr>
              <a:t>d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1 </a:t>
            </a:r>
            <a:r>
              <a:rPr sz="1400" spc="-10" dirty="0">
                <a:latin typeface="Arial"/>
                <a:cs typeface="Arial"/>
              </a:rPr>
              <a:t>a</a:t>
            </a:r>
            <a:r>
              <a:rPr sz="1400" dirty="0">
                <a:latin typeface="Arial"/>
                <a:cs typeface="Arial"/>
              </a:rPr>
              <a:t>n</a:t>
            </a:r>
            <a:r>
              <a:rPr sz="1400" spc="-10" dirty="0">
                <a:latin typeface="Arial"/>
                <a:cs typeface="Arial"/>
              </a:rPr>
              <a:t>al</a:t>
            </a:r>
            <a:r>
              <a:rPr sz="1400" dirty="0">
                <a:latin typeface="Arial"/>
                <a:cs typeface="Arial"/>
              </a:rPr>
              <a:t>o</a:t>
            </a:r>
            <a:r>
              <a:rPr sz="1400" spc="-10" dirty="0">
                <a:latin typeface="Arial"/>
                <a:cs typeface="Arial"/>
              </a:rPr>
              <a:t>ğ</a:t>
            </a:r>
            <a:r>
              <a:rPr sz="1400" dirty="0">
                <a:latin typeface="Arial"/>
                <a:cs typeface="Arial"/>
              </a:rPr>
              <a:t>u,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A</a:t>
            </a:r>
            <a:r>
              <a:rPr sz="1400" spc="5" dirty="0">
                <a:latin typeface="Arial"/>
                <a:cs typeface="Arial"/>
              </a:rPr>
              <a:t>G</a:t>
            </a:r>
            <a:r>
              <a:rPr sz="1400" dirty="0">
                <a:latin typeface="Arial"/>
                <a:cs typeface="Arial"/>
              </a:rPr>
              <a:t>İ: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Al</a:t>
            </a:r>
            <a:r>
              <a:rPr sz="1400" spc="10" dirty="0">
                <a:latin typeface="Arial"/>
                <a:cs typeface="Arial"/>
              </a:rPr>
              <a:t>f</a:t>
            </a:r>
            <a:r>
              <a:rPr sz="1400" dirty="0">
                <a:latin typeface="Arial"/>
                <a:cs typeface="Arial"/>
              </a:rPr>
              <a:t>a </a:t>
            </a:r>
            <a:r>
              <a:rPr sz="1400" spc="-10" dirty="0">
                <a:latin typeface="Arial"/>
                <a:cs typeface="Arial"/>
              </a:rPr>
              <a:t>gl</a:t>
            </a:r>
            <a:r>
              <a:rPr sz="1400" dirty="0">
                <a:latin typeface="Arial"/>
                <a:cs typeface="Arial"/>
              </a:rPr>
              <a:t>u</a:t>
            </a:r>
            <a:r>
              <a:rPr sz="1400" spc="35" dirty="0">
                <a:latin typeface="Arial"/>
                <a:cs typeface="Arial"/>
              </a:rPr>
              <a:t>k</a:t>
            </a:r>
            <a:r>
              <a:rPr sz="1400" dirty="0">
                <a:latin typeface="Arial"/>
                <a:cs typeface="Arial"/>
              </a:rPr>
              <a:t>o</a:t>
            </a:r>
            <a:r>
              <a:rPr sz="1400" spc="-30" dirty="0">
                <a:latin typeface="Arial"/>
                <a:cs typeface="Arial"/>
              </a:rPr>
              <a:t>z</a:t>
            </a:r>
            <a:r>
              <a:rPr sz="1400" spc="-10" dirty="0">
                <a:latin typeface="Arial"/>
                <a:cs typeface="Arial"/>
              </a:rPr>
              <a:t>i</a:t>
            </a:r>
            <a:r>
              <a:rPr sz="1400" dirty="0">
                <a:latin typeface="Arial"/>
                <a:cs typeface="Arial"/>
              </a:rPr>
              <a:t>d</a:t>
            </a:r>
            <a:r>
              <a:rPr sz="1400" spc="-10" dirty="0">
                <a:latin typeface="Arial"/>
                <a:cs typeface="Arial"/>
              </a:rPr>
              <a:t>a</a:t>
            </a:r>
            <a:r>
              <a:rPr sz="1400" dirty="0">
                <a:latin typeface="Arial"/>
                <a:cs typeface="Arial"/>
              </a:rPr>
              <a:t>z</a:t>
            </a:r>
            <a:r>
              <a:rPr sz="1400" spc="2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i</a:t>
            </a:r>
            <a:r>
              <a:rPr sz="1400" dirty="0">
                <a:latin typeface="Arial"/>
                <a:cs typeface="Arial"/>
              </a:rPr>
              <a:t>n</a:t>
            </a:r>
            <a:r>
              <a:rPr sz="1400" spc="-10" dirty="0">
                <a:latin typeface="Arial"/>
                <a:cs typeface="Arial"/>
              </a:rPr>
              <a:t>hi</a:t>
            </a:r>
            <a:r>
              <a:rPr sz="1400" dirty="0">
                <a:latin typeface="Arial"/>
                <a:cs typeface="Arial"/>
              </a:rPr>
              <a:t>b</a:t>
            </a:r>
            <a:r>
              <a:rPr sz="1400" spc="-10" dirty="0">
                <a:latin typeface="Arial"/>
                <a:cs typeface="Arial"/>
              </a:rPr>
              <a:t>i</a:t>
            </a:r>
            <a:r>
              <a:rPr sz="1400" dirty="0">
                <a:latin typeface="Arial"/>
                <a:cs typeface="Arial"/>
              </a:rPr>
              <a:t>törü).</a:t>
            </a:r>
            <a:endParaRPr sz="1400"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4876728" y="3375412"/>
            <a:ext cx="1609090" cy="205104"/>
          </a:xfrm>
          <a:custGeom>
            <a:avLst/>
            <a:gdLst/>
            <a:ahLst/>
            <a:cxnLst/>
            <a:rect l="l" t="t" r="r" b="b"/>
            <a:pathLst>
              <a:path w="1609089" h="205104">
                <a:moveTo>
                  <a:pt x="1608904" y="0"/>
                </a:moveTo>
                <a:lnTo>
                  <a:pt x="1608904" y="204832"/>
                </a:lnTo>
                <a:lnTo>
                  <a:pt x="0" y="204832"/>
                </a:lnTo>
              </a:path>
            </a:pathLst>
          </a:custGeom>
          <a:ln w="540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503479" y="8349767"/>
            <a:ext cx="5978525" cy="0"/>
          </a:xfrm>
          <a:custGeom>
            <a:avLst/>
            <a:gdLst/>
            <a:ahLst/>
            <a:cxnLst/>
            <a:rect l="l" t="t" r="r" b="b"/>
            <a:pathLst>
              <a:path w="5978525">
                <a:moveTo>
                  <a:pt x="0" y="0"/>
                </a:moveTo>
                <a:lnTo>
                  <a:pt x="5978093" y="0"/>
                </a:lnTo>
              </a:path>
            </a:pathLst>
          </a:custGeom>
          <a:ln w="540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2456695" y="6127412"/>
            <a:ext cx="0" cy="2247900"/>
          </a:xfrm>
          <a:custGeom>
            <a:avLst/>
            <a:gdLst/>
            <a:ahLst/>
            <a:cxnLst/>
            <a:rect l="l" t="t" r="r" b="b"/>
            <a:pathLst>
              <a:path h="2247900">
                <a:moveTo>
                  <a:pt x="0" y="0"/>
                </a:moveTo>
                <a:lnTo>
                  <a:pt x="0" y="2247395"/>
                </a:lnTo>
              </a:path>
            </a:pathLst>
          </a:custGeom>
          <a:ln w="5408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2123562" y="6046345"/>
            <a:ext cx="358775" cy="162560"/>
          </a:xfrm>
          <a:custGeom>
            <a:avLst/>
            <a:gdLst/>
            <a:ahLst/>
            <a:cxnLst/>
            <a:rect l="l" t="t" r="r" b="b"/>
            <a:pathLst>
              <a:path w="358775" h="162560">
                <a:moveTo>
                  <a:pt x="162242" y="0"/>
                </a:moveTo>
                <a:lnTo>
                  <a:pt x="0" y="81069"/>
                </a:lnTo>
                <a:lnTo>
                  <a:pt x="162242" y="162137"/>
                </a:lnTo>
                <a:lnTo>
                  <a:pt x="162242" y="108090"/>
                </a:lnTo>
                <a:lnTo>
                  <a:pt x="135201" y="108090"/>
                </a:lnTo>
                <a:lnTo>
                  <a:pt x="135201" y="54046"/>
                </a:lnTo>
                <a:lnTo>
                  <a:pt x="162242" y="54046"/>
                </a:lnTo>
                <a:lnTo>
                  <a:pt x="162242" y="0"/>
                </a:lnTo>
                <a:close/>
              </a:path>
              <a:path w="358775" h="162560">
                <a:moveTo>
                  <a:pt x="162242" y="54046"/>
                </a:moveTo>
                <a:lnTo>
                  <a:pt x="135201" y="54046"/>
                </a:lnTo>
                <a:lnTo>
                  <a:pt x="135201" y="108090"/>
                </a:lnTo>
                <a:lnTo>
                  <a:pt x="162242" y="108090"/>
                </a:lnTo>
                <a:lnTo>
                  <a:pt x="162242" y="54046"/>
                </a:lnTo>
                <a:close/>
              </a:path>
              <a:path w="358775" h="162560">
                <a:moveTo>
                  <a:pt x="358374" y="54046"/>
                </a:moveTo>
                <a:lnTo>
                  <a:pt x="162242" y="54046"/>
                </a:lnTo>
                <a:lnTo>
                  <a:pt x="162242" y="108090"/>
                </a:lnTo>
                <a:lnTo>
                  <a:pt x="358374" y="108090"/>
                </a:lnTo>
                <a:lnTo>
                  <a:pt x="358374" y="540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0" y="0"/>
            <a:ext cx="1600200" cy="15875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4" name="object 14"/>
          <p:cNvGraphicFramePr>
            <a:graphicFrameLocks noGrp="1"/>
          </p:cNvGraphicFramePr>
          <p:nvPr/>
        </p:nvGraphicFramePr>
        <p:xfrm>
          <a:off x="853205" y="3845422"/>
          <a:ext cx="2334037" cy="436154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461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78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12516">
                <a:tc>
                  <a:txBody>
                    <a:bodyPr/>
                    <a:lstStyle/>
                    <a:p>
                      <a:pPr marL="175895">
                        <a:lnSpc>
                          <a:spcPct val="100000"/>
                        </a:lnSpc>
                      </a:pPr>
                      <a:r>
                        <a:rPr sz="22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MON</a:t>
                      </a:r>
                      <a:r>
                        <a:rPr sz="225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22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TER</a:t>
                      </a:r>
                      <a:r>
                        <a:rPr sz="2250" b="1" spc="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sz="22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Pİ</a:t>
                      </a:r>
                      <a:endParaRPr sz="22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8026">
                      <a:solidFill>
                        <a:srgbClr val="4F81BD"/>
                      </a:solidFill>
                      <a:prstDash val="solid"/>
                    </a:lnL>
                    <a:lnR w="18026">
                      <a:solidFill>
                        <a:srgbClr val="4F81BD"/>
                      </a:solidFill>
                      <a:prstDash val="solid"/>
                    </a:lnR>
                    <a:lnT w="18015">
                      <a:solidFill>
                        <a:srgbClr val="4F81BD"/>
                      </a:solidFill>
                      <a:prstDash val="solid"/>
                    </a:lnT>
                    <a:lnB w="54045">
                      <a:solidFill>
                        <a:srgbClr val="FFFFFF"/>
                      </a:solidFill>
                      <a:prstDash val="solid"/>
                    </a:lnB>
                    <a:solidFill>
                      <a:srgbClr val="1F497D"/>
                    </a:solidFill>
                  </a:tcPr>
                </a:tc>
                <a:tc rowSpan="3">
                  <a:txBody>
                    <a:bodyPr/>
                    <a:lstStyle/>
                    <a:p>
                      <a:endParaRPr sz="22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8026">
                      <a:solidFill>
                        <a:srgbClr val="4F81BD"/>
                      </a:solidFill>
                      <a:prstDash val="solid"/>
                    </a:lnL>
                    <a:lnB w="82149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64924">
                <a:tc>
                  <a:txBody>
                    <a:bodyPr/>
                    <a:lstStyle/>
                    <a:p>
                      <a:pPr marL="603885">
                        <a:lnSpc>
                          <a:spcPct val="100000"/>
                        </a:lnSpc>
                      </a:pPr>
                      <a:r>
                        <a:rPr sz="22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MET**</a:t>
                      </a:r>
                      <a:endParaRPr sz="22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8026">
                      <a:solidFill>
                        <a:srgbClr val="4F81BD"/>
                      </a:solidFill>
                      <a:prstDash val="solid"/>
                    </a:lnL>
                    <a:lnR w="18026">
                      <a:solidFill>
                        <a:srgbClr val="4F81BD"/>
                      </a:solidFill>
                      <a:prstDash val="solid"/>
                    </a:lnR>
                    <a:lnT w="54045">
                      <a:solidFill>
                        <a:srgbClr val="FFFFFF"/>
                      </a:solidFill>
                      <a:prstDash val="solid"/>
                    </a:lnT>
                    <a:lnB w="18015">
                      <a:solidFill>
                        <a:srgbClr val="FFFFFF"/>
                      </a:solidFill>
                      <a:prstDash val="solid"/>
                    </a:lnB>
                    <a:solidFill>
                      <a:srgbClr val="0066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8026">
                      <a:solidFill>
                        <a:srgbClr val="4F81BD"/>
                      </a:solidFill>
                      <a:prstDash val="solid"/>
                    </a:lnL>
                    <a:lnB w="82149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1207">
                <a:tc rowSpan="2">
                  <a:txBody>
                    <a:bodyPr/>
                    <a:lstStyle/>
                    <a:p>
                      <a:pPr marL="314325">
                        <a:lnSpc>
                          <a:spcPct val="100000"/>
                        </a:lnSpc>
                      </a:pPr>
                      <a:r>
                        <a:rPr sz="22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sz="22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r>
                        <a:rPr sz="22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2250" b="1" spc="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25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&gt;He</a:t>
                      </a:r>
                      <a:r>
                        <a:rPr sz="22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</a:t>
                      </a:r>
                      <a:r>
                        <a:rPr sz="225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sz="22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</a:t>
                      </a:r>
                      <a:endParaRPr sz="22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8026">
                      <a:solidFill>
                        <a:srgbClr val="4F81BD"/>
                      </a:solidFill>
                      <a:prstDash val="solid"/>
                    </a:lnL>
                    <a:lnT w="18015">
                      <a:solidFill>
                        <a:srgbClr val="FFFFFF"/>
                      </a:solidFill>
                      <a:prstDash val="solid"/>
                    </a:lnT>
                    <a:lnB w="18015">
                      <a:solidFill>
                        <a:srgbClr val="4F81BD"/>
                      </a:solidFill>
                      <a:prstDash val="solid"/>
                    </a:lnB>
                    <a:solidFill>
                      <a:srgbClr val="00206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8026">
                      <a:solidFill>
                        <a:srgbClr val="4F81BD"/>
                      </a:solidFill>
                      <a:prstDash val="solid"/>
                    </a:lnL>
                    <a:lnB w="82149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1218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8026">
                      <a:solidFill>
                        <a:srgbClr val="4F81BD"/>
                      </a:solidFill>
                      <a:prstDash val="solid"/>
                    </a:lnL>
                    <a:lnT w="18015">
                      <a:solidFill>
                        <a:srgbClr val="FFFFFF"/>
                      </a:solidFill>
                      <a:prstDash val="solid"/>
                    </a:lnT>
                    <a:lnB w="18015">
                      <a:solidFill>
                        <a:srgbClr val="4F81BD"/>
                      </a:solidFill>
                      <a:prstDash val="soli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sz="22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8026">
                      <a:solidFill>
                        <a:srgbClr val="4F81BD"/>
                      </a:solidFill>
                      <a:prstDash val="solid"/>
                    </a:lnL>
                    <a:lnT w="82149">
                      <a:solidFill>
                        <a:srgbClr val="000000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6" name="object 16"/>
          <p:cNvGraphicFramePr>
            <a:graphicFrameLocks noGrp="1"/>
          </p:cNvGraphicFramePr>
          <p:nvPr/>
        </p:nvGraphicFramePr>
        <p:xfrm>
          <a:off x="3426641" y="3845422"/>
          <a:ext cx="3063856" cy="438532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230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97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10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7402">
                <a:tc gridSpan="2">
                  <a:txBody>
                    <a:bodyPr/>
                    <a:lstStyle/>
                    <a:p>
                      <a:pPr marL="171450">
                        <a:lnSpc>
                          <a:spcPct val="100000"/>
                        </a:lnSpc>
                      </a:pPr>
                      <a:r>
                        <a:rPr sz="22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İ</a:t>
                      </a:r>
                      <a:r>
                        <a:rPr sz="22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Kİ</a:t>
                      </a:r>
                      <a:r>
                        <a:rPr sz="22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</a:t>
                      </a:r>
                      <a:r>
                        <a:rPr sz="22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İ</a:t>
                      </a:r>
                      <a:r>
                        <a:rPr sz="2250" b="1" spc="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250" b="1" spc="-1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K</a:t>
                      </a:r>
                      <a:r>
                        <a:rPr sz="22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OMBİN</a:t>
                      </a:r>
                      <a:r>
                        <a:rPr sz="2250" b="1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sz="225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</a:t>
                      </a:r>
                      <a:r>
                        <a:rPr sz="2250" b="1" spc="-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Y</a:t>
                      </a:r>
                      <a:r>
                        <a:rPr sz="22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ON</a:t>
                      </a:r>
                      <a:endParaRPr sz="22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8026">
                      <a:solidFill>
                        <a:srgbClr val="4F81BD"/>
                      </a:solidFill>
                      <a:prstDash val="solid"/>
                    </a:lnL>
                    <a:lnR w="18026">
                      <a:solidFill>
                        <a:srgbClr val="4F81BD"/>
                      </a:solidFill>
                      <a:prstDash val="solid"/>
                    </a:lnR>
                    <a:lnT w="18015">
                      <a:solidFill>
                        <a:srgbClr val="4F81BD"/>
                      </a:solidFill>
                      <a:prstDash val="solid"/>
                    </a:lnT>
                    <a:lnB w="54045">
                      <a:solidFill>
                        <a:srgbClr val="FFFFFF"/>
                      </a:solidFill>
                      <a:prstDash val="solid"/>
                    </a:lnB>
                    <a:solidFill>
                      <a:srgbClr val="1F497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9">
                  <a:txBody>
                    <a:bodyPr/>
                    <a:lstStyle/>
                    <a:p>
                      <a:endParaRPr sz="22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8026">
                      <a:solidFill>
                        <a:srgbClr val="4F81BD"/>
                      </a:solidFill>
                      <a:prstDash val="solid"/>
                    </a:lnL>
                    <a:lnB w="82149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7402">
                <a:tc rowSpan="7">
                  <a:txBody>
                    <a:bodyPr/>
                    <a:lstStyle/>
                    <a:p>
                      <a:pPr marL="342265" marR="227965" indent="-108585">
                        <a:lnSpc>
                          <a:spcPct val="100899"/>
                        </a:lnSpc>
                      </a:pPr>
                      <a:r>
                        <a:rPr sz="22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MET </a:t>
                      </a:r>
                      <a:r>
                        <a:rPr sz="22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</a:t>
                      </a:r>
                      <a:r>
                        <a:rPr sz="225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+)</a:t>
                      </a:r>
                      <a:endParaRPr sz="22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8026">
                      <a:solidFill>
                        <a:srgbClr val="4F81BD"/>
                      </a:solidFill>
                      <a:prstDash val="solid"/>
                    </a:lnL>
                    <a:lnR w="18026">
                      <a:solidFill>
                        <a:srgbClr val="FFFFFF"/>
                      </a:solidFill>
                      <a:prstDash val="solid"/>
                    </a:lnR>
                    <a:lnT w="54045">
                      <a:solidFill>
                        <a:srgbClr val="FFFFFF"/>
                      </a:solidFill>
                      <a:prstDash val="solid"/>
                    </a:lnT>
                    <a:lnB w="18015">
                      <a:solidFill>
                        <a:srgbClr val="FFFFFF"/>
                      </a:solidFill>
                      <a:prstDash val="solid"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121285">
                        <a:lnSpc>
                          <a:spcPct val="100000"/>
                        </a:lnSpc>
                      </a:pPr>
                      <a:r>
                        <a:rPr sz="22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SU/GLN</a:t>
                      </a:r>
                      <a:endParaRPr sz="22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8026">
                      <a:solidFill>
                        <a:srgbClr val="FFFFFF"/>
                      </a:solidFill>
                      <a:prstDash val="solid"/>
                    </a:lnL>
                    <a:lnR w="18026">
                      <a:solidFill>
                        <a:srgbClr val="4F81BD"/>
                      </a:solidFill>
                      <a:prstDash val="solid"/>
                    </a:lnR>
                    <a:lnT w="54045">
                      <a:solidFill>
                        <a:srgbClr val="FFFFFF"/>
                      </a:solidFill>
                      <a:prstDash val="solid"/>
                    </a:lnT>
                    <a:lnB w="18015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8026">
                      <a:solidFill>
                        <a:srgbClr val="4F81BD"/>
                      </a:solidFill>
                      <a:prstDash val="solid"/>
                    </a:lnL>
                    <a:lnB w="82149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7402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8026">
                      <a:solidFill>
                        <a:srgbClr val="4F81BD"/>
                      </a:solidFill>
                      <a:prstDash val="solid"/>
                    </a:lnL>
                    <a:lnR w="18026">
                      <a:solidFill>
                        <a:srgbClr val="FFFFFF"/>
                      </a:solidFill>
                      <a:prstDash val="solid"/>
                    </a:lnR>
                    <a:lnT w="54045">
                      <a:solidFill>
                        <a:srgbClr val="FFFFFF"/>
                      </a:solidFill>
                      <a:prstDash val="solid"/>
                    </a:lnT>
                    <a:lnB w="18015">
                      <a:solidFill>
                        <a:srgbClr val="FFFFFF"/>
                      </a:solidFill>
                      <a:prstDash val="solid"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121285">
                        <a:lnSpc>
                          <a:spcPct val="100000"/>
                        </a:lnSpc>
                      </a:pPr>
                      <a:r>
                        <a:rPr sz="22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DPP</a:t>
                      </a:r>
                      <a:r>
                        <a:rPr sz="22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4</a:t>
                      </a:r>
                      <a:r>
                        <a:rPr sz="22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-İ</a:t>
                      </a:r>
                      <a:endParaRPr sz="22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8026">
                      <a:solidFill>
                        <a:srgbClr val="FFFFFF"/>
                      </a:solidFill>
                      <a:prstDash val="solid"/>
                    </a:lnL>
                    <a:lnR w="18026">
                      <a:solidFill>
                        <a:srgbClr val="4F81BD"/>
                      </a:solidFill>
                      <a:prstDash val="solid"/>
                    </a:lnR>
                    <a:lnT w="18015">
                      <a:solidFill>
                        <a:srgbClr val="FFFFFF"/>
                      </a:solidFill>
                      <a:prstDash val="solid"/>
                    </a:lnT>
                    <a:lnB w="18015">
                      <a:solidFill>
                        <a:srgbClr val="FFFFFF"/>
                      </a:solidFill>
                      <a:prstDash val="solid"/>
                    </a:lnB>
                    <a:solidFill>
                      <a:srgbClr val="0000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8026">
                      <a:solidFill>
                        <a:srgbClr val="4F81BD"/>
                      </a:solidFill>
                      <a:prstDash val="solid"/>
                    </a:lnL>
                    <a:lnB w="82149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7402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8026">
                      <a:solidFill>
                        <a:srgbClr val="4F81BD"/>
                      </a:solidFill>
                      <a:prstDash val="solid"/>
                    </a:lnL>
                    <a:lnR w="18026">
                      <a:solidFill>
                        <a:srgbClr val="FFFFFF"/>
                      </a:solidFill>
                      <a:prstDash val="solid"/>
                    </a:lnR>
                    <a:lnT w="54045">
                      <a:solidFill>
                        <a:srgbClr val="FFFFFF"/>
                      </a:solidFill>
                      <a:prstDash val="solid"/>
                    </a:lnT>
                    <a:lnB w="18015">
                      <a:solidFill>
                        <a:srgbClr val="FFFFFF"/>
                      </a:solidFill>
                      <a:prstDash val="solid"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121285">
                        <a:lnSpc>
                          <a:spcPct val="100000"/>
                        </a:lnSpc>
                      </a:pPr>
                      <a:r>
                        <a:rPr sz="2250" b="1" spc="-10" dirty="0">
                          <a:solidFill>
                            <a:srgbClr val="1F497D"/>
                          </a:solidFill>
                          <a:latin typeface="Calibri"/>
                          <a:cs typeface="Calibri"/>
                        </a:rPr>
                        <a:t>İ</a:t>
                      </a:r>
                      <a:r>
                        <a:rPr sz="2250" b="1" dirty="0">
                          <a:solidFill>
                            <a:srgbClr val="1F497D"/>
                          </a:solidFill>
                          <a:latin typeface="Calibri"/>
                          <a:cs typeface="Calibri"/>
                        </a:rPr>
                        <a:t>NSÜL</a:t>
                      </a:r>
                      <a:r>
                        <a:rPr sz="2250" b="1" spc="-15" dirty="0">
                          <a:solidFill>
                            <a:srgbClr val="1F497D"/>
                          </a:solidFill>
                          <a:latin typeface="Calibri"/>
                          <a:cs typeface="Calibri"/>
                        </a:rPr>
                        <a:t>İ</a:t>
                      </a:r>
                      <a:r>
                        <a:rPr sz="2250" b="1" dirty="0">
                          <a:solidFill>
                            <a:srgbClr val="1F497D"/>
                          </a:solidFill>
                          <a:latin typeface="Calibri"/>
                          <a:cs typeface="Calibri"/>
                        </a:rPr>
                        <a:t>N***</a:t>
                      </a:r>
                      <a:endParaRPr sz="22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8026">
                      <a:solidFill>
                        <a:srgbClr val="FFFFFF"/>
                      </a:solidFill>
                      <a:prstDash val="solid"/>
                    </a:lnL>
                    <a:lnR w="18026">
                      <a:solidFill>
                        <a:srgbClr val="4F81BD"/>
                      </a:solidFill>
                      <a:prstDash val="solid"/>
                    </a:lnR>
                    <a:lnT w="18015">
                      <a:solidFill>
                        <a:srgbClr val="FFFFFF"/>
                      </a:solidFill>
                      <a:prstDash val="solid"/>
                    </a:lnT>
                    <a:lnB w="18015">
                      <a:solidFill>
                        <a:srgbClr val="FFFFFF"/>
                      </a:solidFill>
                      <a:prstDash val="solid"/>
                    </a:lnB>
                    <a:solidFill>
                      <a:srgbClr val="FF74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8026">
                      <a:solidFill>
                        <a:srgbClr val="4F81BD"/>
                      </a:solidFill>
                      <a:prstDash val="solid"/>
                    </a:lnL>
                    <a:lnB w="82149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7402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8026">
                      <a:solidFill>
                        <a:srgbClr val="4F81BD"/>
                      </a:solidFill>
                      <a:prstDash val="solid"/>
                    </a:lnL>
                    <a:lnR w="18026">
                      <a:solidFill>
                        <a:srgbClr val="FFFFFF"/>
                      </a:solidFill>
                      <a:prstDash val="solid"/>
                    </a:lnR>
                    <a:lnT w="54045">
                      <a:solidFill>
                        <a:srgbClr val="FFFFFF"/>
                      </a:solidFill>
                      <a:prstDash val="solid"/>
                    </a:lnT>
                    <a:lnB w="18015">
                      <a:solidFill>
                        <a:srgbClr val="FFFFFF"/>
                      </a:solidFill>
                      <a:prstDash val="solid"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121285">
                        <a:lnSpc>
                          <a:spcPct val="100000"/>
                        </a:lnSpc>
                      </a:pPr>
                      <a:r>
                        <a:rPr sz="22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PİO</a:t>
                      </a:r>
                      <a:endParaRPr sz="22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8026">
                      <a:solidFill>
                        <a:srgbClr val="FFFFFF"/>
                      </a:solidFill>
                      <a:prstDash val="solid"/>
                    </a:lnL>
                    <a:lnR w="18026">
                      <a:solidFill>
                        <a:srgbClr val="4F81BD"/>
                      </a:solidFill>
                      <a:prstDash val="solid"/>
                    </a:lnR>
                    <a:lnT w="18015">
                      <a:solidFill>
                        <a:srgbClr val="FFFFFF"/>
                      </a:solidFill>
                      <a:prstDash val="solid"/>
                    </a:lnT>
                    <a:lnB w="18015">
                      <a:solidFill>
                        <a:srgbClr val="FFFFFF"/>
                      </a:solidFill>
                      <a:prstDash val="solid"/>
                    </a:lnB>
                    <a:solidFill>
                      <a:srgbClr val="0066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8026">
                      <a:solidFill>
                        <a:srgbClr val="4F81BD"/>
                      </a:solidFill>
                      <a:prstDash val="solid"/>
                    </a:lnL>
                    <a:lnB w="82149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7402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8026">
                      <a:solidFill>
                        <a:srgbClr val="4F81BD"/>
                      </a:solidFill>
                      <a:prstDash val="solid"/>
                    </a:lnL>
                    <a:lnR w="18026">
                      <a:solidFill>
                        <a:srgbClr val="FFFFFF"/>
                      </a:solidFill>
                      <a:prstDash val="solid"/>
                    </a:lnR>
                    <a:lnT w="54045">
                      <a:solidFill>
                        <a:srgbClr val="FFFFFF"/>
                      </a:solidFill>
                      <a:prstDash val="solid"/>
                    </a:lnT>
                    <a:lnB w="18015">
                      <a:solidFill>
                        <a:srgbClr val="FFFFFF"/>
                      </a:solidFill>
                      <a:prstDash val="solid"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121285">
                        <a:lnSpc>
                          <a:spcPct val="100000"/>
                        </a:lnSpc>
                      </a:pPr>
                      <a:r>
                        <a:rPr sz="225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GLP</a:t>
                      </a:r>
                      <a:r>
                        <a:rPr sz="22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-</a:t>
                      </a:r>
                      <a:r>
                        <a:rPr sz="22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1A</a:t>
                      </a:r>
                      <a:endParaRPr sz="22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8026">
                      <a:solidFill>
                        <a:srgbClr val="FFFFFF"/>
                      </a:solidFill>
                      <a:prstDash val="solid"/>
                    </a:lnL>
                    <a:lnR w="18026">
                      <a:solidFill>
                        <a:srgbClr val="4F81BD"/>
                      </a:solidFill>
                      <a:prstDash val="solid"/>
                    </a:lnR>
                    <a:lnT w="18015">
                      <a:solidFill>
                        <a:srgbClr val="FFFFFF"/>
                      </a:solidFill>
                      <a:prstDash val="solid"/>
                    </a:lnT>
                    <a:lnB w="18015">
                      <a:solidFill>
                        <a:srgbClr val="FFFFFF"/>
                      </a:solidFill>
                      <a:prstDash val="solid"/>
                    </a:lnB>
                    <a:solidFill>
                      <a:srgbClr val="00A84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8026">
                      <a:solidFill>
                        <a:srgbClr val="4F81BD"/>
                      </a:solidFill>
                      <a:prstDash val="solid"/>
                    </a:lnL>
                    <a:lnB w="82149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7402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8026">
                      <a:solidFill>
                        <a:srgbClr val="4F81BD"/>
                      </a:solidFill>
                      <a:prstDash val="solid"/>
                    </a:lnL>
                    <a:lnR w="18026">
                      <a:solidFill>
                        <a:srgbClr val="FFFFFF"/>
                      </a:solidFill>
                      <a:prstDash val="solid"/>
                    </a:lnR>
                    <a:lnT w="54045">
                      <a:solidFill>
                        <a:srgbClr val="FFFFFF"/>
                      </a:solidFill>
                      <a:prstDash val="solid"/>
                    </a:lnT>
                    <a:lnB w="18015">
                      <a:solidFill>
                        <a:srgbClr val="FFFFFF"/>
                      </a:solidFill>
                      <a:prstDash val="solid"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121285">
                        <a:lnSpc>
                          <a:spcPct val="100000"/>
                        </a:lnSpc>
                      </a:pPr>
                      <a:r>
                        <a:rPr sz="2250" b="1" spc="-30" dirty="0">
                          <a:solidFill>
                            <a:srgbClr val="1F497D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sz="2250" b="1" dirty="0">
                          <a:solidFill>
                            <a:srgbClr val="1F497D"/>
                          </a:solidFill>
                          <a:latin typeface="Calibri"/>
                          <a:cs typeface="Calibri"/>
                        </a:rPr>
                        <a:t>Gİ</a:t>
                      </a:r>
                      <a:endParaRPr sz="22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8026">
                      <a:solidFill>
                        <a:srgbClr val="FFFFFF"/>
                      </a:solidFill>
                      <a:prstDash val="solid"/>
                    </a:lnL>
                    <a:lnR w="18026">
                      <a:solidFill>
                        <a:srgbClr val="4F81BD"/>
                      </a:solidFill>
                      <a:prstDash val="solid"/>
                    </a:lnR>
                    <a:lnT w="18015">
                      <a:solidFill>
                        <a:srgbClr val="FFFFFF"/>
                      </a:solidFill>
                      <a:prstDash val="solid"/>
                    </a:lnT>
                    <a:lnB w="18015">
                      <a:solidFill>
                        <a:srgbClr val="FFFFFF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8026">
                      <a:solidFill>
                        <a:srgbClr val="4F81BD"/>
                      </a:solidFill>
                      <a:prstDash val="solid"/>
                    </a:lnL>
                    <a:lnB w="82149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7402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8026">
                      <a:solidFill>
                        <a:srgbClr val="4F81BD"/>
                      </a:solidFill>
                      <a:prstDash val="solid"/>
                    </a:lnL>
                    <a:lnR w="18026">
                      <a:solidFill>
                        <a:srgbClr val="FFFFFF"/>
                      </a:solidFill>
                      <a:prstDash val="solid"/>
                    </a:lnR>
                    <a:lnT w="54045">
                      <a:solidFill>
                        <a:srgbClr val="FFFFFF"/>
                      </a:solidFill>
                      <a:prstDash val="solid"/>
                    </a:lnT>
                    <a:lnB w="18015">
                      <a:solidFill>
                        <a:srgbClr val="FFFFFF"/>
                      </a:solidFill>
                      <a:prstDash val="solid"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121285">
                        <a:lnSpc>
                          <a:spcPct val="100000"/>
                        </a:lnSpc>
                      </a:pPr>
                      <a:r>
                        <a:rPr sz="2250" b="1" dirty="0">
                          <a:solidFill>
                            <a:srgbClr val="1F497D"/>
                          </a:solidFill>
                          <a:latin typeface="Calibri"/>
                          <a:cs typeface="Calibri"/>
                        </a:rPr>
                        <a:t>SG</a:t>
                      </a:r>
                      <a:r>
                        <a:rPr sz="2250" b="1" spc="-170" dirty="0">
                          <a:solidFill>
                            <a:srgbClr val="1F497D"/>
                          </a:solidFill>
                          <a:latin typeface="Calibri"/>
                          <a:cs typeface="Calibri"/>
                        </a:rPr>
                        <a:t>L</a:t>
                      </a:r>
                      <a:r>
                        <a:rPr sz="2250" b="1" dirty="0">
                          <a:solidFill>
                            <a:srgbClr val="1F497D"/>
                          </a:solidFill>
                          <a:latin typeface="Calibri"/>
                          <a:cs typeface="Calibri"/>
                        </a:rPr>
                        <a:t>T-</a:t>
                      </a:r>
                      <a:r>
                        <a:rPr sz="2250" b="1" spc="-10" dirty="0">
                          <a:solidFill>
                            <a:srgbClr val="1F497D"/>
                          </a:solidFill>
                          <a:latin typeface="Calibri"/>
                          <a:cs typeface="Calibri"/>
                        </a:rPr>
                        <a:t>2İ</a:t>
                      </a:r>
                      <a:endParaRPr sz="22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8026">
                      <a:solidFill>
                        <a:srgbClr val="FFFFFF"/>
                      </a:solidFill>
                      <a:prstDash val="solid"/>
                    </a:lnL>
                    <a:lnR w="18026">
                      <a:solidFill>
                        <a:srgbClr val="4F81BD"/>
                      </a:solidFill>
                      <a:prstDash val="solid"/>
                    </a:lnR>
                    <a:lnT w="18015">
                      <a:solidFill>
                        <a:srgbClr val="FFFFFF"/>
                      </a:solidFill>
                      <a:prstDash val="solid"/>
                    </a:lnT>
                    <a:lnB w="18015">
                      <a:solidFill>
                        <a:srgbClr val="FFFFFF"/>
                      </a:solidFill>
                      <a:prstDash val="solid"/>
                    </a:lnB>
                    <a:solidFill>
                      <a:srgbClr val="00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8026">
                      <a:solidFill>
                        <a:srgbClr val="4F81BD"/>
                      </a:solidFill>
                      <a:prstDash val="solid"/>
                    </a:lnL>
                    <a:lnB w="82149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3208">
                <a:tc rowSpan="2" gridSpan="2">
                  <a:txBody>
                    <a:bodyPr/>
                    <a:lstStyle/>
                    <a:p>
                      <a:pPr marL="684530">
                        <a:lnSpc>
                          <a:spcPct val="100000"/>
                        </a:lnSpc>
                      </a:pPr>
                      <a:r>
                        <a:rPr sz="22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sz="22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r>
                        <a:rPr sz="22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2250" b="1" spc="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25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&gt;He</a:t>
                      </a:r>
                      <a:r>
                        <a:rPr sz="22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</a:t>
                      </a:r>
                      <a:r>
                        <a:rPr sz="225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sz="22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</a:t>
                      </a:r>
                      <a:endParaRPr sz="22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8026">
                      <a:solidFill>
                        <a:srgbClr val="4F81BD"/>
                      </a:solidFill>
                      <a:prstDash val="solid"/>
                    </a:lnL>
                    <a:lnT w="18015">
                      <a:solidFill>
                        <a:srgbClr val="FFFFFF"/>
                      </a:solidFill>
                      <a:prstDash val="solid"/>
                    </a:lnT>
                    <a:lnB w="18015">
                      <a:solidFill>
                        <a:srgbClr val="4F81BD"/>
                      </a:solidFill>
                      <a:prstDash val="solid"/>
                    </a:lnB>
                    <a:solidFill>
                      <a:srgbClr val="00206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8026">
                      <a:solidFill>
                        <a:srgbClr val="4F81BD"/>
                      </a:solidFill>
                      <a:prstDash val="solid"/>
                    </a:lnL>
                    <a:lnB w="82149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4194"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8026">
                      <a:solidFill>
                        <a:srgbClr val="4F81BD"/>
                      </a:solidFill>
                      <a:prstDash val="solid"/>
                    </a:lnL>
                    <a:lnT w="18015">
                      <a:solidFill>
                        <a:srgbClr val="FFFFFF"/>
                      </a:solidFill>
                      <a:prstDash val="solid"/>
                    </a:lnT>
                    <a:lnB w="18015">
                      <a:solidFill>
                        <a:srgbClr val="4F81BD"/>
                      </a:solidFill>
                      <a:prstDash val="solid"/>
                    </a:lnB>
                    <a:solidFill>
                      <a:srgbClr val="00206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22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8026">
                      <a:solidFill>
                        <a:srgbClr val="4F81BD"/>
                      </a:solidFill>
                      <a:prstDash val="solid"/>
                    </a:lnL>
                    <a:lnT w="82149">
                      <a:solidFill>
                        <a:srgbClr val="000000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17" name="object 17"/>
          <p:cNvGraphicFramePr>
            <a:graphicFrameLocks noGrp="1"/>
          </p:cNvGraphicFramePr>
          <p:nvPr/>
        </p:nvGraphicFramePr>
        <p:xfrm>
          <a:off x="6698530" y="3845428"/>
          <a:ext cx="2886473" cy="432904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243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21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0278">
                <a:tc gridSpan="2">
                  <a:txBody>
                    <a:bodyPr/>
                    <a:lstStyle/>
                    <a:p>
                      <a:pPr marL="154940">
                        <a:lnSpc>
                          <a:spcPct val="100000"/>
                        </a:lnSpc>
                      </a:pPr>
                      <a:r>
                        <a:rPr sz="22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ÜÇ</a:t>
                      </a:r>
                      <a:r>
                        <a:rPr sz="2250" b="1" spc="-6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</a:t>
                      </a:r>
                      <a:r>
                        <a:rPr sz="22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Ü</a:t>
                      </a:r>
                      <a:r>
                        <a:rPr sz="2250" b="1" spc="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250" b="1" spc="-1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K</a:t>
                      </a:r>
                      <a:r>
                        <a:rPr sz="22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OMBİN</a:t>
                      </a:r>
                      <a:r>
                        <a:rPr sz="2250" b="1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sz="225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</a:t>
                      </a:r>
                      <a:r>
                        <a:rPr sz="2250" b="1" spc="-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Y</a:t>
                      </a:r>
                      <a:r>
                        <a:rPr sz="22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ON</a:t>
                      </a:r>
                      <a:endParaRPr sz="22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8026">
                      <a:solidFill>
                        <a:srgbClr val="4F81BD"/>
                      </a:solidFill>
                      <a:prstDash val="solid"/>
                    </a:lnL>
                    <a:lnR w="18026">
                      <a:solidFill>
                        <a:srgbClr val="4F81BD"/>
                      </a:solidFill>
                      <a:prstDash val="solid"/>
                    </a:lnR>
                    <a:lnT w="18015">
                      <a:solidFill>
                        <a:srgbClr val="4F81BD"/>
                      </a:solidFill>
                      <a:prstDash val="solid"/>
                    </a:lnT>
                    <a:lnB w="54045">
                      <a:solidFill>
                        <a:srgbClr val="FFFFFF"/>
                      </a:solidFill>
                      <a:prstDash val="solid"/>
                    </a:lnB>
                    <a:solidFill>
                      <a:srgbClr val="1F497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5601">
                <a:tc rowSpan="7"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</a:pPr>
                      <a:r>
                        <a:rPr sz="22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MET</a:t>
                      </a:r>
                      <a:endParaRPr sz="2250">
                        <a:latin typeface="Calibri"/>
                        <a:cs typeface="Calibri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22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</a:t>
                      </a:r>
                      <a:r>
                        <a:rPr sz="225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+)</a:t>
                      </a:r>
                      <a:endParaRPr sz="225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22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II</a:t>
                      </a:r>
                      <a:r>
                        <a:rPr sz="22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.</a:t>
                      </a:r>
                      <a:r>
                        <a:rPr sz="2250" b="1" spc="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2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İ</a:t>
                      </a:r>
                      <a:r>
                        <a:rPr sz="22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</a:t>
                      </a:r>
                      <a:r>
                        <a:rPr sz="2250" b="1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sz="22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ç</a:t>
                      </a:r>
                      <a:endParaRPr sz="2250">
                        <a:latin typeface="Calibri"/>
                        <a:cs typeface="Calibri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22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</a:t>
                      </a:r>
                      <a:r>
                        <a:rPr sz="225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+)</a:t>
                      </a:r>
                      <a:endParaRPr sz="22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8026">
                      <a:solidFill>
                        <a:srgbClr val="4F81BD"/>
                      </a:solidFill>
                      <a:prstDash val="solid"/>
                    </a:lnL>
                    <a:lnR w="18026">
                      <a:solidFill>
                        <a:srgbClr val="FFFFFF"/>
                      </a:solidFill>
                      <a:prstDash val="solid"/>
                    </a:lnR>
                    <a:lnT w="54045">
                      <a:solidFill>
                        <a:srgbClr val="FFFFFF"/>
                      </a:solidFill>
                      <a:prstDash val="solid"/>
                    </a:lnT>
                    <a:lnB w="18015">
                      <a:solidFill>
                        <a:srgbClr val="FFFFFF"/>
                      </a:solidFill>
                      <a:prstDash val="solid"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121920">
                        <a:lnSpc>
                          <a:spcPct val="100000"/>
                        </a:lnSpc>
                      </a:pPr>
                      <a:r>
                        <a:rPr sz="22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SU/GLN</a:t>
                      </a:r>
                      <a:endParaRPr sz="22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8026">
                      <a:solidFill>
                        <a:srgbClr val="FFFFFF"/>
                      </a:solidFill>
                      <a:prstDash val="solid"/>
                    </a:lnL>
                    <a:lnR w="18026">
                      <a:solidFill>
                        <a:srgbClr val="4F81BD"/>
                      </a:solidFill>
                      <a:prstDash val="solid"/>
                    </a:lnR>
                    <a:lnT w="54045">
                      <a:solidFill>
                        <a:srgbClr val="FFFFFF"/>
                      </a:solidFill>
                      <a:prstDash val="solid"/>
                    </a:lnT>
                    <a:lnB w="18015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5601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8026">
                      <a:solidFill>
                        <a:srgbClr val="4F81BD"/>
                      </a:solidFill>
                      <a:prstDash val="solid"/>
                    </a:lnL>
                    <a:lnR w="18026">
                      <a:solidFill>
                        <a:srgbClr val="FFFFFF"/>
                      </a:solidFill>
                      <a:prstDash val="solid"/>
                    </a:lnR>
                    <a:lnT w="54045">
                      <a:solidFill>
                        <a:srgbClr val="FFFFFF"/>
                      </a:solidFill>
                      <a:prstDash val="solid"/>
                    </a:lnT>
                    <a:lnB w="18015">
                      <a:solidFill>
                        <a:srgbClr val="FFFFFF"/>
                      </a:solidFill>
                      <a:prstDash val="solid"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121920">
                        <a:lnSpc>
                          <a:spcPct val="100000"/>
                        </a:lnSpc>
                      </a:pPr>
                      <a:r>
                        <a:rPr sz="22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DPP</a:t>
                      </a:r>
                      <a:r>
                        <a:rPr sz="22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4</a:t>
                      </a:r>
                      <a:r>
                        <a:rPr sz="22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-İ</a:t>
                      </a:r>
                      <a:endParaRPr sz="22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8026">
                      <a:solidFill>
                        <a:srgbClr val="FFFFFF"/>
                      </a:solidFill>
                      <a:prstDash val="solid"/>
                    </a:lnL>
                    <a:lnR w="18026">
                      <a:solidFill>
                        <a:srgbClr val="4F81BD"/>
                      </a:solidFill>
                      <a:prstDash val="solid"/>
                    </a:lnR>
                    <a:lnT w="18015">
                      <a:solidFill>
                        <a:srgbClr val="FFFFFF"/>
                      </a:solidFill>
                      <a:prstDash val="solid"/>
                    </a:lnT>
                    <a:lnB w="18015">
                      <a:solidFill>
                        <a:srgbClr val="FFFFFF"/>
                      </a:solidFill>
                      <a:prstDash val="solid"/>
                    </a:lnB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5601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8026">
                      <a:solidFill>
                        <a:srgbClr val="4F81BD"/>
                      </a:solidFill>
                      <a:prstDash val="solid"/>
                    </a:lnL>
                    <a:lnR w="18026">
                      <a:solidFill>
                        <a:srgbClr val="FFFFFF"/>
                      </a:solidFill>
                      <a:prstDash val="solid"/>
                    </a:lnR>
                    <a:lnT w="54045">
                      <a:solidFill>
                        <a:srgbClr val="FFFFFF"/>
                      </a:solidFill>
                      <a:prstDash val="solid"/>
                    </a:lnT>
                    <a:lnB w="18015">
                      <a:solidFill>
                        <a:srgbClr val="FFFFFF"/>
                      </a:solidFill>
                      <a:prstDash val="solid"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121920">
                        <a:lnSpc>
                          <a:spcPct val="100000"/>
                        </a:lnSpc>
                      </a:pPr>
                      <a:r>
                        <a:rPr sz="2250" b="1" spc="-10" dirty="0">
                          <a:solidFill>
                            <a:srgbClr val="1F497D"/>
                          </a:solidFill>
                          <a:latin typeface="Calibri"/>
                          <a:cs typeface="Calibri"/>
                        </a:rPr>
                        <a:t>İ</a:t>
                      </a:r>
                      <a:r>
                        <a:rPr sz="2250" b="1" dirty="0">
                          <a:solidFill>
                            <a:srgbClr val="1F497D"/>
                          </a:solidFill>
                          <a:latin typeface="Calibri"/>
                          <a:cs typeface="Calibri"/>
                        </a:rPr>
                        <a:t>NSÜL</a:t>
                      </a:r>
                      <a:r>
                        <a:rPr sz="2250" b="1" spc="-15" dirty="0">
                          <a:solidFill>
                            <a:srgbClr val="1F497D"/>
                          </a:solidFill>
                          <a:latin typeface="Calibri"/>
                          <a:cs typeface="Calibri"/>
                        </a:rPr>
                        <a:t>İ</a:t>
                      </a:r>
                      <a:r>
                        <a:rPr sz="2250" b="1" dirty="0">
                          <a:solidFill>
                            <a:srgbClr val="1F497D"/>
                          </a:solidFill>
                          <a:latin typeface="Calibri"/>
                          <a:cs typeface="Calibri"/>
                        </a:rPr>
                        <a:t>N*</a:t>
                      </a:r>
                      <a:r>
                        <a:rPr sz="2250" b="1" spc="-10" dirty="0">
                          <a:solidFill>
                            <a:srgbClr val="1F497D"/>
                          </a:solidFill>
                          <a:latin typeface="Calibri"/>
                          <a:cs typeface="Calibri"/>
                        </a:rPr>
                        <a:t>*</a:t>
                      </a:r>
                      <a:r>
                        <a:rPr sz="2250" b="1" dirty="0">
                          <a:solidFill>
                            <a:srgbClr val="1F497D"/>
                          </a:solidFill>
                          <a:latin typeface="Calibri"/>
                          <a:cs typeface="Calibri"/>
                        </a:rPr>
                        <a:t>*</a:t>
                      </a:r>
                      <a:endParaRPr sz="22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8026">
                      <a:solidFill>
                        <a:srgbClr val="FFFFFF"/>
                      </a:solidFill>
                      <a:prstDash val="solid"/>
                    </a:lnL>
                    <a:lnR w="18026">
                      <a:solidFill>
                        <a:srgbClr val="4F81BD"/>
                      </a:solidFill>
                      <a:prstDash val="solid"/>
                    </a:lnR>
                    <a:lnT w="18015">
                      <a:solidFill>
                        <a:srgbClr val="FFFFFF"/>
                      </a:solidFill>
                      <a:prstDash val="solid"/>
                    </a:lnT>
                    <a:lnB w="18015">
                      <a:solidFill>
                        <a:srgbClr val="FFFFFF"/>
                      </a:solidFill>
                      <a:prstDash val="solid"/>
                    </a:lnB>
                    <a:solidFill>
                      <a:srgbClr val="FF74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5601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8026">
                      <a:solidFill>
                        <a:srgbClr val="4F81BD"/>
                      </a:solidFill>
                      <a:prstDash val="solid"/>
                    </a:lnL>
                    <a:lnR w="18026">
                      <a:solidFill>
                        <a:srgbClr val="FFFFFF"/>
                      </a:solidFill>
                      <a:prstDash val="solid"/>
                    </a:lnR>
                    <a:lnT w="54045">
                      <a:solidFill>
                        <a:srgbClr val="FFFFFF"/>
                      </a:solidFill>
                      <a:prstDash val="solid"/>
                    </a:lnT>
                    <a:lnB w="18015">
                      <a:solidFill>
                        <a:srgbClr val="FFFFFF"/>
                      </a:solidFill>
                      <a:prstDash val="solid"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121920">
                        <a:lnSpc>
                          <a:spcPct val="100000"/>
                        </a:lnSpc>
                      </a:pPr>
                      <a:r>
                        <a:rPr sz="22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PİO</a:t>
                      </a:r>
                      <a:endParaRPr sz="22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8026">
                      <a:solidFill>
                        <a:srgbClr val="FFFFFF"/>
                      </a:solidFill>
                      <a:prstDash val="solid"/>
                    </a:lnL>
                    <a:lnR w="18026">
                      <a:solidFill>
                        <a:srgbClr val="4F81BD"/>
                      </a:solidFill>
                      <a:prstDash val="solid"/>
                    </a:lnR>
                    <a:lnT w="18015">
                      <a:solidFill>
                        <a:srgbClr val="FFFFFF"/>
                      </a:solidFill>
                      <a:prstDash val="solid"/>
                    </a:lnT>
                    <a:lnB w="18015">
                      <a:solidFill>
                        <a:srgbClr val="FFFFFF"/>
                      </a:solidFill>
                      <a:prstDash val="solid"/>
                    </a:lnB>
                    <a:solidFill>
                      <a:srgbClr val="00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5601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8026">
                      <a:solidFill>
                        <a:srgbClr val="4F81BD"/>
                      </a:solidFill>
                      <a:prstDash val="solid"/>
                    </a:lnL>
                    <a:lnR w="18026">
                      <a:solidFill>
                        <a:srgbClr val="FFFFFF"/>
                      </a:solidFill>
                      <a:prstDash val="solid"/>
                    </a:lnR>
                    <a:lnT w="54045">
                      <a:solidFill>
                        <a:srgbClr val="FFFFFF"/>
                      </a:solidFill>
                      <a:prstDash val="solid"/>
                    </a:lnT>
                    <a:lnB w="18015">
                      <a:solidFill>
                        <a:srgbClr val="FFFFFF"/>
                      </a:solidFill>
                      <a:prstDash val="solid"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121920">
                        <a:lnSpc>
                          <a:spcPct val="100000"/>
                        </a:lnSpc>
                      </a:pPr>
                      <a:r>
                        <a:rPr sz="225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GL</a:t>
                      </a:r>
                      <a:r>
                        <a:rPr sz="22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P-</a:t>
                      </a:r>
                      <a:r>
                        <a:rPr sz="22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1A</a:t>
                      </a:r>
                      <a:endParaRPr sz="22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8026">
                      <a:solidFill>
                        <a:srgbClr val="FFFFFF"/>
                      </a:solidFill>
                      <a:prstDash val="solid"/>
                    </a:lnL>
                    <a:lnR w="18026">
                      <a:solidFill>
                        <a:srgbClr val="4F81BD"/>
                      </a:solidFill>
                      <a:prstDash val="solid"/>
                    </a:lnR>
                    <a:lnT w="18015">
                      <a:solidFill>
                        <a:srgbClr val="FFFFFF"/>
                      </a:solidFill>
                      <a:prstDash val="solid"/>
                    </a:lnT>
                    <a:lnB w="18015">
                      <a:solidFill>
                        <a:srgbClr val="FFFFFF"/>
                      </a:solidFill>
                      <a:prstDash val="solid"/>
                    </a:lnB>
                    <a:solidFill>
                      <a:srgbClr val="00A84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5601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8026">
                      <a:solidFill>
                        <a:srgbClr val="4F81BD"/>
                      </a:solidFill>
                      <a:prstDash val="solid"/>
                    </a:lnL>
                    <a:lnR w="18026">
                      <a:solidFill>
                        <a:srgbClr val="FFFFFF"/>
                      </a:solidFill>
                      <a:prstDash val="solid"/>
                    </a:lnR>
                    <a:lnT w="54045">
                      <a:solidFill>
                        <a:srgbClr val="FFFFFF"/>
                      </a:solidFill>
                      <a:prstDash val="solid"/>
                    </a:lnT>
                    <a:lnB w="18015">
                      <a:solidFill>
                        <a:srgbClr val="FFFFFF"/>
                      </a:solidFill>
                      <a:prstDash val="solid"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121920">
                        <a:lnSpc>
                          <a:spcPct val="100000"/>
                        </a:lnSpc>
                      </a:pPr>
                      <a:r>
                        <a:rPr sz="2250" b="1" spc="-30" dirty="0">
                          <a:solidFill>
                            <a:srgbClr val="1F497D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sz="2250" b="1" dirty="0">
                          <a:solidFill>
                            <a:srgbClr val="1F497D"/>
                          </a:solidFill>
                          <a:latin typeface="Calibri"/>
                          <a:cs typeface="Calibri"/>
                        </a:rPr>
                        <a:t>Gİ</a:t>
                      </a:r>
                      <a:endParaRPr sz="22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8026">
                      <a:solidFill>
                        <a:srgbClr val="FFFFFF"/>
                      </a:solidFill>
                      <a:prstDash val="solid"/>
                    </a:lnL>
                    <a:lnR w="18026">
                      <a:solidFill>
                        <a:srgbClr val="4F81BD"/>
                      </a:solidFill>
                      <a:prstDash val="solid"/>
                    </a:lnR>
                    <a:lnT w="18015">
                      <a:solidFill>
                        <a:srgbClr val="FFFFFF"/>
                      </a:solidFill>
                      <a:prstDash val="solid"/>
                    </a:lnT>
                    <a:lnB w="18015">
                      <a:solidFill>
                        <a:srgbClr val="FFFFFF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5601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8026">
                      <a:solidFill>
                        <a:srgbClr val="4F81BD"/>
                      </a:solidFill>
                      <a:prstDash val="solid"/>
                    </a:lnL>
                    <a:lnR w="18026">
                      <a:solidFill>
                        <a:srgbClr val="FFFFFF"/>
                      </a:solidFill>
                      <a:prstDash val="solid"/>
                    </a:lnR>
                    <a:lnT w="54045">
                      <a:solidFill>
                        <a:srgbClr val="FFFFFF"/>
                      </a:solidFill>
                      <a:prstDash val="solid"/>
                    </a:lnT>
                    <a:lnB w="18015">
                      <a:solidFill>
                        <a:srgbClr val="FFFFFF"/>
                      </a:solidFill>
                      <a:prstDash val="solid"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121920">
                        <a:lnSpc>
                          <a:spcPct val="100000"/>
                        </a:lnSpc>
                      </a:pPr>
                      <a:r>
                        <a:rPr sz="2250" b="1" dirty="0">
                          <a:solidFill>
                            <a:srgbClr val="1F497D"/>
                          </a:solidFill>
                          <a:latin typeface="Calibri"/>
                          <a:cs typeface="Calibri"/>
                        </a:rPr>
                        <a:t>SG</a:t>
                      </a:r>
                      <a:r>
                        <a:rPr sz="2250" b="1" spc="-170" dirty="0">
                          <a:solidFill>
                            <a:srgbClr val="1F497D"/>
                          </a:solidFill>
                          <a:latin typeface="Calibri"/>
                          <a:cs typeface="Calibri"/>
                        </a:rPr>
                        <a:t>L</a:t>
                      </a:r>
                      <a:r>
                        <a:rPr sz="2250" b="1" dirty="0">
                          <a:solidFill>
                            <a:srgbClr val="1F497D"/>
                          </a:solidFill>
                          <a:latin typeface="Calibri"/>
                          <a:cs typeface="Calibri"/>
                        </a:rPr>
                        <a:t>T-</a:t>
                      </a:r>
                      <a:r>
                        <a:rPr sz="2250" b="1" spc="-10" dirty="0">
                          <a:solidFill>
                            <a:srgbClr val="1F497D"/>
                          </a:solidFill>
                          <a:latin typeface="Calibri"/>
                          <a:cs typeface="Calibri"/>
                        </a:rPr>
                        <a:t>2İ</a:t>
                      </a:r>
                      <a:endParaRPr sz="22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8026">
                      <a:solidFill>
                        <a:srgbClr val="FFFFFF"/>
                      </a:solidFill>
                      <a:prstDash val="solid"/>
                    </a:lnL>
                    <a:lnR w="18026">
                      <a:solidFill>
                        <a:srgbClr val="4F81BD"/>
                      </a:solidFill>
                      <a:prstDash val="solid"/>
                    </a:lnR>
                    <a:lnT w="18015">
                      <a:solidFill>
                        <a:srgbClr val="FFFFFF"/>
                      </a:solidFill>
                      <a:prstDash val="solid"/>
                    </a:lnT>
                    <a:lnB w="18015">
                      <a:solidFill>
                        <a:srgbClr val="FFFFFF"/>
                      </a:solidFill>
                      <a:prstDash val="solid"/>
                    </a:lnB>
                    <a:solidFill>
                      <a:srgbClr val="00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9564">
                <a:tc gridSpan="2">
                  <a:txBody>
                    <a:bodyPr/>
                    <a:lstStyle/>
                    <a:p>
                      <a:pPr marL="737235">
                        <a:lnSpc>
                          <a:spcPct val="100000"/>
                        </a:lnSpc>
                      </a:pPr>
                      <a:r>
                        <a:rPr sz="22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sz="22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r>
                        <a:rPr sz="22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2250" b="1" spc="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25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&gt;He</a:t>
                      </a:r>
                      <a:r>
                        <a:rPr sz="22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</a:t>
                      </a:r>
                      <a:r>
                        <a:rPr sz="225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sz="22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</a:t>
                      </a:r>
                      <a:endParaRPr sz="22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8026">
                      <a:solidFill>
                        <a:srgbClr val="4F81BD"/>
                      </a:solidFill>
                      <a:prstDash val="solid"/>
                    </a:lnL>
                    <a:lnR w="18026">
                      <a:solidFill>
                        <a:srgbClr val="4F81BD"/>
                      </a:solidFill>
                      <a:prstDash val="solid"/>
                    </a:lnR>
                    <a:lnT w="18015">
                      <a:solidFill>
                        <a:srgbClr val="FFFFFF"/>
                      </a:solidFill>
                      <a:prstDash val="solid"/>
                    </a:lnT>
                    <a:lnB w="18015">
                      <a:solidFill>
                        <a:srgbClr val="4F81BD"/>
                      </a:solidFill>
                      <a:prstDash val="soli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18" name="object 18"/>
          <p:cNvGraphicFramePr>
            <a:graphicFrameLocks noGrp="1"/>
          </p:cNvGraphicFramePr>
          <p:nvPr/>
        </p:nvGraphicFramePr>
        <p:xfrm>
          <a:off x="10071731" y="3816243"/>
          <a:ext cx="2043893" cy="431679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180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58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5594">
                <a:tc gridSpan="2"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</a:pPr>
                      <a:r>
                        <a:rPr sz="22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İ</a:t>
                      </a:r>
                      <a:r>
                        <a:rPr sz="22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NSÜL</a:t>
                      </a:r>
                      <a:r>
                        <a:rPr sz="225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İ</a:t>
                      </a:r>
                      <a:r>
                        <a:rPr sz="22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</a:t>
                      </a:r>
                      <a:endParaRPr sz="22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8026">
                      <a:solidFill>
                        <a:srgbClr val="4F81BD"/>
                      </a:solidFill>
                      <a:prstDash val="solid"/>
                    </a:lnL>
                    <a:lnR w="18026">
                      <a:solidFill>
                        <a:srgbClr val="4F81BD"/>
                      </a:solidFill>
                      <a:prstDash val="solid"/>
                    </a:lnR>
                    <a:lnT w="18015">
                      <a:solidFill>
                        <a:srgbClr val="4F81BD"/>
                      </a:solidFill>
                      <a:prstDash val="solid"/>
                    </a:lnT>
                    <a:lnB w="54045">
                      <a:solidFill>
                        <a:srgbClr val="FFFFFF"/>
                      </a:solidFill>
                      <a:prstDash val="solid"/>
                    </a:lnB>
                    <a:solidFill>
                      <a:srgbClr val="1F497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3025">
                <a:tc rowSpan="5">
                  <a:txBody>
                    <a:bodyPr/>
                    <a:lstStyle/>
                    <a:p>
                      <a:pPr marL="240029" marR="123825" indent="-106045">
                        <a:lnSpc>
                          <a:spcPct val="100899"/>
                        </a:lnSpc>
                      </a:pPr>
                      <a:r>
                        <a:rPr sz="22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MET </a:t>
                      </a:r>
                      <a:r>
                        <a:rPr sz="22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</a:t>
                      </a:r>
                      <a:r>
                        <a:rPr sz="225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+)</a:t>
                      </a:r>
                      <a:endParaRPr sz="22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8026">
                      <a:solidFill>
                        <a:srgbClr val="4F81BD"/>
                      </a:solidFill>
                      <a:prstDash val="solid"/>
                    </a:lnL>
                    <a:lnR w="18026">
                      <a:solidFill>
                        <a:srgbClr val="FFFFFF"/>
                      </a:solidFill>
                      <a:prstDash val="solid"/>
                    </a:lnR>
                    <a:lnT w="54045">
                      <a:solidFill>
                        <a:srgbClr val="FFFFFF"/>
                      </a:solidFill>
                      <a:prstDash val="solid"/>
                    </a:lnT>
                    <a:lnB w="18015">
                      <a:solidFill>
                        <a:srgbClr val="4F81BD"/>
                      </a:solidFill>
                      <a:prstDash val="solid"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122555">
                        <a:lnSpc>
                          <a:spcPct val="100000"/>
                        </a:lnSpc>
                      </a:pPr>
                      <a:r>
                        <a:rPr sz="2000" b="1" spc="-10" dirty="0">
                          <a:solidFill>
                            <a:srgbClr val="1F497D"/>
                          </a:solidFill>
                          <a:latin typeface="Calibri"/>
                          <a:cs typeface="Calibri"/>
                        </a:rPr>
                        <a:t>B</a:t>
                      </a:r>
                      <a:r>
                        <a:rPr sz="2000" b="1" dirty="0">
                          <a:solidFill>
                            <a:srgbClr val="1F497D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sz="2000" b="1" spc="-15" dirty="0">
                          <a:solidFill>
                            <a:srgbClr val="1F497D"/>
                          </a:solidFill>
                          <a:latin typeface="Calibri"/>
                          <a:cs typeface="Calibri"/>
                        </a:rPr>
                        <a:t>Z</a:t>
                      </a:r>
                      <a:r>
                        <a:rPr sz="2000" b="1" dirty="0">
                          <a:solidFill>
                            <a:srgbClr val="1F497D"/>
                          </a:solidFill>
                          <a:latin typeface="Calibri"/>
                          <a:cs typeface="Calibri"/>
                        </a:rPr>
                        <a:t>AL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8026">
                      <a:solidFill>
                        <a:srgbClr val="FFFFFF"/>
                      </a:solidFill>
                      <a:prstDash val="solid"/>
                    </a:lnL>
                    <a:lnR w="18026">
                      <a:solidFill>
                        <a:srgbClr val="4F81BD"/>
                      </a:solidFill>
                      <a:prstDash val="solid"/>
                    </a:lnR>
                    <a:lnT w="54045">
                      <a:solidFill>
                        <a:srgbClr val="FFFFFF"/>
                      </a:solidFill>
                      <a:prstDash val="solid"/>
                    </a:lnT>
                    <a:lnB w="18015">
                      <a:solidFill>
                        <a:srgbClr val="FFFFFF"/>
                      </a:solidFill>
                      <a:prstDash val="solid"/>
                    </a:lnB>
                    <a:solidFill>
                      <a:srgbClr val="FF74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465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8026">
                      <a:solidFill>
                        <a:srgbClr val="4F81BD"/>
                      </a:solidFill>
                      <a:prstDash val="solid"/>
                    </a:lnL>
                    <a:lnR w="18026">
                      <a:solidFill>
                        <a:srgbClr val="FFFFFF"/>
                      </a:solidFill>
                      <a:prstDash val="solid"/>
                    </a:lnR>
                    <a:lnT w="54045">
                      <a:solidFill>
                        <a:srgbClr val="FFFFFF"/>
                      </a:solidFill>
                      <a:prstDash val="solid"/>
                    </a:lnT>
                    <a:lnB w="18015">
                      <a:solidFill>
                        <a:srgbClr val="4F81BD"/>
                      </a:solidFill>
                      <a:prstDash val="solid"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122555">
                        <a:lnSpc>
                          <a:spcPct val="100000"/>
                        </a:lnSpc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Bİ</a:t>
                      </a:r>
                      <a:r>
                        <a:rPr sz="2000" b="1" spc="-1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AZİK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8026">
                      <a:solidFill>
                        <a:srgbClr val="FFFFFF"/>
                      </a:solidFill>
                      <a:prstDash val="solid"/>
                    </a:lnL>
                    <a:lnR w="18026">
                      <a:solidFill>
                        <a:srgbClr val="4F81BD"/>
                      </a:solidFill>
                      <a:prstDash val="solid"/>
                    </a:lnR>
                    <a:lnT w="18015">
                      <a:solidFill>
                        <a:srgbClr val="FFFFFF"/>
                      </a:solidFill>
                      <a:prstDash val="solid"/>
                    </a:lnT>
                    <a:lnB w="18015">
                      <a:solidFill>
                        <a:srgbClr val="FFFFFF"/>
                      </a:solidFill>
                      <a:prstDash val="solid"/>
                    </a:lnB>
                    <a:solidFill>
                      <a:srgbClr val="CC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4906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8026">
                      <a:solidFill>
                        <a:srgbClr val="4F81BD"/>
                      </a:solidFill>
                      <a:prstDash val="solid"/>
                    </a:lnL>
                    <a:lnR w="18026">
                      <a:solidFill>
                        <a:srgbClr val="FFFFFF"/>
                      </a:solidFill>
                      <a:prstDash val="solid"/>
                    </a:lnR>
                    <a:lnT w="54045">
                      <a:solidFill>
                        <a:srgbClr val="FFFFFF"/>
                      </a:solidFill>
                      <a:prstDash val="solid"/>
                    </a:lnT>
                    <a:lnB w="18015">
                      <a:solidFill>
                        <a:srgbClr val="4F81BD"/>
                      </a:solidFill>
                      <a:prstDash val="solid"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122555" marR="172720">
                        <a:lnSpc>
                          <a:spcPts val="2380"/>
                        </a:lnSpc>
                      </a:pPr>
                      <a:r>
                        <a:rPr sz="2000" b="1" spc="-10" dirty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B</a:t>
                      </a:r>
                      <a:r>
                        <a:rPr sz="2000" b="1" dirty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sz="2000" b="1" spc="-15" dirty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Z</a:t>
                      </a:r>
                      <a:r>
                        <a:rPr sz="2000" b="1" dirty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AL</a:t>
                      </a:r>
                      <a:r>
                        <a:rPr sz="2000" b="1" spc="-20" dirty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b="1" dirty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+ </a:t>
                      </a:r>
                      <a:r>
                        <a:rPr sz="2000" b="1" spc="5" dirty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G</a:t>
                      </a:r>
                      <a:r>
                        <a:rPr sz="2000" b="1" spc="-10" dirty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L</a:t>
                      </a:r>
                      <a:r>
                        <a:rPr sz="2000" b="1" spc="-5" dirty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2000" b="1" dirty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-1RA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8026">
                      <a:solidFill>
                        <a:srgbClr val="FFFFFF"/>
                      </a:solidFill>
                      <a:prstDash val="solid"/>
                    </a:lnL>
                    <a:lnR w="18026">
                      <a:solidFill>
                        <a:srgbClr val="4F81BD"/>
                      </a:solidFill>
                      <a:prstDash val="solid"/>
                    </a:lnR>
                    <a:lnT w="18015">
                      <a:solidFill>
                        <a:srgbClr val="FFFFFF"/>
                      </a:solidFill>
                      <a:prstDash val="solid"/>
                    </a:lnT>
                    <a:lnB w="18015">
                      <a:solidFill>
                        <a:srgbClr val="FFFFFF"/>
                      </a:solidFill>
                      <a:prstDash val="soli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85086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8026">
                      <a:solidFill>
                        <a:srgbClr val="4F81BD"/>
                      </a:solidFill>
                      <a:prstDash val="solid"/>
                    </a:lnL>
                    <a:lnR w="18026">
                      <a:solidFill>
                        <a:srgbClr val="FFFFFF"/>
                      </a:solidFill>
                      <a:prstDash val="solid"/>
                    </a:lnR>
                    <a:lnT w="54045">
                      <a:solidFill>
                        <a:srgbClr val="FFFFFF"/>
                      </a:solidFill>
                      <a:prstDash val="solid"/>
                    </a:lnT>
                    <a:lnB w="18015">
                      <a:solidFill>
                        <a:srgbClr val="4F81BD"/>
                      </a:solidFill>
                      <a:prstDash val="solid"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122555">
                        <a:lnSpc>
                          <a:spcPts val="2390"/>
                        </a:lnSpc>
                      </a:pPr>
                      <a:r>
                        <a:rPr sz="20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sz="20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Z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sz="20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-</a:t>
                      </a:r>
                      <a:endParaRPr sz="2000">
                        <a:latin typeface="Calibri"/>
                        <a:cs typeface="Calibri"/>
                      </a:endParaRPr>
                    </a:p>
                    <a:p>
                      <a:pPr marL="122555">
                        <a:lnSpc>
                          <a:spcPts val="2390"/>
                        </a:lnSpc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BO</a:t>
                      </a:r>
                      <a:r>
                        <a:rPr sz="2000" b="1" spc="-6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</a:t>
                      </a:r>
                      <a:r>
                        <a:rPr sz="20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Ü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8026">
                      <a:solidFill>
                        <a:srgbClr val="FFFFFF"/>
                      </a:solidFill>
                      <a:prstDash val="solid"/>
                    </a:lnL>
                    <a:lnR w="18026">
                      <a:solidFill>
                        <a:srgbClr val="4F81BD"/>
                      </a:solidFill>
                      <a:prstDash val="solid"/>
                    </a:lnR>
                    <a:lnT w="18015">
                      <a:solidFill>
                        <a:srgbClr val="FFFFFF"/>
                      </a:solidFill>
                      <a:prstDash val="solid"/>
                    </a:lnT>
                    <a:lnB w="18015">
                      <a:solidFill>
                        <a:srgbClr val="FFFFFF"/>
                      </a:solidFill>
                      <a:prstDash val="solid"/>
                    </a:lnB>
                    <a:solidFill>
                      <a:srgbClr val="993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353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8026">
                      <a:solidFill>
                        <a:srgbClr val="4F81BD"/>
                      </a:solidFill>
                      <a:prstDash val="solid"/>
                    </a:lnL>
                    <a:lnR w="18026">
                      <a:solidFill>
                        <a:srgbClr val="FFFFFF"/>
                      </a:solidFill>
                      <a:prstDash val="solid"/>
                    </a:lnR>
                    <a:lnT w="54045">
                      <a:solidFill>
                        <a:srgbClr val="FFFFFF"/>
                      </a:solidFill>
                      <a:prstDash val="solid"/>
                    </a:lnT>
                    <a:lnB w="18015">
                      <a:solidFill>
                        <a:srgbClr val="4F81BD"/>
                      </a:solidFill>
                      <a:prstDash val="solid"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122555">
                        <a:lnSpc>
                          <a:spcPct val="100000"/>
                        </a:lnSpc>
                      </a:pPr>
                      <a:r>
                        <a:rPr sz="20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PO</a:t>
                      </a:r>
                      <a:r>
                        <a:rPr sz="20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</a:t>
                      </a:r>
                      <a:r>
                        <a:rPr sz="2000" b="1" spc="-1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8026">
                      <a:solidFill>
                        <a:srgbClr val="FFFFFF"/>
                      </a:solidFill>
                      <a:prstDash val="solid"/>
                    </a:lnL>
                    <a:lnR w="18026">
                      <a:solidFill>
                        <a:srgbClr val="4F81BD"/>
                      </a:solidFill>
                      <a:prstDash val="solid"/>
                    </a:lnR>
                    <a:lnT w="18015">
                      <a:solidFill>
                        <a:srgbClr val="FFFFFF"/>
                      </a:solidFill>
                      <a:prstDash val="solid"/>
                    </a:lnT>
                    <a:lnB w="18015">
                      <a:solidFill>
                        <a:srgbClr val="4F81BD"/>
                      </a:solidFill>
                      <a:prstDash val="solid"/>
                    </a:lnB>
                    <a:solidFill>
                      <a:srgbClr val="6600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0800" y="76198"/>
            <a:ext cx="12903200" cy="9677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86283" y="635339"/>
            <a:ext cx="7698908" cy="12838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34801" rIns="0" bIns="0" rtlCol="0">
            <a:spAutoFit/>
          </a:bodyPr>
          <a:lstStyle/>
          <a:p>
            <a:pPr marL="151765">
              <a:lnSpc>
                <a:spcPct val="100000"/>
              </a:lnSpc>
            </a:pPr>
            <a:r>
              <a:rPr sz="4800" b="1" spc="-25" dirty="0">
                <a:solidFill>
                  <a:srgbClr val="DCD177"/>
                </a:solidFill>
                <a:latin typeface="Arial Narrow"/>
                <a:cs typeface="Arial Narrow"/>
              </a:rPr>
              <a:t>Met</a:t>
            </a:r>
            <a:r>
              <a:rPr sz="4800" b="1" spc="-30" dirty="0">
                <a:solidFill>
                  <a:srgbClr val="DCD177"/>
                </a:solidFill>
                <a:latin typeface="Arial Narrow"/>
                <a:cs typeface="Arial Narrow"/>
              </a:rPr>
              <a:t>f</a:t>
            </a:r>
            <a:r>
              <a:rPr sz="4800" b="1" spc="-20" dirty="0">
                <a:solidFill>
                  <a:srgbClr val="DCD177"/>
                </a:solidFill>
                <a:latin typeface="Arial Narrow"/>
                <a:cs typeface="Arial Narrow"/>
              </a:rPr>
              <a:t>ormin’</a:t>
            </a:r>
            <a:r>
              <a:rPr sz="4800" b="1" dirty="0">
                <a:solidFill>
                  <a:srgbClr val="DCD177"/>
                </a:solidFill>
                <a:latin typeface="Arial Narrow"/>
                <a:cs typeface="Arial Narrow"/>
              </a:rPr>
              <a:t>i</a:t>
            </a:r>
            <a:r>
              <a:rPr sz="4800" b="1" spc="-25" dirty="0">
                <a:solidFill>
                  <a:srgbClr val="DCD177"/>
                </a:solidFill>
                <a:latin typeface="Arial Narrow"/>
                <a:cs typeface="Arial Narrow"/>
              </a:rPr>
              <a:t>n</a:t>
            </a:r>
            <a:r>
              <a:rPr sz="4800" b="1" spc="-5" dirty="0">
                <a:solidFill>
                  <a:srgbClr val="DCD177"/>
                </a:solidFill>
                <a:latin typeface="Arial Narrow"/>
                <a:cs typeface="Arial Narrow"/>
              </a:rPr>
              <a:t> </a:t>
            </a:r>
            <a:r>
              <a:rPr sz="4800" b="1" spc="-25" dirty="0">
                <a:solidFill>
                  <a:srgbClr val="DCD177"/>
                </a:solidFill>
                <a:latin typeface="Arial Narrow"/>
                <a:cs typeface="Arial Narrow"/>
              </a:rPr>
              <a:t>Farmak</a:t>
            </a:r>
            <a:r>
              <a:rPr sz="4800" b="1" spc="-15" dirty="0">
                <a:solidFill>
                  <a:srgbClr val="DCD177"/>
                </a:solidFill>
                <a:latin typeface="Arial Narrow"/>
                <a:cs typeface="Arial Narrow"/>
              </a:rPr>
              <a:t>o</a:t>
            </a:r>
            <a:r>
              <a:rPr sz="4800" b="1" spc="-20" dirty="0">
                <a:solidFill>
                  <a:srgbClr val="DCD177"/>
                </a:solidFill>
                <a:latin typeface="Arial Narrow"/>
                <a:cs typeface="Arial Narrow"/>
              </a:rPr>
              <a:t>ki</a:t>
            </a:r>
            <a:r>
              <a:rPr sz="4800" b="1" spc="-15" dirty="0">
                <a:solidFill>
                  <a:srgbClr val="DCD177"/>
                </a:solidFill>
                <a:latin typeface="Arial Narrow"/>
                <a:cs typeface="Arial Narrow"/>
              </a:rPr>
              <a:t>n</a:t>
            </a:r>
            <a:r>
              <a:rPr sz="4800" b="1" spc="-20" dirty="0">
                <a:solidFill>
                  <a:srgbClr val="DCD177"/>
                </a:solidFill>
                <a:latin typeface="Arial Narrow"/>
                <a:cs typeface="Arial Narrow"/>
              </a:rPr>
              <a:t>eti</a:t>
            </a:r>
            <a:r>
              <a:rPr sz="4800" b="1" spc="-15" dirty="0">
                <a:solidFill>
                  <a:srgbClr val="DCD177"/>
                </a:solidFill>
                <a:latin typeface="Arial Narrow"/>
                <a:cs typeface="Arial Narrow"/>
              </a:rPr>
              <a:t>ği</a:t>
            </a:r>
            <a:endParaRPr sz="4800">
              <a:latin typeface="Arial Narrow"/>
              <a:cs typeface="Arial Narrow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52949" y="2200926"/>
            <a:ext cx="11475246" cy="636987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24980" y="2420172"/>
            <a:ext cx="10835640" cy="5772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0" spc="1019" dirty="0">
                <a:solidFill>
                  <a:srgbClr val="DCD177"/>
                </a:solidFill>
                <a:latin typeface="Microsoft Sans Serif"/>
                <a:cs typeface="Microsoft Sans Serif"/>
              </a:rPr>
              <a:t>•</a:t>
            </a:r>
            <a:r>
              <a:rPr sz="4500" spc="-680" dirty="0">
                <a:solidFill>
                  <a:srgbClr val="DCD177"/>
                </a:solidFill>
                <a:latin typeface="Microsoft Sans Serif"/>
                <a:cs typeface="Microsoft Sans Serif"/>
              </a:rPr>
              <a:t> </a:t>
            </a:r>
            <a:r>
              <a:rPr sz="4500" dirty="0">
                <a:solidFill>
                  <a:srgbClr val="FFFFFF"/>
                </a:solidFill>
                <a:latin typeface="Tahoma"/>
                <a:cs typeface="Tahoma"/>
              </a:rPr>
              <a:t>İnce</a:t>
            </a:r>
            <a:r>
              <a:rPr sz="4500" spc="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500" dirty="0">
                <a:solidFill>
                  <a:srgbClr val="FFFFFF"/>
                </a:solidFill>
                <a:latin typeface="Tahoma"/>
                <a:cs typeface="Tahoma"/>
              </a:rPr>
              <a:t>barsaklardan</a:t>
            </a:r>
            <a:r>
              <a:rPr sz="4500" spc="-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500" dirty="0">
                <a:solidFill>
                  <a:srgbClr val="FFFFFF"/>
                </a:solidFill>
                <a:latin typeface="Tahoma"/>
                <a:cs typeface="Tahoma"/>
              </a:rPr>
              <a:t>absorbe</a:t>
            </a:r>
            <a:r>
              <a:rPr sz="4500" spc="-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500" spc="-5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4500" spc="10" dirty="0">
                <a:solidFill>
                  <a:srgbClr val="FFFFFF"/>
                </a:solidFill>
                <a:latin typeface="Tahoma"/>
                <a:cs typeface="Tahoma"/>
              </a:rPr>
              <a:t>d</a:t>
            </a:r>
            <a:r>
              <a:rPr sz="4500" dirty="0">
                <a:solidFill>
                  <a:srgbClr val="FFFFFF"/>
                </a:solidFill>
                <a:latin typeface="Tahoma"/>
                <a:cs typeface="Tahoma"/>
              </a:rPr>
              <a:t>ilir</a:t>
            </a:r>
            <a:endParaRPr sz="45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725"/>
              </a:spcBef>
            </a:pPr>
            <a:r>
              <a:rPr sz="4500" spc="1019" dirty="0">
                <a:solidFill>
                  <a:srgbClr val="DCD177"/>
                </a:solidFill>
                <a:latin typeface="Microsoft Sans Serif"/>
                <a:cs typeface="Microsoft Sans Serif"/>
              </a:rPr>
              <a:t>•</a:t>
            </a:r>
            <a:r>
              <a:rPr sz="4500" spc="-680" dirty="0">
                <a:solidFill>
                  <a:srgbClr val="DCD177"/>
                </a:solidFill>
                <a:latin typeface="Microsoft Sans Serif"/>
                <a:cs typeface="Microsoft Sans Serif"/>
              </a:rPr>
              <a:t> </a:t>
            </a:r>
            <a:r>
              <a:rPr sz="4500" dirty="0">
                <a:solidFill>
                  <a:srgbClr val="FFFFFF"/>
                </a:solidFill>
                <a:latin typeface="Tahoma"/>
                <a:cs typeface="Tahoma"/>
              </a:rPr>
              <a:t>Bioyar</a:t>
            </a:r>
            <a:r>
              <a:rPr sz="4500" spc="-15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4500" dirty="0">
                <a:solidFill>
                  <a:srgbClr val="FFFFFF"/>
                </a:solidFill>
                <a:latin typeface="Tahoma"/>
                <a:cs typeface="Tahoma"/>
              </a:rPr>
              <a:t>rlılığı</a:t>
            </a:r>
            <a:r>
              <a:rPr sz="4500" spc="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500" dirty="0">
                <a:solidFill>
                  <a:srgbClr val="FFFFFF"/>
                </a:solidFill>
                <a:latin typeface="Tahoma"/>
                <a:cs typeface="Tahoma"/>
              </a:rPr>
              <a:t>%</a:t>
            </a:r>
            <a:r>
              <a:rPr sz="4500" spc="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500" dirty="0">
                <a:solidFill>
                  <a:srgbClr val="FFFFFF"/>
                </a:solidFill>
                <a:latin typeface="Tahoma"/>
                <a:cs typeface="Tahoma"/>
              </a:rPr>
              <a:t>50-60’dır</a:t>
            </a:r>
            <a:endParaRPr sz="45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730"/>
              </a:spcBef>
            </a:pPr>
            <a:r>
              <a:rPr sz="4500" spc="1019" dirty="0">
                <a:solidFill>
                  <a:srgbClr val="DCD177"/>
                </a:solidFill>
                <a:latin typeface="Microsoft Sans Serif"/>
                <a:cs typeface="Microsoft Sans Serif"/>
              </a:rPr>
              <a:t>•</a:t>
            </a:r>
            <a:r>
              <a:rPr sz="4500" spc="-680" dirty="0">
                <a:solidFill>
                  <a:srgbClr val="DCD177"/>
                </a:solidFill>
                <a:latin typeface="Microsoft Sans Serif"/>
                <a:cs typeface="Microsoft Sans Serif"/>
              </a:rPr>
              <a:t> </a:t>
            </a:r>
            <a:r>
              <a:rPr sz="4500" dirty="0">
                <a:solidFill>
                  <a:srgbClr val="FFFFFF"/>
                </a:solidFill>
                <a:latin typeface="Tahoma"/>
                <a:cs typeface="Tahoma"/>
              </a:rPr>
              <a:t>2</a:t>
            </a:r>
            <a:r>
              <a:rPr sz="4500" spc="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500" spc="-5" dirty="0">
                <a:solidFill>
                  <a:srgbClr val="FFFFFF"/>
                </a:solidFill>
                <a:latin typeface="Tahoma"/>
                <a:cs typeface="Tahoma"/>
              </a:rPr>
              <a:t>saa</a:t>
            </a:r>
            <a:r>
              <a:rPr sz="4500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4500" spc="-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500" spc="-5" dirty="0">
                <a:solidFill>
                  <a:srgbClr val="FFFFFF"/>
                </a:solidFill>
                <a:latin typeface="Tahoma"/>
                <a:cs typeface="Tahoma"/>
              </a:rPr>
              <a:t>sonr</a:t>
            </a:r>
            <a:r>
              <a:rPr sz="450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4500" spc="-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500" dirty="0">
                <a:solidFill>
                  <a:srgbClr val="FFFFFF"/>
                </a:solidFill>
                <a:latin typeface="Tahoma"/>
                <a:cs typeface="Tahoma"/>
              </a:rPr>
              <a:t>plazma</a:t>
            </a:r>
            <a:r>
              <a:rPr sz="4500" spc="-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500" dirty="0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sz="4500" spc="5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4500" dirty="0">
                <a:solidFill>
                  <a:srgbClr val="FFFFFF"/>
                </a:solidFill>
                <a:latin typeface="Tahoma"/>
                <a:cs typeface="Tahoma"/>
              </a:rPr>
              <a:t>ak dü</a:t>
            </a:r>
            <a:r>
              <a:rPr sz="4500" spc="5" dirty="0">
                <a:solidFill>
                  <a:srgbClr val="FFFFFF"/>
                </a:solidFill>
                <a:latin typeface="Tahoma"/>
                <a:cs typeface="Tahoma"/>
              </a:rPr>
              <a:t>z</a:t>
            </a:r>
            <a:r>
              <a:rPr sz="4500" dirty="0">
                <a:solidFill>
                  <a:srgbClr val="FFFFFF"/>
                </a:solidFill>
                <a:latin typeface="Tahoma"/>
                <a:cs typeface="Tahoma"/>
              </a:rPr>
              <a:t>eyine</a:t>
            </a:r>
            <a:r>
              <a:rPr sz="4500" spc="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500" dirty="0">
                <a:solidFill>
                  <a:srgbClr val="FFFFFF"/>
                </a:solidFill>
                <a:latin typeface="Tahoma"/>
                <a:cs typeface="Tahoma"/>
              </a:rPr>
              <a:t>ul</a:t>
            </a:r>
            <a:r>
              <a:rPr sz="4500" spc="-15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4500" dirty="0">
                <a:solidFill>
                  <a:srgbClr val="FFFFFF"/>
                </a:solidFill>
                <a:latin typeface="Tahoma"/>
                <a:cs typeface="Tahoma"/>
              </a:rPr>
              <a:t>şır</a:t>
            </a:r>
            <a:endParaRPr sz="45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725"/>
              </a:spcBef>
            </a:pPr>
            <a:r>
              <a:rPr sz="4500" spc="1019" dirty="0">
                <a:solidFill>
                  <a:srgbClr val="DCD177"/>
                </a:solidFill>
                <a:latin typeface="Microsoft Sans Serif"/>
                <a:cs typeface="Microsoft Sans Serif"/>
              </a:rPr>
              <a:t>•</a:t>
            </a:r>
            <a:r>
              <a:rPr sz="4500" spc="-680" dirty="0">
                <a:solidFill>
                  <a:srgbClr val="DCD177"/>
                </a:solidFill>
                <a:latin typeface="Microsoft Sans Serif"/>
                <a:cs typeface="Microsoft Sans Serif"/>
              </a:rPr>
              <a:t> </a:t>
            </a:r>
            <a:r>
              <a:rPr sz="4500" dirty="0">
                <a:solidFill>
                  <a:srgbClr val="FFFFFF"/>
                </a:solidFill>
                <a:latin typeface="Tahoma"/>
                <a:cs typeface="Tahoma"/>
              </a:rPr>
              <a:t>Aç</a:t>
            </a:r>
            <a:r>
              <a:rPr sz="4500" spc="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500" dirty="0">
                <a:solidFill>
                  <a:srgbClr val="FFFFFF"/>
                </a:solidFill>
                <a:latin typeface="Tahoma"/>
                <a:cs typeface="Tahoma"/>
              </a:rPr>
              <a:t>veya</a:t>
            </a:r>
            <a:r>
              <a:rPr sz="4500" spc="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500" dirty="0">
                <a:solidFill>
                  <a:srgbClr val="FFFFFF"/>
                </a:solidFill>
                <a:latin typeface="Tahoma"/>
                <a:cs typeface="Tahoma"/>
              </a:rPr>
              <a:t>tok</a:t>
            </a:r>
            <a:r>
              <a:rPr sz="4500" spc="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500" dirty="0">
                <a:solidFill>
                  <a:srgbClr val="FFFFFF"/>
                </a:solidFill>
                <a:latin typeface="Tahoma"/>
                <a:cs typeface="Tahoma"/>
              </a:rPr>
              <a:t>alınabilir.</a:t>
            </a:r>
            <a:endParaRPr sz="45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730"/>
              </a:spcBef>
            </a:pPr>
            <a:r>
              <a:rPr sz="4500" spc="1019" dirty="0">
                <a:solidFill>
                  <a:srgbClr val="DCD177"/>
                </a:solidFill>
                <a:latin typeface="Microsoft Sans Serif"/>
                <a:cs typeface="Microsoft Sans Serif"/>
              </a:rPr>
              <a:t>•</a:t>
            </a:r>
            <a:r>
              <a:rPr sz="4500" spc="-680" dirty="0">
                <a:solidFill>
                  <a:srgbClr val="DCD177"/>
                </a:solidFill>
                <a:latin typeface="Microsoft Sans Serif"/>
                <a:cs typeface="Microsoft Sans Serif"/>
              </a:rPr>
              <a:t> </a:t>
            </a:r>
            <a:r>
              <a:rPr sz="4500" dirty="0">
                <a:solidFill>
                  <a:srgbClr val="FFFFFF"/>
                </a:solidFill>
                <a:latin typeface="Tahoma"/>
                <a:cs typeface="Tahoma"/>
              </a:rPr>
              <a:t>12</a:t>
            </a:r>
            <a:r>
              <a:rPr sz="4500" spc="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500" dirty="0">
                <a:solidFill>
                  <a:srgbClr val="FFFFFF"/>
                </a:solidFill>
                <a:latin typeface="Tahoma"/>
                <a:cs typeface="Tahoma"/>
              </a:rPr>
              <a:t>saat</a:t>
            </a:r>
            <a:r>
              <a:rPr sz="4500" spc="-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500" dirty="0">
                <a:solidFill>
                  <a:srgbClr val="FFFFFF"/>
                </a:solidFill>
                <a:latin typeface="Tahoma"/>
                <a:cs typeface="Tahoma"/>
              </a:rPr>
              <a:t>içinde</a:t>
            </a:r>
            <a:r>
              <a:rPr sz="4500" spc="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500" dirty="0">
                <a:solidFill>
                  <a:srgbClr val="FFFFFF"/>
                </a:solidFill>
                <a:latin typeface="Tahoma"/>
                <a:cs typeface="Tahoma"/>
              </a:rPr>
              <a:t>%90’ı</a:t>
            </a:r>
            <a:r>
              <a:rPr sz="4500" spc="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500" dirty="0">
                <a:solidFill>
                  <a:srgbClr val="FFFFFF"/>
                </a:solidFill>
                <a:latin typeface="Tahoma"/>
                <a:cs typeface="Tahoma"/>
              </a:rPr>
              <a:t>idrarla</a:t>
            </a:r>
            <a:r>
              <a:rPr sz="4500" spc="-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50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4500" spc="-15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4500" dirty="0">
                <a:solidFill>
                  <a:srgbClr val="FFFFFF"/>
                </a:solidFill>
                <a:latin typeface="Tahoma"/>
                <a:cs typeface="Tahoma"/>
              </a:rPr>
              <a:t>ılmış</a:t>
            </a:r>
            <a:r>
              <a:rPr sz="4500" spc="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500" dirty="0">
                <a:solidFill>
                  <a:srgbClr val="FFFFFF"/>
                </a:solidFill>
                <a:latin typeface="Tahoma"/>
                <a:cs typeface="Tahoma"/>
              </a:rPr>
              <a:t>olur</a:t>
            </a:r>
            <a:endParaRPr sz="45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725"/>
              </a:spcBef>
              <a:tabLst>
                <a:tab pos="2593340" algn="l"/>
              </a:tabLst>
            </a:pPr>
            <a:r>
              <a:rPr sz="4500" spc="1019" dirty="0">
                <a:solidFill>
                  <a:srgbClr val="DCD177"/>
                </a:solidFill>
                <a:latin typeface="Microsoft Sans Serif"/>
                <a:cs typeface="Microsoft Sans Serif"/>
              </a:rPr>
              <a:t>•</a:t>
            </a:r>
            <a:r>
              <a:rPr sz="4500" spc="-680" dirty="0">
                <a:solidFill>
                  <a:srgbClr val="DCD177"/>
                </a:solidFill>
                <a:latin typeface="Microsoft Sans Serif"/>
                <a:cs typeface="Microsoft Sans Serif"/>
              </a:rPr>
              <a:t> </a:t>
            </a:r>
            <a:r>
              <a:rPr sz="4500" spc="-5" dirty="0">
                <a:solidFill>
                  <a:srgbClr val="FFFFFF"/>
                </a:solidFill>
                <a:latin typeface="Tahoma"/>
                <a:cs typeface="Tahoma"/>
              </a:rPr>
              <a:t>Etkinli</a:t>
            </a:r>
            <a:r>
              <a:rPr sz="4500" dirty="0">
                <a:solidFill>
                  <a:srgbClr val="FFFFFF"/>
                </a:solidFill>
                <a:latin typeface="Tahoma"/>
                <a:cs typeface="Tahoma"/>
              </a:rPr>
              <a:t>k	A1C %1</a:t>
            </a:r>
            <a:r>
              <a:rPr sz="4500" spc="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500" dirty="0">
                <a:solidFill>
                  <a:srgbClr val="FFFFFF"/>
                </a:solidFill>
                <a:latin typeface="Tahoma"/>
                <a:cs typeface="Tahoma"/>
              </a:rPr>
              <a:t>– 2 azalır</a:t>
            </a:r>
            <a:endParaRPr sz="4500">
              <a:latin typeface="Tahoma"/>
              <a:cs typeface="Tahom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1214100" y="0"/>
            <a:ext cx="1790700" cy="18161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400" y="12700"/>
            <a:ext cx="12979400" cy="97409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85291" y="337820"/>
            <a:ext cx="10596880" cy="1192530"/>
          </a:xfrm>
          <a:custGeom>
            <a:avLst/>
            <a:gdLst/>
            <a:ahLst/>
            <a:cxnLst/>
            <a:rect l="l" t="t" r="r" b="b"/>
            <a:pathLst>
              <a:path w="10596880" h="1192530">
                <a:moveTo>
                  <a:pt x="0" y="1192106"/>
                </a:moveTo>
                <a:lnTo>
                  <a:pt x="10596744" y="1192106"/>
                </a:lnTo>
                <a:lnTo>
                  <a:pt x="10596744" y="0"/>
                </a:lnTo>
                <a:lnTo>
                  <a:pt x="0" y="0"/>
                </a:lnTo>
                <a:lnTo>
                  <a:pt x="0" y="1192106"/>
                </a:lnTo>
                <a:close/>
              </a:path>
            </a:pathLst>
          </a:custGeom>
          <a:solidFill>
            <a:srgbClr val="FEC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32036" rIns="0" bIns="0" rtlCol="0">
            <a:spAutoFit/>
          </a:bodyPr>
          <a:lstStyle/>
          <a:p>
            <a:pPr marL="647700">
              <a:lnSpc>
                <a:spcPct val="100000"/>
              </a:lnSpc>
            </a:pPr>
            <a:r>
              <a:rPr sz="3700" b="1" dirty="0">
                <a:solidFill>
                  <a:srgbClr val="000066"/>
                </a:solidFill>
                <a:latin typeface="Arial Narrow"/>
                <a:cs typeface="Arial Narrow"/>
              </a:rPr>
              <a:t>Metfor</a:t>
            </a:r>
            <a:r>
              <a:rPr sz="3700" b="1" spc="-15" dirty="0">
                <a:solidFill>
                  <a:srgbClr val="000066"/>
                </a:solidFill>
                <a:latin typeface="Arial Narrow"/>
                <a:cs typeface="Arial Narrow"/>
              </a:rPr>
              <a:t>m</a:t>
            </a:r>
            <a:r>
              <a:rPr sz="3700" b="1" dirty="0">
                <a:solidFill>
                  <a:srgbClr val="000066"/>
                </a:solidFill>
                <a:latin typeface="Arial Narrow"/>
                <a:cs typeface="Arial Narrow"/>
              </a:rPr>
              <a:t>in</a:t>
            </a:r>
            <a:r>
              <a:rPr sz="3700" b="1" spc="-15" dirty="0">
                <a:solidFill>
                  <a:srgbClr val="000066"/>
                </a:solidFill>
                <a:latin typeface="Arial Narrow"/>
                <a:cs typeface="Arial Narrow"/>
              </a:rPr>
              <a:t>i</a:t>
            </a:r>
            <a:r>
              <a:rPr sz="3700" b="1" dirty="0">
                <a:solidFill>
                  <a:srgbClr val="000066"/>
                </a:solidFill>
                <a:latin typeface="Arial Narrow"/>
                <a:cs typeface="Arial Narrow"/>
              </a:rPr>
              <a:t>n</a:t>
            </a:r>
            <a:r>
              <a:rPr sz="3700" b="1" spc="-20" dirty="0">
                <a:solidFill>
                  <a:srgbClr val="000066"/>
                </a:solidFill>
                <a:latin typeface="Arial Narrow"/>
                <a:cs typeface="Arial Narrow"/>
              </a:rPr>
              <a:t> </a:t>
            </a:r>
            <a:r>
              <a:rPr sz="3700" b="1" dirty="0">
                <a:solidFill>
                  <a:srgbClr val="000066"/>
                </a:solidFill>
                <a:latin typeface="Arial Narrow"/>
                <a:cs typeface="Arial Narrow"/>
              </a:rPr>
              <a:t>Kontrendikasy</a:t>
            </a:r>
            <a:r>
              <a:rPr sz="3700" b="1" spc="-15" dirty="0">
                <a:solidFill>
                  <a:srgbClr val="000066"/>
                </a:solidFill>
                <a:latin typeface="Arial Narrow"/>
                <a:cs typeface="Arial Narrow"/>
              </a:rPr>
              <a:t>o</a:t>
            </a:r>
            <a:r>
              <a:rPr sz="3700" b="1" dirty="0">
                <a:solidFill>
                  <a:srgbClr val="000066"/>
                </a:solidFill>
                <a:latin typeface="Arial Narrow"/>
                <a:cs typeface="Arial Narrow"/>
              </a:rPr>
              <a:t>nla</a:t>
            </a:r>
            <a:r>
              <a:rPr sz="3700" b="1" spc="-25" dirty="0">
                <a:solidFill>
                  <a:srgbClr val="000066"/>
                </a:solidFill>
                <a:latin typeface="Arial Narrow"/>
                <a:cs typeface="Arial Narrow"/>
              </a:rPr>
              <a:t>r</a:t>
            </a:r>
            <a:r>
              <a:rPr sz="3700" b="1" dirty="0">
                <a:solidFill>
                  <a:srgbClr val="000066"/>
                </a:solidFill>
                <a:latin typeface="Arial Narrow"/>
                <a:cs typeface="Arial Narrow"/>
              </a:rPr>
              <a:t>ı</a:t>
            </a:r>
            <a:endParaRPr sz="3700">
              <a:latin typeface="Arial Narrow"/>
              <a:cs typeface="Arial Narrow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56118" y="2107624"/>
            <a:ext cx="10962640" cy="69710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00380" indent="-487680">
              <a:lnSpc>
                <a:spcPct val="100000"/>
              </a:lnSpc>
              <a:buClr>
                <a:srgbClr val="DCD177"/>
              </a:buClr>
              <a:buFont typeface="Tahoma"/>
              <a:buChar char="•"/>
              <a:tabLst>
                <a:tab pos="500380" algn="l"/>
              </a:tabLst>
            </a:pP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Tip</a:t>
            </a:r>
            <a:r>
              <a:rPr sz="3400" spc="-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1 </a:t>
            </a:r>
            <a:r>
              <a:rPr sz="3400" spc="5" dirty="0">
                <a:solidFill>
                  <a:srgbClr val="FFFFFF"/>
                </a:solidFill>
                <a:latin typeface="Tahoma"/>
                <a:cs typeface="Tahoma"/>
              </a:rPr>
              <a:t>D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3400" spc="5" dirty="0">
                <a:solidFill>
                  <a:srgbClr val="FFFFFF"/>
                </a:solidFill>
                <a:latin typeface="Tahoma"/>
                <a:cs typeface="Tahoma"/>
              </a:rPr>
              <a:t>y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abet</a:t>
            </a:r>
            <a:endParaRPr sz="3400">
              <a:latin typeface="Tahoma"/>
              <a:cs typeface="Tahoma"/>
            </a:endParaRPr>
          </a:p>
          <a:p>
            <a:pPr marL="500380" indent="-487680">
              <a:lnSpc>
                <a:spcPct val="100000"/>
              </a:lnSpc>
              <a:spcBef>
                <a:spcPts val="1040"/>
              </a:spcBef>
              <a:buClr>
                <a:srgbClr val="DCD177"/>
              </a:buClr>
              <a:buFont typeface="Tahoma"/>
              <a:buChar char="•"/>
              <a:tabLst>
                <a:tab pos="500380" algn="l"/>
              </a:tabLst>
            </a:pP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Renal</a:t>
            </a:r>
            <a:r>
              <a:rPr sz="3400" spc="-5" dirty="0">
                <a:solidFill>
                  <a:srgbClr val="FFFFFF"/>
                </a:solidFill>
                <a:latin typeface="Tahoma"/>
                <a:cs typeface="Tahoma"/>
              </a:rPr>
              <a:t> yetersizl</a:t>
            </a:r>
            <a:r>
              <a:rPr sz="3400" spc="5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k (GF</a:t>
            </a:r>
            <a:r>
              <a:rPr sz="3400" spc="-15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&lt;30</a:t>
            </a:r>
            <a:r>
              <a:rPr sz="3400" spc="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ml</a:t>
            </a:r>
            <a:r>
              <a:rPr sz="3400" spc="10" dirty="0">
                <a:solidFill>
                  <a:srgbClr val="FFFFFF"/>
                </a:solidFill>
                <a:latin typeface="Tahoma"/>
                <a:cs typeface="Tahoma"/>
              </a:rPr>
              <a:t>/</a:t>
            </a:r>
            <a:r>
              <a:rPr sz="3400" spc="5" dirty="0">
                <a:solidFill>
                  <a:srgbClr val="FFFFFF"/>
                </a:solidFill>
                <a:latin typeface="Tahoma"/>
                <a:cs typeface="Tahoma"/>
              </a:rPr>
              <a:t>dk))</a:t>
            </a:r>
            <a:endParaRPr sz="3400">
              <a:latin typeface="Tahoma"/>
              <a:cs typeface="Tahoma"/>
            </a:endParaRPr>
          </a:p>
          <a:p>
            <a:pPr marL="500380" indent="-487680">
              <a:lnSpc>
                <a:spcPct val="100000"/>
              </a:lnSpc>
              <a:spcBef>
                <a:spcPts val="1045"/>
              </a:spcBef>
              <a:buClr>
                <a:srgbClr val="DCD177"/>
              </a:buClr>
              <a:buFont typeface="Microsoft Sans Serif"/>
              <a:buChar char="•"/>
              <a:tabLst>
                <a:tab pos="500380" algn="l"/>
              </a:tabLst>
            </a:pP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Ket</a:t>
            </a:r>
            <a:r>
              <a:rPr sz="3400" spc="5" dirty="0">
                <a:solidFill>
                  <a:srgbClr val="FFFFFF"/>
                </a:solidFill>
                <a:latin typeface="Tahoma"/>
                <a:cs typeface="Tahoma"/>
              </a:rPr>
              <a:t>oz-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Ket</a:t>
            </a:r>
            <a:r>
              <a:rPr sz="3400" spc="5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asid</a:t>
            </a:r>
            <a:r>
              <a:rPr sz="3400" spc="10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z</a:t>
            </a:r>
            <a:endParaRPr sz="3400">
              <a:latin typeface="Tahoma"/>
              <a:cs typeface="Tahoma"/>
            </a:endParaRPr>
          </a:p>
          <a:p>
            <a:pPr marL="500380" indent="-487680">
              <a:lnSpc>
                <a:spcPct val="100000"/>
              </a:lnSpc>
              <a:spcBef>
                <a:spcPts val="1040"/>
              </a:spcBef>
              <a:buClr>
                <a:srgbClr val="DCD177"/>
              </a:buClr>
              <a:buFont typeface="Microsoft Sans Serif"/>
              <a:buChar char="•"/>
              <a:tabLst>
                <a:tab pos="500380" algn="l"/>
              </a:tabLst>
            </a:pP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Ak</a:t>
            </a:r>
            <a:r>
              <a:rPr sz="3400" spc="10" dirty="0">
                <a:solidFill>
                  <a:srgbClr val="FFFFFF"/>
                </a:solidFill>
                <a:latin typeface="Tahoma"/>
                <a:cs typeface="Tahoma"/>
              </a:rPr>
              <a:t>u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3400" spc="-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K</a:t>
            </a:r>
            <a:r>
              <a:rPr sz="3400" spc="10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mp</a:t>
            </a:r>
            <a:r>
              <a:rPr sz="3400" spc="5" dirty="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3400" spc="5" dirty="0">
                <a:solidFill>
                  <a:srgbClr val="FFFFFF"/>
                </a:solidFill>
                <a:latin typeface="Tahoma"/>
                <a:cs typeface="Tahoma"/>
              </a:rPr>
              <a:t>k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asyo</a:t>
            </a:r>
            <a:r>
              <a:rPr sz="3400" spc="10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lar</a:t>
            </a:r>
            <a:r>
              <a:rPr sz="3400" spc="-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(A</a:t>
            </a:r>
            <a:r>
              <a:rPr sz="3400" spc="10" dirty="0">
                <a:solidFill>
                  <a:srgbClr val="FFFFFF"/>
                </a:solidFill>
                <a:latin typeface="Tahoma"/>
                <a:cs typeface="Tahoma"/>
              </a:rPr>
              <a:t>ğ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ır</a:t>
            </a:r>
            <a:r>
              <a:rPr sz="3400" spc="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400" spc="5" dirty="0">
                <a:solidFill>
                  <a:srgbClr val="FFFFFF"/>
                </a:solidFill>
                <a:latin typeface="Tahoma"/>
                <a:cs typeface="Tahoma"/>
              </a:rPr>
              <a:t>İnf.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,</a:t>
            </a:r>
            <a:r>
              <a:rPr sz="3400" spc="-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Ma</a:t>
            </a:r>
            <a:r>
              <a:rPr sz="3400" spc="-15" dirty="0">
                <a:solidFill>
                  <a:srgbClr val="FFFFFF"/>
                </a:solidFill>
                <a:latin typeface="Tahoma"/>
                <a:cs typeface="Tahoma"/>
              </a:rPr>
              <a:t>j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or O</a:t>
            </a:r>
            <a:r>
              <a:rPr sz="3400" spc="10" dirty="0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r>
              <a:rPr sz="3400" spc="-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400" spc="-5" dirty="0">
                <a:solidFill>
                  <a:srgbClr val="FFFFFF"/>
                </a:solidFill>
                <a:latin typeface="Tahoma"/>
                <a:cs typeface="Tahoma"/>
              </a:rPr>
              <a:t>v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e </a:t>
            </a:r>
            <a:r>
              <a:rPr sz="3400" spc="10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3400" spc="-5" dirty="0">
                <a:solidFill>
                  <a:srgbClr val="FFFFFF"/>
                </a:solidFill>
                <a:latin typeface="Tahoma"/>
                <a:cs typeface="Tahoma"/>
              </a:rPr>
              <a:t>ravma)</a:t>
            </a:r>
            <a:endParaRPr sz="3400">
              <a:latin typeface="Tahoma"/>
              <a:cs typeface="Tahoma"/>
            </a:endParaRPr>
          </a:p>
          <a:p>
            <a:pPr marL="500380" indent="-487680">
              <a:lnSpc>
                <a:spcPct val="100000"/>
              </a:lnSpc>
              <a:spcBef>
                <a:spcPts val="1040"/>
              </a:spcBef>
              <a:buClr>
                <a:srgbClr val="DCD177"/>
              </a:buClr>
              <a:buFont typeface="Microsoft Sans Serif"/>
              <a:buChar char="•"/>
              <a:tabLst>
                <a:tab pos="500380" algn="l"/>
              </a:tabLst>
            </a:pP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İ</a:t>
            </a:r>
            <a:r>
              <a:rPr sz="3400" spc="5" dirty="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eri</a:t>
            </a:r>
            <a:r>
              <a:rPr sz="3400" spc="-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Yaş</a:t>
            </a:r>
            <a:r>
              <a:rPr sz="3400" spc="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&gt; 80</a:t>
            </a:r>
            <a:r>
              <a:rPr sz="3400" spc="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yaş </a:t>
            </a:r>
            <a:r>
              <a:rPr sz="3400" spc="10" dirty="0">
                <a:solidFill>
                  <a:srgbClr val="FFFFFF"/>
                </a:solidFill>
                <a:latin typeface="Tahoma"/>
                <a:cs typeface="Tahoma"/>
              </a:rPr>
              <a:t>(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Bi</a:t>
            </a:r>
            <a:r>
              <a:rPr sz="3400" spc="10" dirty="0">
                <a:solidFill>
                  <a:srgbClr val="FFFFFF"/>
                </a:solidFill>
                <a:latin typeface="Tahoma"/>
                <a:cs typeface="Tahoma"/>
              </a:rPr>
              <a:t>y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3400" spc="5" dirty="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ojik</a:t>
            </a:r>
            <a:r>
              <a:rPr sz="3400" spc="-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yaş </a:t>
            </a:r>
            <a:r>
              <a:rPr sz="3400" spc="10" dirty="0">
                <a:solidFill>
                  <a:srgbClr val="FFFFFF"/>
                </a:solidFill>
                <a:latin typeface="Tahoma"/>
                <a:cs typeface="Tahoma"/>
              </a:rPr>
              <a:t>ö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nemli</a:t>
            </a:r>
            <a:r>
              <a:rPr sz="3400" spc="-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!)</a:t>
            </a:r>
            <a:endParaRPr sz="3400">
              <a:latin typeface="Tahoma"/>
              <a:cs typeface="Tahoma"/>
            </a:endParaRPr>
          </a:p>
          <a:p>
            <a:pPr marL="500380" indent="-487680">
              <a:lnSpc>
                <a:spcPct val="100000"/>
              </a:lnSpc>
              <a:spcBef>
                <a:spcPts val="1040"/>
              </a:spcBef>
              <a:buClr>
                <a:srgbClr val="DCD177"/>
              </a:buClr>
              <a:buFont typeface="Microsoft Sans Serif"/>
              <a:buChar char="•"/>
              <a:tabLst>
                <a:tab pos="500380" algn="l"/>
              </a:tabLst>
            </a:pP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İVP</a:t>
            </a:r>
            <a:r>
              <a:rPr sz="3400" spc="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ve A</a:t>
            </a:r>
            <a:r>
              <a:rPr sz="3400" spc="5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3400" spc="-5" dirty="0">
                <a:solidFill>
                  <a:srgbClr val="FFFFFF"/>
                </a:solidFill>
                <a:latin typeface="Tahoma"/>
                <a:cs typeface="Tahoma"/>
              </a:rPr>
              <a:t>rt</a:t>
            </a:r>
            <a:r>
              <a:rPr sz="3400" spc="5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gra</a:t>
            </a:r>
            <a:r>
              <a:rPr sz="3400" spc="5" dirty="0">
                <a:solidFill>
                  <a:srgbClr val="FFFFFF"/>
                </a:solidFill>
                <a:latin typeface="Tahoma"/>
                <a:cs typeface="Tahoma"/>
              </a:rPr>
              <a:t>f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3400" spc="-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Ö</a:t>
            </a:r>
            <a:r>
              <a:rPr sz="3400" spc="10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ce</a:t>
            </a:r>
            <a:r>
              <a:rPr sz="3400" spc="-15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endParaRPr sz="3400">
              <a:latin typeface="Tahoma"/>
              <a:cs typeface="Tahoma"/>
            </a:endParaRPr>
          </a:p>
          <a:p>
            <a:pPr marL="500380" indent="-487680">
              <a:lnSpc>
                <a:spcPct val="100000"/>
              </a:lnSpc>
              <a:spcBef>
                <a:spcPts val="1040"/>
              </a:spcBef>
              <a:buClr>
                <a:srgbClr val="DCD177"/>
              </a:buClr>
              <a:buFont typeface="Microsoft Sans Serif"/>
              <a:buChar char="•"/>
              <a:tabLst>
                <a:tab pos="500380" algn="l"/>
              </a:tabLst>
            </a:pPr>
            <a:r>
              <a:rPr sz="3400" spc="-5" dirty="0">
                <a:solidFill>
                  <a:srgbClr val="FFFFFF"/>
                </a:solidFill>
                <a:latin typeface="Tahoma"/>
                <a:cs typeface="Tahoma"/>
              </a:rPr>
              <a:t>Hepati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k</a:t>
            </a:r>
            <a:r>
              <a:rPr sz="3400" spc="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F</a:t>
            </a:r>
            <a:r>
              <a:rPr sz="3400" spc="5" dirty="0">
                <a:solidFill>
                  <a:srgbClr val="FFFFFF"/>
                </a:solidFill>
                <a:latin typeface="Tahoma"/>
                <a:cs typeface="Tahoma"/>
              </a:rPr>
              <a:t>on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ks</a:t>
            </a:r>
            <a:r>
              <a:rPr sz="3400" spc="10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y</a:t>
            </a:r>
            <a:r>
              <a:rPr sz="3400" spc="15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3400" spc="-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B</a:t>
            </a:r>
            <a:r>
              <a:rPr sz="3400" spc="10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z</a:t>
            </a:r>
            <a:r>
              <a:rPr sz="3400" spc="10" dirty="0">
                <a:solidFill>
                  <a:srgbClr val="FFFFFF"/>
                </a:solidFill>
                <a:latin typeface="Tahoma"/>
                <a:cs typeface="Tahoma"/>
              </a:rPr>
              <a:t>u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k</a:t>
            </a:r>
            <a:r>
              <a:rPr sz="3400" spc="10" dirty="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sz="3400" spc="5" dirty="0">
                <a:solidFill>
                  <a:srgbClr val="FFFFFF"/>
                </a:solidFill>
                <a:latin typeface="Tahoma"/>
                <a:cs typeface="Tahoma"/>
              </a:rPr>
              <a:t>uğ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u</a:t>
            </a:r>
            <a:endParaRPr sz="3400">
              <a:latin typeface="Tahoma"/>
              <a:cs typeface="Tahoma"/>
            </a:endParaRPr>
          </a:p>
          <a:p>
            <a:pPr marL="500380" indent="-487680">
              <a:lnSpc>
                <a:spcPct val="100000"/>
              </a:lnSpc>
              <a:spcBef>
                <a:spcPts val="1040"/>
              </a:spcBef>
              <a:buClr>
                <a:srgbClr val="DCD177"/>
              </a:buClr>
              <a:buFont typeface="Microsoft Sans Serif"/>
              <a:buChar char="•"/>
              <a:tabLst>
                <a:tab pos="500380" algn="l"/>
              </a:tabLst>
            </a:pP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Ağ</a:t>
            </a:r>
            <a:r>
              <a:rPr sz="3400" spc="5" dirty="0">
                <a:solidFill>
                  <a:srgbClr val="FFFFFF"/>
                </a:solidFill>
                <a:latin typeface="Tahoma"/>
                <a:cs typeface="Tahoma"/>
              </a:rPr>
              <a:t>ı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3400" spc="-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Kar</a:t>
            </a:r>
            <a:r>
              <a:rPr sz="3400" spc="10" dirty="0">
                <a:solidFill>
                  <a:srgbClr val="FFFFFF"/>
                </a:solidFill>
                <a:latin typeface="Tahoma"/>
                <a:cs typeface="Tahoma"/>
              </a:rPr>
              <a:t>d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3400" spc="5" dirty="0">
                <a:solidFill>
                  <a:srgbClr val="FFFFFF"/>
                </a:solidFill>
                <a:latin typeface="Tahoma"/>
                <a:cs typeface="Tahoma"/>
              </a:rPr>
              <a:t>y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3400" spc="10" dirty="0">
                <a:solidFill>
                  <a:srgbClr val="FFFFFF"/>
                </a:solidFill>
                <a:latin typeface="Tahoma"/>
                <a:cs typeface="Tahoma"/>
              </a:rPr>
              <a:t>v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ask</a:t>
            </a:r>
            <a:r>
              <a:rPr sz="3400" spc="5" dirty="0">
                <a:solidFill>
                  <a:srgbClr val="FFFFFF"/>
                </a:solidFill>
                <a:latin typeface="Tahoma"/>
                <a:cs typeface="Tahoma"/>
              </a:rPr>
              <a:t>ü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ler</a:t>
            </a:r>
            <a:r>
              <a:rPr sz="3400" spc="-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400" spc="-5" dirty="0">
                <a:solidFill>
                  <a:srgbClr val="FFFFFF"/>
                </a:solidFill>
                <a:latin typeface="Tahoma"/>
                <a:cs typeface="Tahoma"/>
              </a:rPr>
              <a:t>v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3400" spc="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Re</a:t>
            </a:r>
            <a:r>
              <a:rPr sz="3400" spc="-15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sz="3400" spc="5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3400" spc="-5" dirty="0">
                <a:solidFill>
                  <a:srgbClr val="FFFFFF"/>
                </a:solidFill>
                <a:latin typeface="Tahoma"/>
                <a:cs typeface="Tahoma"/>
              </a:rPr>
              <a:t>rat</a:t>
            </a:r>
            <a:r>
              <a:rPr sz="3400" spc="5" dirty="0">
                <a:solidFill>
                  <a:srgbClr val="FFFFFF"/>
                </a:solidFill>
                <a:latin typeface="Tahoma"/>
                <a:cs typeface="Tahoma"/>
              </a:rPr>
              <a:t>u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ar</a:t>
            </a:r>
            <a:r>
              <a:rPr sz="3400" spc="-5" dirty="0">
                <a:solidFill>
                  <a:srgbClr val="FFFFFF"/>
                </a:solidFill>
                <a:latin typeface="Tahoma"/>
                <a:cs typeface="Tahoma"/>
              </a:rPr>
              <a:t> Yete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3400" spc="-5" dirty="0">
                <a:solidFill>
                  <a:srgbClr val="FFFFFF"/>
                </a:solidFill>
                <a:latin typeface="Tahoma"/>
                <a:cs typeface="Tahoma"/>
              </a:rPr>
              <a:t>si</a:t>
            </a:r>
            <a:r>
              <a:rPr sz="3400" spc="10" dirty="0">
                <a:solidFill>
                  <a:srgbClr val="FFFFFF"/>
                </a:solidFill>
                <a:latin typeface="Tahoma"/>
                <a:cs typeface="Tahoma"/>
              </a:rPr>
              <a:t>z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sz="3400" spc="10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k</a:t>
            </a:r>
            <a:endParaRPr sz="3400">
              <a:latin typeface="Tahoma"/>
              <a:cs typeface="Tahoma"/>
            </a:endParaRPr>
          </a:p>
          <a:p>
            <a:pPr marL="500380" indent="-487680">
              <a:lnSpc>
                <a:spcPct val="100000"/>
              </a:lnSpc>
              <a:spcBef>
                <a:spcPts val="1040"/>
              </a:spcBef>
              <a:buClr>
                <a:srgbClr val="DCD177"/>
              </a:buClr>
              <a:buFont typeface="Microsoft Sans Serif"/>
              <a:buChar char="•"/>
              <a:tabLst>
                <a:tab pos="500380" algn="l"/>
              </a:tabLst>
            </a:pPr>
            <a:r>
              <a:rPr sz="3400" spc="-5" dirty="0">
                <a:solidFill>
                  <a:srgbClr val="FFFFFF"/>
                </a:solidFill>
                <a:latin typeface="Tahoma"/>
                <a:cs typeface="Tahoma"/>
              </a:rPr>
              <a:t>G</a:t>
            </a:r>
            <a:r>
              <a:rPr sz="3400" spc="-15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belik</a:t>
            </a:r>
            <a:endParaRPr sz="3400">
              <a:latin typeface="Tahoma"/>
              <a:cs typeface="Tahoma"/>
            </a:endParaRPr>
          </a:p>
          <a:p>
            <a:pPr marL="500380" indent="-487680">
              <a:lnSpc>
                <a:spcPct val="100000"/>
              </a:lnSpc>
              <a:spcBef>
                <a:spcPts val="1040"/>
              </a:spcBef>
              <a:buClr>
                <a:srgbClr val="DCD177"/>
              </a:buClr>
              <a:buFont typeface="Microsoft Sans Serif"/>
              <a:buChar char="•"/>
              <a:tabLst>
                <a:tab pos="500380" algn="l"/>
              </a:tabLst>
            </a:pP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Al</a:t>
            </a:r>
            <a:r>
              <a:rPr sz="3400" spc="5" dirty="0">
                <a:solidFill>
                  <a:srgbClr val="FFFFFF"/>
                </a:solidFill>
                <a:latin typeface="Tahoma"/>
                <a:cs typeface="Tahoma"/>
              </a:rPr>
              <a:t>k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3400" spc="5" dirty="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izm</a:t>
            </a:r>
            <a:endParaRPr sz="3400">
              <a:latin typeface="Tahoma"/>
              <a:cs typeface="Tahoma"/>
            </a:endParaRPr>
          </a:p>
          <a:p>
            <a:pPr marL="500380" indent="-487680">
              <a:lnSpc>
                <a:spcPct val="100000"/>
              </a:lnSpc>
              <a:spcBef>
                <a:spcPts val="1040"/>
              </a:spcBef>
              <a:buClr>
                <a:srgbClr val="DCD177"/>
              </a:buClr>
              <a:buFont typeface="Microsoft Sans Serif"/>
              <a:buChar char="•"/>
              <a:tabLst>
                <a:tab pos="500380" algn="l"/>
              </a:tabLst>
            </a:pP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G</a:t>
            </a:r>
            <a:r>
              <a:rPr sz="3400" spc="-15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nel</a:t>
            </a:r>
            <a:r>
              <a:rPr sz="3400" spc="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D</a:t>
            </a:r>
            <a:r>
              <a:rPr sz="3400" spc="10" dirty="0">
                <a:solidFill>
                  <a:srgbClr val="FFFFFF"/>
                </a:solidFill>
                <a:latin typeface="Tahoma"/>
                <a:cs typeface="Tahoma"/>
              </a:rPr>
              <a:t>u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rum</a:t>
            </a:r>
            <a:r>
              <a:rPr sz="3400" spc="-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K</a:t>
            </a:r>
            <a:r>
              <a:rPr sz="3400" spc="10" dirty="0">
                <a:solidFill>
                  <a:srgbClr val="FFFFFF"/>
                </a:solidFill>
                <a:latin typeface="Tahoma"/>
                <a:cs typeface="Tahoma"/>
              </a:rPr>
              <a:t>ö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tü</a:t>
            </a:r>
            <a:r>
              <a:rPr sz="3400" spc="10" dirty="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ü</a:t>
            </a:r>
            <a:r>
              <a:rPr sz="3400" spc="10" dirty="0">
                <a:solidFill>
                  <a:srgbClr val="FFFFFF"/>
                </a:solidFill>
                <a:latin typeface="Tahoma"/>
                <a:cs typeface="Tahoma"/>
              </a:rPr>
              <a:t>ğ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ü</a:t>
            </a:r>
            <a:r>
              <a:rPr sz="3400" spc="-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400" spc="30" dirty="0">
                <a:solidFill>
                  <a:srgbClr val="FFFFFF"/>
                </a:solidFill>
                <a:latin typeface="Tahoma"/>
                <a:cs typeface="Tahoma"/>
              </a:rPr>
              <a:t>(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Maln</a:t>
            </a:r>
            <a:r>
              <a:rPr sz="3400" spc="10" dirty="0">
                <a:solidFill>
                  <a:srgbClr val="FFFFFF"/>
                </a:solidFill>
                <a:latin typeface="Tahoma"/>
                <a:cs typeface="Tahoma"/>
              </a:rPr>
              <a:t>ü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tris</a:t>
            </a:r>
            <a:r>
              <a:rPr sz="3400" spc="5" dirty="0">
                <a:solidFill>
                  <a:srgbClr val="FFFFFF"/>
                </a:solidFill>
                <a:latin typeface="Tahoma"/>
                <a:cs typeface="Tahoma"/>
              </a:rPr>
              <a:t>y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3400" spc="20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,</a:t>
            </a:r>
            <a:r>
              <a:rPr sz="3400" spc="-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400" spc="-5" dirty="0">
                <a:solidFill>
                  <a:srgbClr val="FFFFFF"/>
                </a:solidFill>
                <a:latin typeface="Tahoma"/>
                <a:cs typeface="Tahoma"/>
              </a:rPr>
              <a:t>Deh</a:t>
            </a:r>
            <a:r>
              <a:rPr sz="3400" spc="10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dratasyo</a:t>
            </a:r>
            <a:r>
              <a:rPr sz="3400" spc="25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)</a:t>
            </a:r>
            <a:endParaRPr sz="34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1239500" y="0"/>
            <a:ext cx="1765300" cy="17907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00" y="0"/>
            <a:ext cx="12979400" cy="9563100"/>
          </a:xfrm>
          <a:custGeom>
            <a:avLst/>
            <a:gdLst/>
            <a:ahLst/>
            <a:cxnLst/>
            <a:rect l="l" t="t" r="r" b="b"/>
            <a:pathLst>
              <a:path w="12979400" h="9563100">
                <a:moveTo>
                  <a:pt x="0" y="9563097"/>
                </a:moveTo>
                <a:lnTo>
                  <a:pt x="12979400" y="9563097"/>
                </a:lnTo>
                <a:lnTo>
                  <a:pt x="12979400" y="0"/>
                </a:lnTo>
                <a:lnTo>
                  <a:pt x="0" y="0"/>
                </a:lnTo>
                <a:lnTo>
                  <a:pt x="0" y="956309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700" y="0"/>
            <a:ext cx="12979400" cy="95630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87400" y="2903358"/>
            <a:ext cx="11125200" cy="26350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49300"/>
              </a:lnSpc>
            </a:pPr>
            <a:r>
              <a:rPr sz="2850" spc="-25" dirty="0">
                <a:solidFill>
                  <a:srgbClr val="04617B"/>
                </a:solidFill>
                <a:latin typeface="Arial"/>
                <a:cs typeface="Arial"/>
              </a:rPr>
              <a:t>H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üc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r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e</a:t>
            </a:r>
            <a:r>
              <a:rPr sz="2850" spc="-4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ene</a:t>
            </a:r>
            <a:r>
              <a:rPr sz="2850" dirty="0">
                <a:solidFill>
                  <a:srgbClr val="04617B"/>
                </a:solidFill>
                <a:latin typeface="Arial"/>
                <a:cs typeface="Arial"/>
              </a:rPr>
              <a:t>r</a:t>
            </a:r>
            <a:r>
              <a:rPr sz="2850" spc="-10" dirty="0">
                <a:solidFill>
                  <a:srgbClr val="04617B"/>
                </a:solidFill>
                <a:latin typeface="Arial"/>
                <a:cs typeface="Arial"/>
              </a:rPr>
              <a:t>ji</a:t>
            </a:r>
            <a:r>
              <a:rPr sz="2850" spc="-3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için</a:t>
            </a:r>
            <a:r>
              <a:rPr sz="2850" spc="-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yağları</a:t>
            </a:r>
            <a:r>
              <a:rPr sz="2850" spc="-2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kullanmak</a:t>
            </a:r>
            <a:r>
              <a:rPr sz="2850" spc="-5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zo</a:t>
            </a:r>
            <a:r>
              <a:rPr sz="2850" spc="-10" dirty="0">
                <a:solidFill>
                  <a:srgbClr val="04617B"/>
                </a:solidFill>
                <a:latin typeface="Arial"/>
                <a:cs typeface="Arial"/>
              </a:rPr>
              <a:t>r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u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nda</a:t>
            </a:r>
            <a:r>
              <a:rPr sz="2850" spc="-5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ka</a:t>
            </a:r>
            <a:r>
              <a:rPr sz="2850" spc="-10" dirty="0">
                <a:solidFill>
                  <a:srgbClr val="04617B"/>
                </a:solidFill>
                <a:latin typeface="Arial"/>
                <a:cs typeface="Arial"/>
              </a:rPr>
              <a:t>l</a:t>
            </a:r>
            <a:r>
              <a:rPr sz="2850" spc="-40" dirty="0">
                <a:solidFill>
                  <a:srgbClr val="04617B"/>
                </a:solidFill>
                <a:latin typeface="Arial"/>
                <a:cs typeface="Arial"/>
              </a:rPr>
              <a:t>ı</a:t>
            </a:r>
            <a:r>
              <a:rPr sz="2850" spc="-10" dirty="0">
                <a:solidFill>
                  <a:srgbClr val="04617B"/>
                </a:solidFill>
                <a:latin typeface="Arial"/>
                <a:cs typeface="Arial"/>
              </a:rPr>
              <a:t>r</a:t>
            </a:r>
            <a:r>
              <a:rPr sz="2850" spc="-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spc="-25" dirty="0">
                <a:solidFill>
                  <a:srgbClr val="04617B"/>
                </a:solidFill>
                <a:latin typeface="Arial"/>
                <a:cs typeface="Arial"/>
              </a:rPr>
              <a:t>v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e</a:t>
            </a:r>
            <a:r>
              <a:rPr sz="2850" spc="-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kilo kaybı</a:t>
            </a:r>
            <a:r>
              <a:rPr sz="2850" spc="-3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başla</a:t>
            </a:r>
            <a:r>
              <a:rPr sz="2850" spc="-150" dirty="0">
                <a:solidFill>
                  <a:srgbClr val="04617B"/>
                </a:solidFill>
                <a:latin typeface="Arial"/>
                <a:cs typeface="Arial"/>
              </a:rPr>
              <a:t>r</a:t>
            </a:r>
            <a:r>
              <a:rPr sz="2850" spc="-10" dirty="0">
                <a:solidFill>
                  <a:srgbClr val="04617B"/>
                </a:solidFill>
                <a:latin typeface="Arial"/>
                <a:cs typeface="Arial"/>
              </a:rPr>
              <a:t>.</a:t>
            </a:r>
            <a:endParaRPr sz="2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800" dirty="0">
              <a:latin typeface="Times New Roman"/>
              <a:cs typeface="Times New Roman"/>
            </a:endParaRPr>
          </a:p>
          <a:p>
            <a:pPr marL="12700" marR="1048385">
              <a:lnSpc>
                <a:spcPct val="149300"/>
              </a:lnSpc>
              <a:spcBef>
                <a:spcPts val="1889"/>
              </a:spcBef>
            </a:pP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Kanda</a:t>
            </a:r>
            <a:r>
              <a:rPr sz="2850" spc="-2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şeke</a:t>
            </a:r>
            <a:r>
              <a:rPr sz="2850" spc="-10" dirty="0">
                <a:solidFill>
                  <a:srgbClr val="04617B"/>
                </a:solidFill>
                <a:latin typeface="Arial"/>
                <a:cs typeface="Arial"/>
              </a:rPr>
              <a:t>r</a:t>
            </a:r>
            <a:r>
              <a:rPr sz="2850" spc="-5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yük</a:t>
            </a:r>
            <a:r>
              <a:rPr sz="2850" spc="-10" dirty="0">
                <a:solidFill>
                  <a:srgbClr val="04617B"/>
                </a:solidFill>
                <a:latin typeface="Arial"/>
                <a:cs typeface="Arial"/>
              </a:rPr>
              <a:t>s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elin</a:t>
            </a:r>
            <a:r>
              <a:rPr sz="2850" spc="-10" dirty="0">
                <a:solidFill>
                  <a:srgbClr val="04617B"/>
                </a:solidFill>
                <a:latin typeface="Arial"/>
                <a:cs typeface="Arial"/>
              </a:rPr>
              <a:t>c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e</a:t>
            </a:r>
            <a:r>
              <a:rPr sz="2850" spc="-4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a</a:t>
            </a:r>
            <a:r>
              <a:rPr sz="2850" spc="-10" dirty="0">
                <a:solidFill>
                  <a:srgbClr val="04617B"/>
                </a:solidFill>
                <a:latin typeface="Arial"/>
                <a:cs typeface="Arial"/>
              </a:rPr>
              <a:t>ş</a:t>
            </a:r>
            <a:r>
              <a:rPr sz="2850" spc="-40" dirty="0">
                <a:solidFill>
                  <a:srgbClr val="04617B"/>
                </a:solidFill>
                <a:latin typeface="Arial"/>
                <a:cs typeface="Arial"/>
              </a:rPr>
              <a:t>ı</a:t>
            </a:r>
            <a:r>
              <a:rPr sz="2850" spc="-10" dirty="0">
                <a:solidFill>
                  <a:srgbClr val="04617B"/>
                </a:solidFill>
                <a:latin typeface="Arial"/>
                <a:cs typeface="Arial"/>
              </a:rPr>
              <a:t>rı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ka</a:t>
            </a:r>
            <a:r>
              <a:rPr sz="2850" spc="-10" dirty="0">
                <a:solidFill>
                  <a:srgbClr val="04617B"/>
                </a:solidFill>
                <a:latin typeface="Arial"/>
                <a:cs typeface="Arial"/>
              </a:rPr>
              <a:t>ş</a:t>
            </a:r>
            <a:r>
              <a:rPr sz="2850" spc="-40" dirty="0">
                <a:solidFill>
                  <a:srgbClr val="04617B"/>
                </a:solidFill>
                <a:latin typeface="Arial"/>
                <a:cs typeface="Arial"/>
              </a:rPr>
              <a:t>ı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nt</a:t>
            </a:r>
            <a:r>
              <a:rPr sz="2850" spc="-40" dirty="0">
                <a:solidFill>
                  <a:srgbClr val="04617B"/>
                </a:solidFill>
                <a:latin typeface="Arial"/>
                <a:cs typeface="Arial"/>
              </a:rPr>
              <a:t>ı</a:t>
            </a:r>
            <a:r>
              <a:rPr sz="2850" spc="-10" dirty="0">
                <a:solidFill>
                  <a:srgbClr val="04617B"/>
                </a:solidFill>
                <a:latin typeface="Arial"/>
                <a:cs typeface="Arial"/>
              </a:rPr>
              <a:t>,</a:t>
            </a:r>
            <a:r>
              <a:rPr sz="2850" spc="-3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tek</a:t>
            </a:r>
            <a:r>
              <a:rPr sz="2850" spc="-5" dirty="0">
                <a:solidFill>
                  <a:srgbClr val="04617B"/>
                </a:solidFill>
                <a:latin typeface="Arial"/>
                <a:cs typeface="Arial"/>
              </a:rPr>
              <a:t>r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a</a:t>
            </a:r>
            <a:r>
              <a:rPr sz="2850" spc="-5" dirty="0">
                <a:solidFill>
                  <a:srgbClr val="04617B"/>
                </a:solidFill>
                <a:latin typeface="Arial"/>
                <a:cs typeface="Arial"/>
              </a:rPr>
              <a:t>r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layan enfe</a:t>
            </a:r>
            <a:r>
              <a:rPr sz="2850" spc="-10" dirty="0">
                <a:solidFill>
                  <a:srgbClr val="04617B"/>
                </a:solidFill>
                <a:latin typeface="Arial"/>
                <a:cs typeface="Arial"/>
              </a:rPr>
              <a:t>k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siyon,</a:t>
            </a:r>
            <a:r>
              <a:rPr sz="2850" spc="-5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mantar</a:t>
            </a:r>
            <a:r>
              <a:rPr sz="2850" spc="-6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enfe</a:t>
            </a:r>
            <a:r>
              <a:rPr sz="2850" spc="-10" dirty="0">
                <a:solidFill>
                  <a:srgbClr val="04617B"/>
                </a:solidFill>
                <a:latin typeface="Arial"/>
                <a:cs typeface="Arial"/>
              </a:rPr>
              <a:t>k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siyonla</a:t>
            </a:r>
            <a:r>
              <a:rPr sz="2850" spc="-5" dirty="0">
                <a:solidFill>
                  <a:srgbClr val="04617B"/>
                </a:solidFill>
                <a:latin typeface="Arial"/>
                <a:cs typeface="Arial"/>
              </a:rPr>
              <a:t>r</a:t>
            </a:r>
            <a:r>
              <a:rPr sz="2850" spc="-10" dirty="0">
                <a:solidFill>
                  <a:srgbClr val="04617B"/>
                </a:solidFill>
                <a:latin typeface="Arial"/>
                <a:cs typeface="Arial"/>
              </a:rPr>
              <a:t>ı</a:t>
            </a:r>
            <a:r>
              <a:rPr sz="2850" spc="-7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olu</a:t>
            </a:r>
            <a:r>
              <a:rPr sz="2850" spc="-155" dirty="0">
                <a:solidFill>
                  <a:srgbClr val="04617B"/>
                </a:solidFill>
                <a:latin typeface="Arial"/>
                <a:cs typeface="Arial"/>
              </a:rPr>
              <a:t>r</a:t>
            </a:r>
            <a:r>
              <a:rPr sz="2850" spc="-10" dirty="0">
                <a:solidFill>
                  <a:srgbClr val="04617B"/>
                </a:solidFill>
                <a:latin typeface="Arial"/>
                <a:cs typeface="Arial"/>
              </a:rPr>
              <a:t>.</a:t>
            </a:r>
            <a:endParaRPr sz="285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28699" rIns="0" bIns="0" rtlCol="0">
            <a:spAutoFit/>
          </a:bodyPr>
          <a:lstStyle/>
          <a:p>
            <a:pPr marL="1576070">
              <a:lnSpc>
                <a:spcPct val="100000"/>
              </a:lnSpc>
            </a:pPr>
            <a:r>
              <a:rPr sz="3950" b="1" spc="-5" dirty="0">
                <a:solidFill>
                  <a:srgbClr val="04617B"/>
                </a:solidFill>
                <a:latin typeface="Arial"/>
                <a:cs typeface="Arial"/>
              </a:rPr>
              <a:t>Di</a:t>
            </a:r>
            <a:r>
              <a:rPr sz="3950" b="1" spc="-45" dirty="0">
                <a:solidFill>
                  <a:srgbClr val="04617B"/>
                </a:solidFill>
                <a:latin typeface="Arial"/>
                <a:cs typeface="Arial"/>
              </a:rPr>
              <a:t>y</a:t>
            </a:r>
            <a:r>
              <a:rPr sz="3950" b="1" spc="-5" dirty="0">
                <a:solidFill>
                  <a:srgbClr val="04617B"/>
                </a:solidFill>
                <a:latin typeface="Arial"/>
                <a:cs typeface="Arial"/>
              </a:rPr>
              <a:t>abe</a:t>
            </a:r>
            <a:r>
              <a:rPr sz="3950" b="1" spc="10" dirty="0">
                <a:solidFill>
                  <a:srgbClr val="04617B"/>
                </a:solidFill>
                <a:latin typeface="Arial"/>
                <a:cs typeface="Arial"/>
              </a:rPr>
              <a:t>t</a:t>
            </a:r>
            <a:r>
              <a:rPr sz="3950" b="1" dirty="0">
                <a:solidFill>
                  <a:srgbClr val="04617B"/>
                </a:solidFill>
                <a:latin typeface="Arial"/>
                <a:cs typeface="Arial"/>
              </a:rPr>
              <a:t>in</a:t>
            </a:r>
            <a:r>
              <a:rPr sz="3950" b="1" spc="10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3950" b="1" spc="-5" dirty="0">
                <a:solidFill>
                  <a:srgbClr val="04617B"/>
                </a:solidFill>
                <a:latin typeface="Arial"/>
                <a:cs typeface="Arial"/>
              </a:rPr>
              <a:t>Beli</a:t>
            </a:r>
            <a:r>
              <a:rPr sz="3950" b="1" spc="10" dirty="0">
                <a:solidFill>
                  <a:srgbClr val="04617B"/>
                </a:solidFill>
                <a:latin typeface="Arial"/>
                <a:cs typeface="Arial"/>
              </a:rPr>
              <a:t>r</a:t>
            </a:r>
            <a:r>
              <a:rPr sz="3950" b="1" dirty="0">
                <a:solidFill>
                  <a:srgbClr val="04617B"/>
                </a:solidFill>
                <a:latin typeface="Arial"/>
                <a:cs typeface="Arial"/>
              </a:rPr>
              <a:t>ti</a:t>
            </a:r>
            <a:r>
              <a:rPr sz="3950" b="1" spc="10" dirty="0">
                <a:solidFill>
                  <a:srgbClr val="04617B"/>
                </a:solidFill>
                <a:latin typeface="Arial"/>
                <a:cs typeface="Arial"/>
              </a:rPr>
              <a:t>l</a:t>
            </a:r>
            <a:r>
              <a:rPr sz="3950" b="1" spc="-5" dirty="0">
                <a:solidFill>
                  <a:srgbClr val="04617B"/>
                </a:solidFill>
                <a:latin typeface="Arial"/>
                <a:cs typeface="Arial"/>
              </a:rPr>
              <a:t>e</a:t>
            </a:r>
            <a:r>
              <a:rPr sz="3950" b="1" spc="5" dirty="0">
                <a:solidFill>
                  <a:srgbClr val="04617B"/>
                </a:solidFill>
                <a:latin typeface="Arial"/>
                <a:cs typeface="Arial"/>
              </a:rPr>
              <a:t>r</a:t>
            </a:r>
            <a:r>
              <a:rPr sz="3950" b="1" dirty="0">
                <a:solidFill>
                  <a:srgbClr val="04617B"/>
                </a:solidFill>
                <a:latin typeface="Arial"/>
                <a:cs typeface="Arial"/>
              </a:rPr>
              <a:t>i</a:t>
            </a:r>
            <a:endParaRPr sz="395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2700" y="0"/>
            <a:ext cx="1803400" cy="1803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00" y="12698"/>
            <a:ext cx="12979400" cy="9728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20568" y="60260"/>
            <a:ext cx="11977823" cy="19153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42304" y="298187"/>
            <a:ext cx="11122025" cy="12630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5340"/>
              </a:lnSpc>
            </a:pPr>
            <a:r>
              <a:rPr sz="4800" b="1" dirty="0">
                <a:solidFill>
                  <a:srgbClr val="DCD177"/>
                </a:solidFill>
                <a:latin typeface="Arial Narrow"/>
                <a:cs typeface="Arial Narrow"/>
              </a:rPr>
              <a:t>U</a:t>
            </a:r>
            <a:r>
              <a:rPr sz="4800" b="1" spc="-25" dirty="0">
                <a:solidFill>
                  <a:srgbClr val="DCD177"/>
                </a:solidFill>
                <a:latin typeface="Arial Narrow"/>
                <a:cs typeface="Arial Narrow"/>
              </a:rPr>
              <a:t>K</a:t>
            </a:r>
            <a:r>
              <a:rPr sz="4800" b="1" dirty="0">
                <a:solidFill>
                  <a:srgbClr val="DCD177"/>
                </a:solidFill>
                <a:latin typeface="Arial Narrow"/>
                <a:cs typeface="Arial Narrow"/>
              </a:rPr>
              <a:t>PDS</a:t>
            </a:r>
            <a:r>
              <a:rPr sz="4800" b="1" spc="40" dirty="0">
                <a:solidFill>
                  <a:srgbClr val="DCD177"/>
                </a:solidFill>
                <a:latin typeface="Arial Narrow"/>
                <a:cs typeface="Arial Narrow"/>
              </a:rPr>
              <a:t> </a:t>
            </a:r>
            <a:r>
              <a:rPr sz="4800" b="1" dirty="0">
                <a:solidFill>
                  <a:srgbClr val="DCD177"/>
                </a:solidFill>
                <a:latin typeface="Arial Narrow"/>
                <a:cs typeface="Arial Narrow"/>
              </a:rPr>
              <a:t>Gözlemsel</a:t>
            </a:r>
            <a:r>
              <a:rPr sz="4800" b="1" spc="5" dirty="0">
                <a:solidFill>
                  <a:srgbClr val="DCD177"/>
                </a:solidFill>
                <a:latin typeface="Arial Narrow"/>
                <a:cs typeface="Arial Narrow"/>
              </a:rPr>
              <a:t> </a:t>
            </a:r>
            <a:r>
              <a:rPr sz="4800" b="1" dirty="0">
                <a:solidFill>
                  <a:srgbClr val="DCD177"/>
                </a:solidFill>
                <a:latin typeface="Arial Narrow"/>
                <a:cs typeface="Arial Narrow"/>
              </a:rPr>
              <a:t>Çalışm</a:t>
            </a:r>
            <a:r>
              <a:rPr sz="4800" b="1" spc="5" dirty="0">
                <a:solidFill>
                  <a:srgbClr val="DCD177"/>
                </a:solidFill>
                <a:latin typeface="Arial Narrow"/>
                <a:cs typeface="Arial Narrow"/>
              </a:rPr>
              <a:t>a</a:t>
            </a:r>
            <a:r>
              <a:rPr sz="4800" b="1" dirty="0">
                <a:solidFill>
                  <a:srgbClr val="DCD177"/>
                </a:solidFill>
                <a:latin typeface="Arial Narrow"/>
                <a:cs typeface="Arial Narrow"/>
              </a:rPr>
              <a:t>:</a:t>
            </a:r>
            <a:r>
              <a:rPr sz="4800" b="1" spc="20" dirty="0">
                <a:solidFill>
                  <a:srgbClr val="DCD177"/>
                </a:solidFill>
                <a:latin typeface="Arial Narrow"/>
                <a:cs typeface="Arial Narrow"/>
              </a:rPr>
              <a:t> </a:t>
            </a:r>
            <a:r>
              <a:rPr sz="4800" b="1" dirty="0">
                <a:solidFill>
                  <a:srgbClr val="DCD177"/>
                </a:solidFill>
                <a:latin typeface="Arial Narrow"/>
                <a:cs typeface="Arial Narrow"/>
              </a:rPr>
              <a:t>Hb</a:t>
            </a:r>
            <a:r>
              <a:rPr sz="4800" b="1" spc="-15" dirty="0">
                <a:solidFill>
                  <a:srgbClr val="DCD177"/>
                </a:solidFill>
                <a:latin typeface="Arial Narrow"/>
                <a:cs typeface="Arial Narrow"/>
              </a:rPr>
              <a:t>A</a:t>
            </a:r>
            <a:r>
              <a:rPr sz="4800" b="1" spc="-7" baseline="-20833" dirty="0">
                <a:solidFill>
                  <a:srgbClr val="DCD177"/>
                </a:solidFill>
                <a:latin typeface="Arial Narrow"/>
                <a:cs typeface="Arial Narrow"/>
              </a:rPr>
              <a:t>1c</a:t>
            </a:r>
            <a:r>
              <a:rPr sz="4800" b="1" dirty="0">
                <a:solidFill>
                  <a:srgbClr val="DCD177"/>
                </a:solidFill>
                <a:latin typeface="Arial Narrow"/>
                <a:cs typeface="Arial Narrow"/>
              </a:rPr>
              <a:t>deki</a:t>
            </a:r>
            <a:r>
              <a:rPr sz="4800" b="1" spc="25" dirty="0">
                <a:solidFill>
                  <a:srgbClr val="DCD177"/>
                </a:solidFill>
                <a:latin typeface="Arial Narrow"/>
                <a:cs typeface="Arial Narrow"/>
              </a:rPr>
              <a:t> </a:t>
            </a:r>
            <a:r>
              <a:rPr sz="4800" b="1" dirty="0">
                <a:solidFill>
                  <a:srgbClr val="DCD177"/>
                </a:solidFill>
                <a:latin typeface="Arial Narrow"/>
                <a:cs typeface="Arial Narrow"/>
              </a:rPr>
              <a:t>Az</a:t>
            </a:r>
            <a:r>
              <a:rPr sz="4800" b="1" spc="-20" dirty="0">
                <a:solidFill>
                  <a:srgbClr val="DCD177"/>
                </a:solidFill>
                <a:latin typeface="Arial Narrow"/>
                <a:cs typeface="Arial Narrow"/>
              </a:rPr>
              <a:t>a</a:t>
            </a:r>
            <a:r>
              <a:rPr sz="4800" b="1" spc="-5" dirty="0">
                <a:solidFill>
                  <a:srgbClr val="DCD177"/>
                </a:solidFill>
                <a:latin typeface="Arial Narrow"/>
                <a:cs typeface="Arial Narrow"/>
              </a:rPr>
              <a:t>lma</a:t>
            </a:r>
            <a:endParaRPr sz="4800">
              <a:latin typeface="Arial Narrow"/>
              <a:cs typeface="Arial Narrow"/>
            </a:endParaRPr>
          </a:p>
          <a:p>
            <a:pPr algn="ctr">
              <a:lnSpc>
                <a:spcPts val="5340"/>
              </a:lnSpc>
            </a:pPr>
            <a:r>
              <a:rPr sz="4800" b="1" dirty="0">
                <a:solidFill>
                  <a:srgbClr val="DCD177"/>
                </a:solidFill>
                <a:latin typeface="Arial Narrow"/>
                <a:cs typeface="Arial Narrow"/>
              </a:rPr>
              <a:t>Diyabet i</a:t>
            </a:r>
            <a:r>
              <a:rPr sz="4800" b="1" spc="10" dirty="0">
                <a:solidFill>
                  <a:srgbClr val="DCD177"/>
                </a:solidFill>
                <a:latin typeface="Arial Narrow"/>
                <a:cs typeface="Arial Narrow"/>
              </a:rPr>
              <a:t>l</a:t>
            </a:r>
            <a:r>
              <a:rPr sz="4800" b="1" dirty="0">
                <a:solidFill>
                  <a:srgbClr val="DCD177"/>
                </a:solidFill>
                <a:latin typeface="Arial Narrow"/>
                <a:cs typeface="Arial Narrow"/>
              </a:rPr>
              <a:t>e İl</a:t>
            </a:r>
            <a:r>
              <a:rPr sz="4800" b="1" spc="5" dirty="0">
                <a:solidFill>
                  <a:srgbClr val="DCD177"/>
                </a:solidFill>
                <a:latin typeface="Arial Narrow"/>
                <a:cs typeface="Arial Narrow"/>
              </a:rPr>
              <a:t>i</a:t>
            </a:r>
            <a:r>
              <a:rPr sz="4800" b="1" dirty="0">
                <a:solidFill>
                  <a:srgbClr val="DCD177"/>
                </a:solidFill>
                <a:latin typeface="Arial Narrow"/>
                <a:cs typeface="Arial Narrow"/>
              </a:rPr>
              <a:t>şki</a:t>
            </a:r>
            <a:r>
              <a:rPr sz="4800" b="1" spc="5" dirty="0">
                <a:solidFill>
                  <a:srgbClr val="DCD177"/>
                </a:solidFill>
                <a:latin typeface="Arial Narrow"/>
                <a:cs typeface="Arial Narrow"/>
              </a:rPr>
              <a:t>l</a:t>
            </a:r>
            <a:r>
              <a:rPr sz="4800" b="1" dirty="0">
                <a:solidFill>
                  <a:srgbClr val="DCD177"/>
                </a:solidFill>
                <a:latin typeface="Arial Narrow"/>
                <a:cs typeface="Arial Narrow"/>
              </a:rPr>
              <a:t>i</a:t>
            </a:r>
            <a:r>
              <a:rPr sz="4800" b="1" spc="-30" dirty="0">
                <a:solidFill>
                  <a:srgbClr val="DCD177"/>
                </a:solidFill>
                <a:latin typeface="Arial Narrow"/>
                <a:cs typeface="Arial Narrow"/>
              </a:rPr>
              <a:t> </a:t>
            </a:r>
            <a:r>
              <a:rPr sz="4800" b="1" dirty="0">
                <a:solidFill>
                  <a:srgbClr val="DCD177"/>
                </a:solidFill>
                <a:latin typeface="Arial Narrow"/>
                <a:cs typeface="Arial Narrow"/>
              </a:rPr>
              <a:t>Komplikasyon</a:t>
            </a:r>
            <a:r>
              <a:rPr sz="4800" b="1" spc="10" dirty="0">
                <a:solidFill>
                  <a:srgbClr val="DCD177"/>
                </a:solidFill>
                <a:latin typeface="Arial Narrow"/>
                <a:cs typeface="Arial Narrow"/>
              </a:rPr>
              <a:t>l</a:t>
            </a:r>
            <a:r>
              <a:rPr sz="4800" b="1" dirty="0">
                <a:solidFill>
                  <a:srgbClr val="DCD177"/>
                </a:solidFill>
                <a:latin typeface="Arial Narrow"/>
                <a:cs typeface="Arial Narrow"/>
              </a:rPr>
              <a:t>arı </a:t>
            </a:r>
            <a:r>
              <a:rPr sz="4800" b="1" spc="-15" dirty="0">
                <a:solidFill>
                  <a:srgbClr val="DCD177"/>
                </a:solidFill>
                <a:latin typeface="Arial Narrow"/>
                <a:cs typeface="Arial Narrow"/>
              </a:rPr>
              <a:t>A</a:t>
            </a:r>
            <a:r>
              <a:rPr sz="4800" b="1" dirty="0">
                <a:solidFill>
                  <a:srgbClr val="DCD177"/>
                </a:solidFill>
                <a:latin typeface="Arial Narrow"/>
                <a:cs typeface="Arial Narrow"/>
              </a:rPr>
              <a:t>zaltır</a:t>
            </a:r>
            <a:endParaRPr sz="4800">
              <a:latin typeface="Arial Narrow"/>
              <a:cs typeface="Arial Narrow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34831" y="2375343"/>
            <a:ext cx="3055620" cy="1202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598805">
              <a:lnSpc>
                <a:spcPct val="140300"/>
              </a:lnSpc>
            </a:pPr>
            <a:r>
              <a:rPr sz="3400" b="1" spc="-1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3400" b="1" spc="-5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3400" b="1" spc="-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375" b="1" baseline="-20987" dirty="0">
                <a:solidFill>
                  <a:srgbClr val="FFFFFF"/>
                </a:solidFill>
                <a:latin typeface="Arial"/>
                <a:cs typeface="Arial"/>
              </a:rPr>
              <a:t>1c</a:t>
            </a:r>
            <a:r>
              <a:rPr sz="3400" b="1" dirty="0">
                <a:solidFill>
                  <a:srgbClr val="FFFFFF"/>
                </a:solidFill>
                <a:latin typeface="Arial"/>
                <a:cs typeface="Arial"/>
              </a:rPr>
              <a:t>’de </a:t>
            </a:r>
            <a:r>
              <a:rPr sz="3400" b="1" spc="-5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3400" b="1" spc="-1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400" b="1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3400" b="1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400" b="1" spc="-70" dirty="0">
                <a:solidFill>
                  <a:srgbClr val="FFFFFF"/>
                </a:solidFill>
                <a:latin typeface="Arial"/>
                <a:cs typeface="Arial"/>
              </a:rPr>
              <a:t>%</a:t>
            </a:r>
            <a:r>
              <a:rPr sz="3400" b="1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3400" b="1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400" b="1" spc="-5" dirty="0">
                <a:solidFill>
                  <a:srgbClr val="FFFFFF"/>
                </a:solidFill>
                <a:latin typeface="Arial"/>
                <a:cs typeface="Arial"/>
              </a:rPr>
              <a:t>azalma</a:t>
            </a:r>
            <a:endParaRPr sz="3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656309" y="2259994"/>
            <a:ext cx="1801495" cy="11328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3400" b="1" spc="-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400" b="1" spc="-10" dirty="0">
                <a:solidFill>
                  <a:srgbClr val="FFFFFF"/>
                </a:solidFill>
                <a:latin typeface="Arial"/>
                <a:cs typeface="Arial"/>
              </a:rPr>
              <a:t>Z</a:t>
            </a:r>
            <a:r>
              <a:rPr sz="3400" b="1" spc="-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400" b="1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3400" b="1" spc="-5" dirty="0">
                <a:solidFill>
                  <a:srgbClr val="FFFFFF"/>
                </a:solidFill>
                <a:latin typeface="Arial"/>
                <a:cs typeface="Arial"/>
              </a:rPr>
              <a:t>AN</a:t>
            </a:r>
            <a:endParaRPr sz="3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230"/>
              </a:spcBef>
            </a:pPr>
            <a:r>
              <a:rPr sz="3400" b="1" dirty="0">
                <a:solidFill>
                  <a:srgbClr val="FFFFFF"/>
                </a:solidFill>
                <a:latin typeface="Arial"/>
                <a:cs typeface="Arial"/>
              </a:rPr>
              <a:t>RİS</a:t>
            </a:r>
            <a:r>
              <a:rPr sz="3400" b="1" spc="-15" dirty="0">
                <a:solidFill>
                  <a:srgbClr val="FFFFFF"/>
                </a:solidFill>
                <a:latin typeface="Arial"/>
                <a:cs typeface="Arial"/>
              </a:rPr>
              <a:t>K</a:t>
            </a:r>
            <a:r>
              <a:rPr sz="3400" b="1" dirty="0">
                <a:solidFill>
                  <a:srgbClr val="FFFFFF"/>
                </a:solidFill>
                <a:latin typeface="Arial"/>
                <a:cs typeface="Arial"/>
              </a:rPr>
              <a:t>*</a:t>
            </a:r>
            <a:endParaRPr sz="34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577799" y="3647804"/>
            <a:ext cx="2052955" cy="4985385"/>
          </a:xfrm>
          <a:custGeom>
            <a:avLst/>
            <a:gdLst/>
            <a:ahLst/>
            <a:cxnLst/>
            <a:rect l="l" t="t" r="r" b="b"/>
            <a:pathLst>
              <a:path w="2052954" h="4985384">
                <a:moveTo>
                  <a:pt x="2052727" y="3739412"/>
                </a:moveTo>
                <a:lnTo>
                  <a:pt x="0" y="3739412"/>
                </a:lnTo>
                <a:lnTo>
                  <a:pt x="1025192" y="4985071"/>
                </a:lnTo>
                <a:lnTo>
                  <a:pt x="2052727" y="3739412"/>
                </a:lnTo>
                <a:close/>
              </a:path>
              <a:path w="2052954" h="4985384">
                <a:moveTo>
                  <a:pt x="1703546" y="0"/>
                </a:moveTo>
                <a:lnTo>
                  <a:pt x="349181" y="0"/>
                </a:lnTo>
                <a:lnTo>
                  <a:pt x="349181" y="3739412"/>
                </a:lnTo>
                <a:lnTo>
                  <a:pt x="1703546" y="3739412"/>
                </a:lnTo>
                <a:lnTo>
                  <a:pt x="1703546" y="0"/>
                </a:lnTo>
                <a:close/>
              </a:path>
            </a:pathLst>
          </a:custGeom>
          <a:solidFill>
            <a:srgbClr val="FF33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577798" y="3647801"/>
            <a:ext cx="2052955" cy="4985385"/>
          </a:xfrm>
          <a:custGeom>
            <a:avLst/>
            <a:gdLst/>
            <a:ahLst/>
            <a:cxnLst/>
            <a:rect l="l" t="t" r="r" b="b"/>
            <a:pathLst>
              <a:path w="2052954" h="4985384">
                <a:moveTo>
                  <a:pt x="0" y="3739413"/>
                </a:moveTo>
                <a:lnTo>
                  <a:pt x="349181" y="3739413"/>
                </a:lnTo>
                <a:lnTo>
                  <a:pt x="349181" y="0"/>
                </a:lnTo>
                <a:lnTo>
                  <a:pt x="1703545" y="0"/>
                </a:lnTo>
                <a:lnTo>
                  <a:pt x="1703545" y="3739413"/>
                </a:lnTo>
                <a:lnTo>
                  <a:pt x="2052727" y="3739413"/>
                </a:lnTo>
                <a:lnTo>
                  <a:pt x="1025191" y="4985073"/>
                </a:lnTo>
                <a:lnTo>
                  <a:pt x="0" y="3739413"/>
                </a:lnTo>
              </a:path>
            </a:pathLst>
          </a:custGeom>
          <a:ln w="54075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054792" y="5352400"/>
            <a:ext cx="1094740" cy="821690"/>
          </a:xfrm>
          <a:custGeom>
            <a:avLst/>
            <a:gdLst/>
            <a:ahLst/>
            <a:cxnLst/>
            <a:rect l="l" t="t" r="r" b="b"/>
            <a:pathLst>
              <a:path w="1094739" h="821689">
                <a:moveTo>
                  <a:pt x="0" y="821492"/>
                </a:moveTo>
                <a:lnTo>
                  <a:pt x="1094596" y="821492"/>
                </a:lnTo>
                <a:lnTo>
                  <a:pt x="1094596" y="0"/>
                </a:lnTo>
                <a:lnTo>
                  <a:pt x="0" y="0"/>
                </a:lnTo>
                <a:lnTo>
                  <a:pt x="0" y="821492"/>
                </a:lnTo>
                <a:close/>
              </a:path>
            </a:pathLst>
          </a:custGeom>
          <a:solidFill>
            <a:srgbClr val="FF33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2172786" y="5497297"/>
            <a:ext cx="859790" cy="603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50" spc="-10" dirty="0">
                <a:solidFill>
                  <a:srgbClr val="FFFFFF"/>
                </a:solidFill>
                <a:latin typeface="Arial"/>
                <a:cs typeface="Arial"/>
              </a:rPr>
              <a:t>%</a:t>
            </a:r>
            <a:r>
              <a:rPr sz="455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45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406505" y="3927532"/>
            <a:ext cx="4595495" cy="4578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40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3400" spc="-1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400" dirty="0">
                <a:solidFill>
                  <a:srgbClr val="FFFFFF"/>
                </a:solidFill>
                <a:latin typeface="Arial"/>
                <a:cs typeface="Arial"/>
              </a:rPr>
              <a:t>stal</a:t>
            </a:r>
            <a:r>
              <a:rPr sz="3400" spc="-35" dirty="0">
                <a:solidFill>
                  <a:srgbClr val="FFFFFF"/>
                </a:solidFill>
                <a:latin typeface="Arial"/>
                <a:cs typeface="Arial"/>
              </a:rPr>
              <a:t>ı</a:t>
            </a:r>
            <a:r>
              <a:rPr sz="3400" dirty="0">
                <a:solidFill>
                  <a:srgbClr val="FFFFFF"/>
                </a:solidFill>
                <a:latin typeface="Arial"/>
                <a:cs typeface="Arial"/>
              </a:rPr>
              <a:t>kla</a:t>
            </a:r>
            <a:r>
              <a:rPr sz="34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40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400" spc="-1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3400" dirty="0">
                <a:solidFill>
                  <a:srgbClr val="FFFFFF"/>
                </a:solidFill>
                <a:latin typeface="Arial"/>
                <a:cs typeface="Arial"/>
              </a:rPr>
              <a:t>işk</a:t>
            </a:r>
            <a:r>
              <a:rPr sz="3400" spc="-1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400" dirty="0">
                <a:solidFill>
                  <a:srgbClr val="FFFFFF"/>
                </a:solidFill>
                <a:latin typeface="Arial"/>
                <a:cs typeface="Arial"/>
              </a:rPr>
              <a:t>li</a:t>
            </a:r>
            <a:r>
              <a:rPr sz="3400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400" dirty="0">
                <a:solidFill>
                  <a:srgbClr val="FFFFFF"/>
                </a:solidFill>
                <a:latin typeface="Arial"/>
                <a:cs typeface="Arial"/>
              </a:rPr>
              <a:t>ö</a:t>
            </a:r>
            <a:r>
              <a:rPr sz="3400" spc="-1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3400" dirty="0">
                <a:solidFill>
                  <a:srgbClr val="FFFFFF"/>
                </a:solidFill>
                <a:latin typeface="Arial"/>
                <a:cs typeface="Arial"/>
              </a:rPr>
              <a:t>ümler</a:t>
            </a:r>
            <a:endParaRPr sz="34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813553" y="5190757"/>
            <a:ext cx="3778250" cy="4578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400" dirty="0">
                <a:solidFill>
                  <a:srgbClr val="FFFFFF"/>
                </a:solidFill>
                <a:latin typeface="Arial"/>
                <a:cs typeface="Arial"/>
              </a:rPr>
              <a:t>Miyokard</a:t>
            </a:r>
            <a:r>
              <a:rPr sz="34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40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400" spc="-1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400" dirty="0">
                <a:solidFill>
                  <a:srgbClr val="FFFFFF"/>
                </a:solidFill>
                <a:latin typeface="Arial"/>
                <a:cs typeface="Arial"/>
              </a:rPr>
              <a:t>fa</a:t>
            </a:r>
            <a:r>
              <a:rPr sz="3400" spc="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3400" dirty="0">
                <a:solidFill>
                  <a:srgbClr val="FFFFFF"/>
                </a:solidFill>
                <a:latin typeface="Arial"/>
                <a:cs typeface="Arial"/>
              </a:rPr>
              <a:t>ktüsü</a:t>
            </a:r>
            <a:endParaRPr sz="34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227317" y="6190961"/>
            <a:ext cx="4952365" cy="19850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3400" spc="5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34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400" dirty="0">
                <a:solidFill>
                  <a:srgbClr val="FFFFFF"/>
                </a:solidFill>
                <a:latin typeface="Arial"/>
                <a:cs typeface="Arial"/>
              </a:rPr>
              <a:t>krovaskül</a:t>
            </a:r>
            <a:r>
              <a:rPr sz="3400" spc="-1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40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endParaRPr sz="3400">
              <a:latin typeface="Arial"/>
              <a:cs typeface="Arial"/>
            </a:endParaRPr>
          </a:p>
          <a:p>
            <a:pPr marL="12700" indent="913765">
              <a:lnSpc>
                <a:spcPct val="100000"/>
              </a:lnSpc>
              <a:spcBef>
                <a:spcPts val="5"/>
              </a:spcBef>
            </a:pPr>
            <a:r>
              <a:rPr sz="3400" dirty="0">
                <a:solidFill>
                  <a:srgbClr val="FFFFFF"/>
                </a:solidFill>
                <a:latin typeface="Arial"/>
                <a:cs typeface="Arial"/>
              </a:rPr>
              <a:t>komp</a:t>
            </a:r>
            <a:r>
              <a:rPr sz="3400" spc="-2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3400" spc="-5" dirty="0">
                <a:solidFill>
                  <a:srgbClr val="FFFFFF"/>
                </a:solidFill>
                <a:latin typeface="Arial"/>
                <a:cs typeface="Arial"/>
              </a:rPr>
              <a:t>ik</a:t>
            </a:r>
            <a:r>
              <a:rPr sz="3400" spc="-1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400" dirty="0">
                <a:solidFill>
                  <a:srgbClr val="FFFFFF"/>
                </a:solidFill>
                <a:latin typeface="Arial"/>
                <a:cs typeface="Arial"/>
              </a:rPr>
              <a:t>syo</a:t>
            </a:r>
            <a:r>
              <a:rPr sz="3400" spc="-1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400" spc="-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3400" spc="-1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40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endParaRPr sz="3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"/>
              </a:spcBef>
            </a:pPr>
            <a:endParaRPr sz="335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340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3400" spc="-1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400" dirty="0">
                <a:solidFill>
                  <a:srgbClr val="FFFFFF"/>
                </a:solidFill>
                <a:latin typeface="Arial"/>
                <a:cs typeface="Arial"/>
              </a:rPr>
              <a:t>rife</a:t>
            </a:r>
            <a:r>
              <a:rPr sz="3400" spc="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3400" dirty="0">
                <a:solidFill>
                  <a:srgbClr val="FFFFFF"/>
                </a:solidFill>
                <a:latin typeface="Arial"/>
                <a:cs typeface="Arial"/>
              </a:rPr>
              <a:t>ik</a:t>
            </a:r>
            <a:r>
              <a:rPr sz="34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400" dirty="0">
                <a:solidFill>
                  <a:srgbClr val="FFFFFF"/>
                </a:solidFill>
                <a:latin typeface="Arial"/>
                <a:cs typeface="Arial"/>
              </a:rPr>
              <a:t>vaskü</a:t>
            </a:r>
            <a:r>
              <a:rPr sz="3400" spc="-1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3400" dirty="0">
                <a:solidFill>
                  <a:srgbClr val="FFFFFF"/>
                </a:solidFill>
                <a:latin typeface="Arial"/>
                <a:cs typeface="Arial"/>
              </a:rPr>
              <a:t>er</a:t>
            </a:r>
            <a:r>
              <a:rPr sz="34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400" dirty="0">
                <a:solidFill>
                  <a:srgbClr val="FFFFFF"/>
                </a:solidFill>
                <a:latin typeface="Arial"/>
                <a:cs typeface="Arial"/>
              </a:rPr>
              <a:t>hasta</a:t>
            </a:r>
            <a:r>
              <a:rPr sz="3400" spc="-1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3400" spc="-30" dirty="0">
                <a:solidFill>
                  <a:srgbClr val="FFFFFF"/>
                </a:solidFill>
                <a:latin typeface="Arial"/>
                <a:cs typeface="Arial"/>
              </a:rPr>
              <a:t>ı</a:t>
            </a:r>
            <a:r>
              <a:rPr sz="3400" dirty="0">
                <a:solidFill>
                  <a:srgbClr val="FFFFFF"/>
                </a:solidFill>
                <a:latin typeface="Arial"/>
                <a:cs typeface="Arial"/>
              </a:rPr>
              <a:t>k</a:t>
            </a:r>
            <a:endParaRPr sz="34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0066327" y="3647804"/>
            <a:ext cx="956310" cy="1027430"/>
          </a:xfrm>
          <a:custGeom>
            <a:avLst/>
            <a:gdLst/>
            <a:ahLst/>
            <a:cxnLst/>
            <a:rect l="l" t="t" r="r" b="b"/>
            <a:pathLst>
              <a:path w="956309" h="1027429">
                <a:moveTo>
                  <a:pt x="956148" y="0"/>
                </a:moveTo>
                <a:lnTo>
                  <a:pt x="0" y="0"/>
                </a:lnTo>
                <a:lnTo>
                  <a:pt x="0" y="769788"/>
                </a:lnTo>
                <a:lnTo>
                  <a:pt x="478073" y="1026864"/>
                </a:lnTo>
                <a:lnTo>
                  <a:pt x="956148" y="769788"/>
                </a:lnTo>
                <a:lnTo>
                  <a:pt x="956148" y="0"/>
                </a:lnTo>
                <a:close/>
              </a:path>
            </a:pathLst>
          </a:custGeom>
          <a:solidFill>
            <a:srgbClr val="FF33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066323" y="3647801"/>
            <a:ext cx="956310" cy="1027430"/>
          </a:xfrm>
          <a:custGeom>
            <a:avLst/>
            <a:gdLst/>
            <a:ahLst/>
            <a:cxnLst/>
            <a:rect l="l" t="t" r="r" b="b"/>
            <a:pathLst>
              <a:path w="956309" h="1027429">
                <a:moveTo>
                  <a:pt x="956148" y="0"/>
                </a:moveTo>
                <a:lnTo>
                  <a:pt x="956148" y="769789"/>
                </a:lnTo>
                <a:lnTo>
                  <a:pt x="478074" y="1026865"/>
                </a:lnTo>
                <a:lnTo>
                  <a:pt x="0" y="769789"/>
                </a:lnTo>
                <a:lnTo>
                  <a:pt x="0" y="0"/>
                </a:lnTo>
                <a:lnTo>
                  <a:pt x="956148" y="0"/>
                </a:lnTo>
                <a:close/>
              </a:path>
            </a:pathLst>
          </a:custGeom>
          <a:ln w="54064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0124915" y="3775351"/>
            <a:ext cx="829310" cy="631190"/>
          </a:xfrm>
          <a:custGeom>
            <a:avLst/>
            <a:gdLst/>
            <a:ahLst/>
            <a:cxnLst/>
            <a:rect l="l" t="t" r="r" b="b"/>
            <a:pathLst>
              <a:path w="829309" h="631189">
                <a:moveTo>
                  <a:pt x="817882" y="0"/>
                </a:moveTo>
                <a:lnTo>
                  <a:pt x="0" y="14231"/>
                </a:lnTo>
                <a:lnTo>
                  <a:pt x="10815" y="631071"/>
                </a:lnTo>
                <a:lnTo>
                  <a:pt x="828697" y="616840"/>
                </a:lnTo>
                <a:lnTo>
                  <a:pt x="817882" y="0"/>
                </a:lnTo>
                <a:close/>
              </a:path>
            </a:pathLst>
          </a:custGeom>
          <a:solidFill>
            <a:srgbClr val="FF33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0266312" y="3991173"/>
            <a:ext cx="231775" cy="219710"/>
          </a:xfrm>
          <a:custGeom>
            <a:avLst/>
            <a:gdLst/>
            <a:ahLst/>
            <a:cxnLst/>
            <a:rect l="l" t="t" r="r" b="b"/>
            <a:pathLst>
              <a:path w="231775" h="219710">
                <a:moveTo>
                  <a:pt x="182907" y="0"/>
                </a:moveTo>
                <a:lnTo>
                  <a:pt x="154604" y="541"/>
                </a:lnTo>
                <a:lnTo>
                  <a:pt x="48606" y="219605"/>
                </a:lnTo>
                <a:lnTo>
                  <a:pt x="77809" y="219064"/>
                </a:lnTo>
                <a:lnTo>
                  <a:pt x="182907" y="0"/>
                </a:lnTo>
                <a:close/>
              </a:path>
              <a:path w="231775" h="219710">
                <a:moveTo>
                  <a:pt x="183640" y="108846"/>
                </a:moveTo>
                <a:lnTo>
                  <a:pt x="149536" y="125943"/>
                </a:lnTo>
                <a:lnTo>
                  <a:pt x="140802" y="165597"/>
                </a:lnTo>
                <a:lnTo>
                  <a:pt x="141029" y="170452"/>
                </a:lnTo>
                <a:lnTo>
                  <a:pt x="163238" y="212279"/>
                </a:lnTo>
                <a:lnTo>
                  <a:pt x="189866" y="217542"/>
                </a:lnTo>
                <a:lnTo>
                  <a:pt x="201909" y="215319"/>
                </a:lnTo>
                <a:lnTo>
                  <a:pt x="212943" y="209502"/>
                </a:lnTo>
                <a:lnTo>
                  <a:pt x="223551" y="199303"/>
                </a:lnTo>
                <a:lnTo>
                  <a:pt x="225471" y="195105"/>
                </a:lnTo>
                <a:lnTo>
                  <a:pt x="182186" y="195105"/>
                </a:lnTo>
                <a:lnTo>
                  <a:pt x="178941" y="193483"/>
                </a:lnTo>
                <a:lnTo>
                  <a:pt x="175939" y="189047"/>
                </a:lnTo>
                <a:lnTo>
                  <a:pt x="172755" y="178991"/>
                </a:lnTo>
                <a:lnTo>
                  <a:pt x="171604" y="163937"/>
                </a:lnTo>
                <a:lnTo>
                  <a:pt x="171499" y="160293"/>
                </a:lnTo>
                <a:lnTo>
                  <a:pt x="172502" y="145469"/>
                </a:lnTo>
                <a:lnTo>
                  <a:pt x="175720" y="136156"/>
                </a:lnTo>
                <a:lnTo>
                  <a:pt x="177859" y="132772"/>
                </a:lnTo>
                <a:lnTo>
                  <a:pt x="181104" y="131150"/>
                </a:lnTo>
                <a:lnTo>
                  <a:pt x="185250" y="130971"/>
                </a:lnTo>
                <a:lnTo>
                  <a:pt x="223240" y="130971"/>
                </a:lnTo>
                <a:lnTo>
                  <a:pt x="220070" y="125652"/>
                </a:lnTo>
                <a:lnTo>
                  <a:pt x="209780" y="114499"/>
                </a:lnTo>
                <a:lnTo>
                  <a:pt x="198066" y="110138"/>
                </a:lnTo>
                <a:lnTo>
                  <a:pt x="183640" y="108846"/>
                </a:lnTo>
                <a:close/>
              </a:path>
              <a:path w="231775" h="219710">
                <a:moveTo>
                  <a:pt x="223240" y="130971"/>
                </a:moveTo>
                <a:lnTo>
                  <a:pt x="189397" y="130971"/>
                </a:lnTo>
                <a:lnTo>
                  <a:pt x="192822" y="132591"/>
                </a:lnTo>
                <a:lnTo>
                  <a:pt x="196515" y="138329"/>
                </a:lnTo>
                <a:lnTo>
                  <a:pt x="199076" y="148729"/>
                </a:lnTo>
                <a:lnTo>
                  <a:pt x="200225" y="165597"/>
                </a:lnTo>
                <a:lnTo>
                  <a:pt x="199100" y="180545"/>
                </a:lnTo>
                <a:lnTo>
                  <a:pt x="195886" y="189699"/>
                </a:lnTo>
                <a:lnTo>
                  <a:pt x="193722" y="193122"/>
                </a:lnTo>
                <a:lnTo>
                  <a:pt x="190658" y="194924"/>
                </a:lnTo>
                <a:lnTo>
                  <a:pt x="186332" y="194924"/>
                </a:lnTo>
                <a:lnTo>
                  <a:pt x="182186" y="195105"/>
                </a:lnTo>
                <a:lnTo>
                  <a:pt x="225471" y="195105"/>
                </a:lnTo>
                <a:lnTo>
                  <a:pt x="228211" y="189115"/>
                </a:lnTo>
                <a:lnTo>
                  <a:pt x="230873" y="176253"/>
                </a:lnTo>
                <a:lnTo>
                  <a:pt x="231417" y="163217"/>
                </a:lnTo>
                <a:lnTo>
                  <a:pt x="231508" y="160293"/>
                </a:lnTo>
                <a:lnTo>
                  <a:pt x="230199" y="148079"/>
                </a:lnTo>
                <a:lnTo>
                  <a:pt x="226628" y="136655"/>
                </a:lnTo>
                <a:lnTo>
                  <a:pt x="223240" y="130971"/>
                </a:lnTo>
                <a:close/>
              </a:path>
              <a:path w="231775" h="219710">
                <a:moveTo>
                  <a:pt x="42853" y="2550"/>
                </a:moveTo>
                <a:lnTo>
                  <a:pt x="8746" y="19647"/>
                </a:lnTo>
                <a:lnTo>
                  <a:pt x="0" y="59129"/>
                </a:lnTo>
                <a:lnTo>
                  <a:pt x="211" y="63838"/>
                </a:lnTo>
                <a:lnTo>
                  <a:pt x="22391" y="105780"/>
                </a:lnTo>
                <a:lnTo>
                  <a:pt x="48964" y="111051"/>
                </a:lnTo>
                <a:lnTo>
                  <a:pt x="60996" y="108789"/>
                </a:lnTo>
                <a:lnTo>
                  <a:pt x="71987" y="102994"/>
                </a:lnTo>
                <a:lnTo>
                  <a:pt x="82591" y="92756"/>
                </a:lnTo>
                <a:lnTo>
                  <a:pt x="84531" y="88634"/>
                </a:lnTo>
                <a:lnTo>
                  <a:pt x="41395" y="88634"/>
                </a:lnTo>
                <a:lnTo>
                  <a:pt x="38150" y="87014"/>
                </a:lnTo>
                <a:lnTo>
                  <a:pt x="35138" y="82560"/>
                </a:lnTo>
                <a:lnTo>
                  <a:pt x="31934" y="72506"/>
                </a:lnTo>
                <a:lnTo>
                  <a:pt x="30657" y="57649"/>
                </a:lnTo>
                <a:lnTo>
                  <a:pt x="30566" y="53864"/>
                </a:lnTo>
                <a:lnTo>
                  <a:pt x="31692" y="39013"/>
                </a:lnTo>
                <a:lnTo>
                  <a:pt x="34905" y="29725"/>
                </a:lnTo>
                <a:lnTo>
                  <a:pt x="37069" y="26302"/>
                </a:lnTo>
                <a:lnTo>
                  <a:pt x="40314" y="24500"/>
                </a:lnTo>
                <a:lnTo>
                  <a:pt x="82412" y="24500"/>
                </a:lnTo>
                <a:lnTo>
                  <a:pt x="79229" y="19188"/>
                </a:lnTo>
                <a:lnTo>
                  <a:pt x="68919" y="8097"/>
                </a:lnTo>
                <a:lnTo>
                  <a:pt x="57177" y="3755"/>
                </a:lnTo>
                <a:lnTo>
                  <a:pt x="42853" y="2550"/>
                </a:lnTo>
                <a:close/>
              </a:path>
              <a:path w="231775" h="219710">
                <a:moveTo>
                  <a:pt x="82412" y="24500"/>
                </a:moveTo>
                <a:lnTo>
                  <a:pt x="48606" y="24500"/>
                </a:lnTo>
                <a:lnTo>
                  <a:pt x="52031" y="26122"/>
                </a:lnTo>
                <a:lnTo>
                  <a:pt x="55680" y="31927"/>
                </a:lnTo>
                <a:lnTo>
                  <a:pt x="58246" y="42240"/>
                </a:lnTo>
                <a:lnTo>
                  <a:pt x="59293" y="59129"/>
                </a:lnTo>
                <a:lnTo>
                  <a:pt x="58319" y="74077"/>
                </a:lnTo>
                <a:lnTo>
                  <a:pt x="55276" y="83230"/>
                </a:lnTo>
                <a:lnTo>
                  <a:pt x="52933" y="86653"/>
                </a:lnTo>
                <a:lnTo>
                  <a:pt x="49688" y="88455"/>
                </a:lnTo>
                <a:lnTo>
                  <a:pt x="45541" y="88455"/>
                </a:lnTo>
                <a:lnTo>
                  <a:pt x="41395" y="88634"/>
                </a:lnTo>
                <a:lnTo>
                  <a:pt x="84531" y="88634"/>
                </a:lnTo>
                <a:lnTo>
                  <a:pt x="87362" y="82619"/>
                </a:lnTo>
                <a:lnTo>
                  <a:pt x="90071" y="69809"/>
                </a:lnTo>
                <a:lnTo>
                  <a:pt x="90621" y="56748"/>
                </a:lnTo>
                <a:lnTo>
                  <a:pt x="90714" y="53864"/>
                </a:lnTo>
                <a:lnTo>
                  <a:pt x="89389" y="41591"/>
                </a:lnTo>
                <a:lnTo>
                  <a:pt x="85803" y="30160"/>
                </a:lnTo>
                <a:lnTo>
                  <a:pt x="82412" y="245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0512313" y="3988111"/>
            <a:ext cx="266065" cy="211454"/>
          </a:xfrm>
          <a:custGeom>
            <a:avLst/>
            <a:gdLst/>
            <a:ahLst/>
            <a:cxnLst/>
            <a:rect l="l" t="t" r="r" b="b"/>
            <a:pathLst>
              <a:path w="266065" h="211454">
                <a:moveTo>
                  <a:pt x="129764" y="36029"/>
                </a:moveTo>
                <a:lnTo>
                  <a:pt x="77335" y="36029"/>
                </a:lnTo>
                <a:lnTo>
                  <a:pt x="84005" y="38371"/>
                </a:lnTo>
                <a:lnTo>
                  <a:pt x="93559" y="47560"/>
                </a:lnTo>
                <a:lnTo>
                  <a:pt x="96084" y="54225"/>
                </a:lnTo>
                <a:lnTo>
                  <a:pt x="96228" y="64695"/>
                </a:lnTo>
                <a:lnTo>
                  <a:pt x="93912" y="76145"/>
                </a:lnTo>
                <a:lnTo>
                  <a:pt x="64707" y="113358"/>
                </a:lnTo>
                <a:lnTo>
                  <a:pt x="50466" y="127252"/>
                </a:lnTo>
                <a:lnTo>
                  <a:pt x="40049" y="137876"/>
                </a:lnTo>
                <a:lnTo>
                  <a:pt x="11019" y="174919"/>
                </a:lnTo>
                <a:lnTo>
                  <a:pt x="0" y="211317"/>
                </a:lnTo>
                <a:lnTo>
                  <a:pt x="138267" y="208975"/>
                </a:lnTo>
                <a:lnTo>
                  <a:pt x="137747" y="173666"/>
                </a:lnTo>
                <a:lnTo>
                  <a:pt x="59308" y="173666"/>
                </a:lnTo>
                <a:lnTo>
                  <a:pt x="61291" y="170063"/>
                </a:lnTo>
                <a:lnTo>
                  <a:pt x="96020" y="134095"/>
                </a:lnTo>
                <a:lnTo>
                  <a:pt x="104841" y="125106"/>
                </a:lnTo>
                <a:lnTo>
                  <a:pt x="132262" y="83240"/>
                </a:lnTo>
                <a:lnTo>
                  <a:pt x="135684" y="57922"/>
                </a:lnTo>
                <a:lnTo>
                  <a:pt x="134005" y="46588"/>
                </a:lnTo>
                <a:lnTo>
                  <a:pt x="129764" y="36029"/>
                </a:lnTo>
                <a:close/>
              </a:path>
              <a:path w="266065" h="211454">
                <a:moveTo>
                  <a:pt x="137726" y="172224"/>
                </a:moveTo>
                <a:lnTo>
                  <a:pt x="59308" y="173666"/>
                </a:lnTo>
                <a:lnTo>
                  <a:pt x="137747" y="173666"/>
                </a:lnTo>
                <a:lnTo>
                  <a:pt x="137726" y="172224"/>
                </a:lnTo>
                <a:close/>
              </a:path>
              <a:path w="266065" h="211454">
                <a:moveTo>
                  <a:pt x="75093" y="4382"/>
                </a:moveTo>
                <a:lnTo>
                  <a:pt x="33094" y="12101"/>
                </a:lnTo>
                <a:lnTo>
                  <a:pt x="4463" y="50616"/>
                </a:lnTo>
                <a:lnTo>
                  <a:pt x="2164" y="65575"/>
                </a:lnTo>
                <a:lnTo>
                  <a:pt x="41509" y="67903"/>
                </a:lnTo>
                <a:lnTo>
                  <a:pt x="43980" y="53626"/>
                </a:lnTo>
                <a:lnTo>
                  <a:pt x="49394" y="43957"/>
                </a:lnTo>
                <a:lnTo>
                  <a:pt x="54262" y="38912"/>
                </a:lnTo>
                <a:lnTo>
                  <a:pt x="60751" y="36390"/>
                </a:lnTo>
                <a:lnTo>
                  <a:pt x="77335" y="36029"/>
                </a:lnTo>
                <a:lnTo>
                  <a:pt x="129764" y="36029"/>
                </a:lnTo>
                <a:lnTo>
                  <a:pt x="129642" y="35726"/>
                </a:lnTo>
                <a:lnTo>
                  <a:pt x="121955" y="24868"/>
                </a:lnTo>
                <a:lnTo>
                  <a:pt x="110305" y="13545"/>
                </a:lnTo>
                <a:lnTo>
                  <a:pt x="101005" y="9007"/>
                </a:lnTo>
                <a:lnTo>
                  <a:pt x="89469" y="5937"/>
                </a:lnTo>
                <a:lnTo>
                  <a:pt x="75093" y="4382"/>
                </a:lnTo>
                <a:close/>
              </a:path>
              <a:path w="266065" h="211454">
                <a:moveTo>
                  <a:pt x="263496" y="58729"/>
                </a:moveTo>
                <a:lnTo>
                  <a:pt x="224074" y="58729"/>
                </a:lnTo>
                <a:lnTo>
                  <a:pt x="226598" y="207354"/>
                </a:lnTo>
                <a:lnTo>
                  <a:pt x="266077" y="206634"/>
                </a:lnTo>
                <a:lnTo>
                  <a:pt x="263496" y="58729"/>
                </a:lnTo>
                <a:close/>
              </a:path>
              <a:path w="266065" h="211454">
                <a:moveTo>
                  <a:pt x="262472" y="0"/>
                </a:moveTo>
                <a:lnTo>
                  <a:pt x="229175" y="4068"/>
                </a:lnTo>
                <a:lnTo>
                  <a:pt x="223635" y="14886"/>
                </a:lnTo>
                <a:lnTo>
                  <a:pt x="215822" y="24982"/>
                </a:lnTo>
                <a:lnTo>
                  <a:pt x="205674" y="34492"/>
                </a:lnTo>
                <a:lnTo>
                  <a:pt x="194223" y="42857"/>
                </a:lnTo>
                <a:lnTo>
                  <a:pt x="183279" y="49280"/>
                </a:lnTo>
                <a:lnTo>
                  <a:pt x="172878" y="53685"/>
                </a:lnTo>
                <a:lnTo>
                  <a:pt x="181669" y="86437"/>
                </a:lnTo>
                <a:lnTo>
                  <a:pt x="193356" y="80931"/>
                </a:lnTo>
                <a:lnTo>
                  <a:pt x="204312" y="74477"/>
                </a:lnTo>
                <a:lnTo>
                  <a:pt x="214548" y="67077"/>
                </a:lnTo>
                <a:lnTo>
                  <a:pt x="224074" y="58729"/>
                </a:lnTo>
                <a:lnTo>
                  <a:pt x="263496" y="58729"/>
                </a:lnTo>
                <a:lnTo>
                  <a:pt x="26247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0066327" y="4994619"/>
            <a:ext cx="960755" cy="977265"/>
          </a:xfrm>
          <a:custGeom>
            <a:avLst/>
            <a:gdLst/>
            <a:ahLst/>
            <a:cxnLst/>
            <a:rect l="l" t="t" r="r" b="b"/>
            <a:pathLst>
              <a:path w="960754" h="977264">
                <a:moveTo>
                  <a:pt x="960475" y="0"/>
                </a:moveTo>
                <a:lnTo>
                  <a:pt x="0" y="0"/>
                </a:lnTo>
                <a:lnTo>
                  <a:pt x="0" y="732497"/>
                </a:lnTo>
                <a:lnTo>
                  <a:pt x="480237" y="977144"/>
                </a:lnTo>
                <a:lnTo>
                  <a:pt x="960475" y="732497"/>
                </a:lnTo>
                <a:lnTo>
                  <a:pt x="960475" y="0"/>
                </a:lnTo>
                <a:close/>
              </a:path>
            </a:pathLst>
          </a:custGeom>
          <a:solidFill>
            <a:srgbClr val="FF33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0066323" y="4994617"/>
            <a:ext cx="960755" cy="977265"/>
          </a:xfrm>
          <a:custGeom>
            <a:avLst/>
            <a:gdLst/>
            <a:ahLst/>
            <a:cxnLst/>
            <a:rect l="l" t="t" r="r" b="b"/>
            <a:pathLst>
              <a:path w="960754" h="977264">
                <a:moveTo>
                  <a:pt x="960475" y="0"/>
                </a:moveTo>
                <a:lnTo>
                  <a:pt x="960475" y="732497"/>
                </a:lnTo>
                <a:lnTo>
                  <a:pt x="480237" y="977143"/>
                </a:lnTo>
                <a:lnTo>
                  <a:pt x="0" y="732497"/>
                </a:lnTo>
                <a:lnTo>
                  <a:pt x="0" y="0"/>
                </a:lnTo>
                <a:lnTo>
                  <a:pt x="960475" y="0"/>
                </a:lnTo>
                <a:close/>
              </a:path>
            </a:pathLst>
          </a:custGeom>
          <a:ln w="54063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0127257" y="5119644"/>
            <a:ext cx="831215" cy="631825"/>
          </a:xfrm>
          <a:custGeom>
            <a:avLst/>
            <a:gdLst/>
            <a:ahLst/>
            <a:cxnLst/>
            <a:rect l="l" t="t" r="r" b="b"/>
            <a:pathLst>
              <a:path w="831215" h="631825">
                <a:moveTo>
                  <a:pt x="820045" y="0"/>
                </a:moveTo>
                <a:lnTo>
                  <a:pt x="0" y="14232"/>
                </a:lnTo>
                <a:lnTo>
                  <a:pt x="10816" y="631252"/>
                </a:lnTo>
                <a:lnTo>
                  <a:pt x="830861" y="617020"/>
                </a:lnTo>
                <a:lnTo>
                  <a:pt x="820045" y="0"/>
                </a:lnTo>
                <a:close/>
              </a:path>
            </a:pathLst>
          </a:custGeom>
          <a:solidFill>
            <a:srgbClr val="FF33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0270809" y="5335647"/>
            <a:ext cx="231775" cy="219710"/>
          </a:xfrm>
          <a:custGeom>
            <a:avLst/>
            <a:gdLst/>
            <a:ahLst/>
            <a:cxnLst/>
            <a:rect l="l" t="t" r="r" b="b"/>
            <a:pathLst>
              <a:path w="231775" h="219710">
                <a:moveTo>
                  <a:pt x="182916" y="0"/>
                </a:moveTo>
                <a:lnTo>
                  <a:pt x="154614" y="359"/>
                </a:lnTo>
                <a:lnTo>
                  <a:pt x="48616" y="219424"/>
                </a:lnTo>
                <a:lnTo>
                  <a:pt x="77819" y="219064"/>
                </a:lnTo>
                <a:lnTo>
                  <a:pt x="182916" y="0"/>
                </a:lnTo>
                <a:close/>
              </a:path>
              <a:path w="231775" h="219710">
                <a:moveTo>
                  <a:pt x="183688" y="108681"/>
                </a:moveTo>
                <a:lnTo>
                  <a:pt x="149621" y="125828"/>
                </a:lnTo>
                <a:lnTo>
                  <a:pt x="140802" y="165601"/>
                </a:lnTo>
                <a:lnTo>
                  <a:pt x="140976" y="170212"/>
                </a:lnTo>
                <a:lnTo>
                  <a:pt x="163202" y="212120"/>
                </a:lnTo>
                <a:lnTo>
                  <a:pt x="189673" y="217372"/>
                </a:lnTo>
                <a:lnTo>
                  <a:pt x="201741" y="215182"/>
                </a:lnTo>
                <a:lnTo>
                  <a:pt x="212749" y="209382"/>
                </a:lnTo>
                <a:lnTo>
                  <a:pt x="223353" y="199182"/>
                </a:lnTo>
                <a:lnTo>
                  <a:pt x="225336" y="194923"/>
                </a:lnTo>
                <a:lnTo>
                  <a:pt x="182194" y="194923"/>
                </a:lnTo>
                <a:lnTo>
                  <a:pt x="178951" y="193302"/>
                </a:lnTo>
                <a:lnTo>
                  <a:pt x="175992" y="188944"/>
                </a:lnTo>
                <a:lnTo>
                  <a:pt x="172748" y="178976"/>
                </a:lnTo>
                <a:lnTo>
                  <a:pt x="171426" y="163757"/>
                </a:lnTo>
                <a:lnTo>
                  <a:pt x="171365" y="160336"/>
                </a:lnTo>
                <a:lnTo>
                  <a:pt x="172461" y="145362"/>
                </a:lnTo>
                <a:lnTo>
                  <a:pt x="175526" y="136194"/>
                </a:lnTo>
                <a:lnTo>
                  <a:pt x="177869" y="132770"/>
                </a:lnTo>
                <a:lnTo>
                  <a:pt x="180933" y="130970"/>
                </a:lnTo>
                <a:lnTo>
                  <a:pt x="185260" y="130970"/>
                </a:lnTo>
                <a:lnTo>
                  <a:pt x="189405" y="130789"/>
                </a:lnTo>
                <a:lnTo>
                  <a:pt x="223191" y="130789"/>
                </a:lnTo>
                <a:lnTo>
                  <a:pt x="220103" y="125610"/>
                </a:lnTo>
                <a:lnTo>
                  <a:pt x="209846" y="114462"/>
                </a:lnTo>
                <a:lnTo>
                  <a:pt x="198150" y="110017"/>
                </a:lnTo>
                <a:lnTo>
                  <a:pt x="183688" y="108681"/>
                </a:lnTo>
                <a:close/>
              </a:path>
              <a:path w="231775" h="219710">
                <a:moveTo>
                  <a:pt x="223191" y="130789"/>
                </a:moveTo>
                <a:lnTo>
                  <a:pt x="189405" y="130789"/>
                </a:lnTo>
                <a:lnTo>
                  <a:pt x="192650" y="132411"/>
                </a:lnTo>
                <a:lnTo>
                  <a:pt x="196521" y="138319"/>
                </a:lnTo>
                <a:lnTo>
                  <a:pt x="199057" y="148721"/>
                </a:lnTo>
                <a:lnTo>
                  <a:pt x="200092" y="165601"/>
                </a:lnTo>
                <a:lnTo>
                  <a:pt x="199089" y="180425"/>
                </a:lnTo>
                <a:lnTo>
                  <a:pt x="195895" y="189699"/>
                </a:lnTo>
                <a:lnTo>
                  <a:pt x="193732" y="193122"/>
                </a:lnTo>
                <a:lnTo>
                  <a:pt x="190487" y="194744"/>
                </a:lnTo>
                <a:lnTo>
                  <a:pt x="186341" y="194923"/>
                </a:lnTo>
                <a:lnTo>
                  <a:pt x="225336" y="194923"/>
                </a:lnTo>
                <a:lnTo>
                  <a:pt x="228107" y="188944"/>
                </a:lnTo>
                <a:lnTo>
                  <a:pt x="230843" y="176161"/>
                </a:lnTo>
                <a:lnTo>
                  <a:pt x="231417" y="163216"/>
                </a:lnTo>
                <a:lnTo>
                  <a:pt x="231525" y="160336"/>
                </a:lnTo>
                <a:lnTo>
                  <a:pt x="230208" y="147993"/>
                </a:lnTo>
                <a:lnTo>
                  <a:pt x="226643" y="136581"/>
                </a:lnTo>
                <a:lnTo>
                  <a:pt x="223191" y="130789"/>
                </a:lnTo>
                <a:close/>
              </a:path>
              <a:path w="231775" h="219710">
                <a:moveTo>
                  <a:pt x="42859" y="2365"/>
                </a:moveTo>
                <a:lnTo>
                  <a:pt x="8755" y="19472"/>
                </a:lnTo>
                <a:lnTo>
                  <a:pt x="0" y="59014"/>
                </a:lnTo>
                <a:lnTo>
                  <a:pt x="170" y="63668"/>
                </a:lnTo>
                <a:lnTo>
                  <a:pt x="22218" y="105582"/>
                </a:lnTo>
                <a:lnTo>
                  <a:pt x="48793" y="110906"/>
                </a:lnTo>
                <a:lnTo>
                  <a:pt x="60894" y="108734"/>
                </a:lnTo>
                <a:lnTo>
                  <a:pt x="71914" y="102957"/>
                </a:lnTo>
                <a:lnTo>
                  <a:pt x="82500" y="92795"/>
                </a:lnTo>
                <a:lnTo>
                  <a:pt x="84512" y="88454"/>
                </a:lnTo>
                <a:lnTo>
                  <a:pt x="41405" y="88454"/>
                </a:lnTo>
                <a:lnTo>
                  <a:pt x="38160" y="86832"/>
                </a:lnTo>
                <a:lnTo>
                  <a:pt x="34959" y="82449"/>
                </a:lnTo>
                <a:lnTo>
                  <a:pt x="31842" y="72347"/>
                </a:lnTo>
                <a:lnTo>
                  <a:pt x="30660" y="57467"/>
                </a:lnTo>
                <a:lnTo>
                  <a:pt x="30574" y="53721"/>
                </a:lnTo>
                <a:lnTo>
                  <a:pt x="31671" y="38845"/>
                </a:lnTo>
                <a:lnTo>
                  <a:pt x="34735" y="29544"/>
                </a:lnTo>
                <a:lnTo>
                  <a:pt x="37078" y="26121"/>
                </a:lnTo>
                <a:lnTo>
                  <a:pt x="40323" y="24500"/>
                </a:lnTo>
                <a:lnTo>
                  <a:pt x="44469" y="24320"/>
                </a:lnTo>
                <a:lnTo>
                  <a:pt x="82385" y="24320"/>
                </a:lnTo>
                <a:lnTo>
                  <a:pt x="79311" y="19172"/>
                </a:lnTo>
                <a:lnTo>
                  <a:pt x="69037" y="8046"/>
                </a:lnTo>
                <a:lnTo>
                  <a:pt x="57281" y="3675"/>
                </a:lnTo>
                <a:lnTo>
                  <a:pt x="42859" y="2365"/>
                </a:lnTo>
                <a:close/>
              </a:path>
              <a:path w="231775" h="219710">
                <a:moveTo>
                  <a:pt x="82385" y="24320"/>
                </a:moveTo>
                <a:lnTo>
                  <a:pt x="48616" y="24320"/>
                </a:lnTo>
                <a:lnTo>
                  <a:pt x="51861" y="25941"/>
                </a:lnTo>
                <a:lnTo>
                  <a:pt x="55703" y="31777"/>
                </a:lnTo>
                <a:lnTo>
                  <a:pt x="58253" y="42098"/>
                </a:lnTo>
                <a:lnTo>
                  <a:pt x="59267" y="59014"/>
                </a:lnTo>
                <a:lnTo>
                  <a:pt x="58271" y="73915"/>
                </a:lnTo>
                <a:lnTo>
                  <a:pt x="55286" y="83229"/>
                </a:lnTo>
                <a:lnTo>
                  <a:pt x="52941" y="86652"/>
                </a:lnTo>
                <a:lnTo>
                  <a:pt x="49697" y="88273"/>
                </a:lnTo>
                <a:lnTo>
                  <a:pt x="45551" y="88454"/>
                </a:lnTo>
                <a:lnTo>
                  <a:pt x="84512" y="88454"/>
                </a:lnTo>
                <a:lnTo>
                  <a:pt x="87226" y="82602"/>
                </a:lnTo>
                <a:lnTo>
                  <a:pt x="89970" y="69750"/>
                </a:lnTo>
                <a:lnTo>
                  <a:pt x="90625" y="56567"/>
                </a:lnTo>
                <a:lnTo>
                  <a:pt x="90717" y="53721"/>
                </a:lnTo>
                <a:lnTo>
                  <a:pt x="89423" y="41552"/>
                </a:lnTo>
                <a:lnTo>
                  <a:pt x="85858" y="30135"/>
                </a:lnTo>
                <a:lnTo>
                  <a:pt x="82385" y="2432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0529619" y="5332223"/>
            <a:ext cx="293370" cy="210820"/>
          </a:xfrm>
          <a:custGeom>
            <a:avLst/>
            <a:gdLst/>
            <a:ahLst/>
            <a:cxnLst/>
            <a:rect l="l" t="t" r="r" b="b"/>
            <a:pathLst>
              <a:path w="293370" h="210820">
                <a:moveTo>
                  <a:pt x="90618" y="61793"/>
                </a:moveTo>
                <a:lnTo>
                  <a:pt x="51196" y="61793"/>
                </a:lnTo>
                <a:lnTo>
                  <a:pt x="53719" y="210417"/>
                </a:lnTo>
                <a:lnTo>
                  <a:pt x="93198" y="209697"/>
                </a:lnTo>
                <a:lnTo>
                  <a:pt x="90618" y="61793"/>
                </a:lnTo>
                <a:close/>
              </a:path>
              <a:path w="293370" h="210820">
                <a:moveTo>
                  <a:pt x="89593" y="3063"/>
                </a:moveTo>
                <a:lnTo>
                  <a:pt x="56250" y="7114"/>
                </a:lnTo>
                <a:lnTo>
                  <a:pt x="50710" y="17982"/>
                </a:lnTo>
                <a:lnTo>
                  <a:pt x="42912" y="28074"/>
                </a:lnTo>
                <a:lnTo>
                  <a:pt x="32795" y="37555"/>
                </a:lnTo>
                <a:lnTo>
                  <a:pt x="21344" y="45920"/>
                </a:lnTo>
                <a:lnTo>
                  <a:pt x="10400" y="52344"/>
                </a:lnTo>
                <a:lnTo>
                  <a:pt x="0" y="56748"/>
                </a:lnTo>
                <a:lnTo>
                  <a:pt x="8791" y="89500"/>
                </a:lnTo>
                <a:lnTo>
                  <a:pt x="20477" y="83994"/>
                </a:lnTo>
                <a:lnTo>
                  <a:pt x="31433" y="77541"/>
                </a:lnTo>
                <a:lnTo>
                  <a:pt x="41669" y="70140"/>
                </a:lnTo>
                <a:lnTo>
                  <a:pt x="51196" y="61793"/>
                </a:lnTo>
                <a:lnTo>
                  <a:pt x="90618" y="61793"/>
                </a:lnTo>
                <a:lnTo>
                  <a:pt x="89593" y="3063"/>
                </a:lnTo>
                <a:close/>
              </a:path>
              <a:path w="293370" h="210820">
                <a:moveTo>
                  <a:pt x="267169" y="165920"/>
                </a:moveTo>
                <a:lnTo>
                  <a:pt x="228941" y="165920"/>
                </a:lnTo>
                <a:lnTo>
                  <a:pt x="229662" y="207355"/>
                </a:lnTo>
                <a:lnTo>
                  <a:pt x="267879" y="206635"/>
                </a:lnTo>
                <a:lnTo>
                  <a:pt x="267169" y="165920"/>
                </a:lnTo>
                <a:close/>
              </a:path>
              <a:path w="293370" h="210820">
                <a:moveTo>
                  <a:pt x="264274" y="0"/>
                </a:moveTo>
                <a:lnTo>
                  <a:pt x="231105" y="721"/>
                </a:lnTo>
                <a:lnTo>
                  <a:pt x="144034" y="132952"/>
                </a:lnTo>
                <a:lnTo>
                  <a:pt x="144575" y="167361"/>
                </a:lnTo>
                <a:lnTo>
                  <a:pt x="228941" y="165920"/>
                </a:lnTo>
                <a:lnTo>
                  <a:pt x="267169" y="165920"/>
                </a:lnTo>
                <a:lnTo>
                  <a:pt x="267159" y="165379"/>
                </a:lnTo>
                <a:lnTo>
                  <a:pt x="292757" y="164839"/>
                </a:lnTo>
                <a:lnTo>
                  <a:pt x="292074" y="132052"/>
                </a:lnTo>
                <a:lnTo>
                  <a:pt x="180990" y="132052"/>
                </a:lnTo>
                <a:lnTo>
                  <a:pt x="227139" y="60891"/>
                </a:lnTo>
                <a:lnTo>
                  <a:pt x="265367" y="60891"/>
                </a:lnTo>
                <a:lnTo>
                  <a:pt x="264274" y="0"/>
                </a:lnTo>
                <a:close/>
              </a:path>
              <a:path w="293370" h="210820">
                <a:moveTo>
                  <a:pt x="265367" y="60891"/>
                </a:moveTo>
                <a:lnTo>
                  <a:pt x="227139" y="60891"/>
                </a:lnTo>
                <a:lnTo>
                  <a:pt x="228401" y="131330"/>
                </a:lnTo>
                <a:lnTo>
                  <a:pt x="180990" y="132052"/>
                </a:lnTo>
                <a:lnTo>
                  <a:pt x="292074" y="132052"/>
                </a:lnTo>
                <a:lnTo>
                  <a:pt x="292044" y="130610"/>
                </a:lnTo>
                <a:lnTo>
                  <a:pt x="266618" y="130610"/>
                </a:lnTo>
                <a:lnTo>
                  <a:pt x="265367" y="60891"/>
                </a:lnTo>
                <a:close/>
              </a:path>
              <a:path w="293370" h="210820">
                <a:moveTo>
                  <a:pt x="292036" y="130249"/>
                </a:moveTo>
                <a:lnTo>
                  <a:pt x="266618" y="130610"/>
                </a:lnTo>
                <a:lnTo>
                  <a:pt x="292044" y="130610"/>
                </a:lnTo>
                <a:lnTo>
                  <a:pt x="292036" y="13024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0057673" y="6313331"/>
            <a:ext cx="954405" cy="977265"/>
          </a:xfrm>
          <a:custGeom>
            <a:avLst/>
            <a:gdLst/>
            <a:ahLst/>
            <a:cxnLst/>
            <a:rect l="l" t="t" r="r" b="b"/>
            <a:pathLst>
              <a:path w="954404" h="977265">
                <a:moveTo>
                  <a:pt x="953985" y="0"/>
                </a:moveTo>
                <a:lnTo>
                  <a:pt x="0" y="0"/>
                </a:lnTo>
                <a:lnTo>
                  <a:pt x="0" y="733037"/>
                </a:lnTo>
                <a:lnTo>
                  <a:pt x="476992" y="977143"/>
                </a:lnTo>
                <a:lnTo>
                  <a:pt x="953985" y="733037"/>
                </a:lnTo>
                <a:lnTo>
                  <a:pt x="953985" y="0"/>
                </a:lnTo>
                <a:close/>
              </a:path>
            </a:pathLst>
          </a:custGeom>
          <a:solidFill>
            <a:srgbClr val="FF33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0057670" y="6313329"/>
            <a:ext cx="954405" cy="977265"/>
          </a:xfrm>
          <a:custGeom>
            <a:avLst/>
            <a:gdLst/>
            <a:ahLst/>
            <a:cxnLst/>
            <a:rect l="l" t="t" r="r" b="b"/>
            <a:pathLst>
              <a:path w="954404" h="977265">
                <a:moveTo>
                  <a:pt x="953985" y="0"/>
                </a:moveTo>
                <a:lnTo>
                  <a:pt x="953985" y="733038"/>
                </a:lnTo>
                <a:lnTo>
                  <a:pt x="476992" y="977143"/>
                </a:lnTo>
                <a:lnTo>
                  <a:pt x="0" y="733038"/>
                </a:lnTo>
                <a:lnTo>
                  <a:pt x="0" y="0"/>
                </a:lnTo>
                <a:lnTo>
                  <a:pt x="953985" y="0"/>
                </a:lnTo>
                <a:close/>
              </a:path>
            </a:pathLst>
          </a:custGeom>
          <a:ln w="54063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0118245" y="6437095"/>
            <a:ext cx="826769" cy="631190"/>
          </a:xfrm>
          <a:custGeom>
            <a:avLst/>
            <a:gdLst/>
            <a:ahLst/>
            <a:cxnLst/>
            <a:rect l="l" t="t" r="r" b="b"/>
            <a:pathLst>
              <a:path w="826770" h="631190">
                <a:moveTo>
                  <a:pt x="815538" y="0"/>
                </a:moveTo>
                <a:lnTo>
                  <a:pt x="0" y="14231"/>
                </a:lnTo>
                <a:lnTo>
                  <a:pt x="10815" y="631071"/>
                </a:lnTo>
                <a:lnTo>
                  <a:pt x="826354" y="616840"/>
                </a:lnTo>
                <a:lnTo>
                  <a:pt x="815538" y="0"/>
                </a:lnTo>
                <a:close/>
              </a:path>
            </a:pathLst>
          </a:custGeom>
          <a:solidFill>
            <a:srgbClr val="FF33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0259632" y="6652916"/>
            <a:ext cx="231775" cy="219710"/>
          </a:xfrm>
          <a:custGeom>
            <a:avLst/>
            <a:gdLst/>
            <a:ahLst/>
            <a:cxnLst/>
            <a:rect l="l" t="t" r="r" b="b"/>
            <a:pathLst>
              <a:path w="231775" h="219709">
                <a:moveTo>
                  <a:pt x="182917" y="0"/>
                </a:moveTo>
                <a:lnTo>
                  <a:pt x="154613" y="541"/>
                </a:lnTo>
                <a:lnTo>
                  <a:pt x="48615" y="219605"/>
                </a:lnTo>
                <a:lnTo>
                  <a:pt x="77819" y="219064"/>
                </a:lnTo>
                <a:lnTo>
                  <a:pt x="182917" y="0"/>
                </a:lnTo>
                <a:close/>
              </a:path>
              <a:path w="231775" h="219709">
                <a:moveTo>
                  <a:pt x="183649" y="108846"/>
                </a:moveTo>
                <a:lnTo>
                  <a:pt x="149546" y="125944"/>
                </a:lnTo>
                <a:lnTo>
                  <a:pt x="140797" y="165638"/>
                </a:lnTo>
                <a:lnTo>
                  <a:pt x="140974" y="170346"/>
                </a:lnTo>
                <a:lnTo>
                  <a:pt x="163181" y="212246"/>
                </a:lnTo>
                <a:lnTo>
                  <a:pt x="189749" y="217521"/>
                </a:lnTo>
                <a:lnTo>
                  <a:pt x="201787" y="215263"/>
                </a:lnTo>
                <a:lnTo>
                  <a:pt x="212781" y="209475"/>
                </a:lnTo>
                <a:lnTo>
                  <a:pt x="223386" y="199252"/>
                </a:lnTo>
                <a:lnTo>
                  <a:pt x="225307" y="195105"/>
                </a:lnTo>
                <a:lnTo>
                  <a:pt x="182195" y="195105"/>
                </a:lnTo>
                <a:lnTo>
                  <a:pt x="178950" y="193302"/>
                </a:lnTo>
                <a:lnTo>
                  <a:pt x="175994" y="188975"/>
                </a:lnTo>
                <a:lnTo>
                  <a:pt x="172749" y="179041"/>
                </a:lnTo>
                <a:lnTo>
                  <a:pt x="171441" y="163939"/>
                </a:lnTo>
                <a:lnTo>
                  <a:pt x="171365" y="160372"/>
                </a:lnTo>
                <a:lnTo>
                  <a:pt x="172462" y="145496"/>
                </a:lnTo>
                <a:lnTo>
                  <a:pt x="175551" y="136157"/>
                </a:lnTo>
                <a:lnTo>
                  <a:pt x="177868" y="132772"/>
                </a:lnTo>
                <a:lnTo>
                  <a:pt x="180933" y="130971"/>
                </a:lnTo>
                <a:lnTo>
                  <a:pt x="223250" y="130971"/>
                </a:lnTo>
                <a:lnTo>
                  <a:pt x="220107" y="125689"/>
                </a:lnTo>
                <a:lnTo>
                  <a:pt x="209827" y="114553"/>
                </a:lnTo>
                <a:lnTo>
                  <a:pt x="198127" y="110151"/>
                </a:lnTo>
                <a:lnTo>
                  <a:pt x="183649" y="108846"/>
                </a:lnTo>
                <a:close/>
              </a:path>
              <a:path w="231775" h="219709">
                <a:moveTo>
                  <a:pt x="223250" y="130971"/>
                </a:moveTo>
                <a:lnTo>
                  <a:pt x="189406" y="130971"/>
                </a:lnTo>
                <a:lnTo>
                  <a:pt x="192651" y="132591"/>
                </a:lnTo>
                <a:lnTo>
                  <a:pt x="196528" y="138338"/>
                </a:lnTo>
                <a:lnTo>
                  <a:pt x="199060" y="148745"/>
                </a:lnTo>
                <a:lnTo>
                  <a:pt x="200092" y="165638"/>
                </a:lnTo>
                <a:lnTo>
                  <a:pt x="199089" y="180560"/>
                </a:lnTo>
                <a:lnTo>
                  <a:pt x="195896" y="189699"/>
                </a:lnTo>
                <a:lnTo>
                  <a:pt x="193732" y="193123"/>
                </a:lnTo>
                <a:lnTo>
                  <a:pt x="190487" y="194924"/>
                </a:lnTo>
                <a:lnTo>
                  <a:pt x="186342" y="194924"/>
                </a:lnTo>
                <a:lnTo>
                  <a:pt x="182195" y="195105"/>
                </a:lnTo>
                <a:lnTo>
                  <a:pt x="225307" y="195105"/>
                </a:lnTo>
                <a:lnTo>
                  <a:pt x="228111" y="189052"/>
                </a:lnTo>
                <a:lnTo>
                  <a:pt x="230848" y="176250"/>
                </a:lnTo>
                <a:lnTo>
                  <a:pt x="231424" y="163217"/>
                </a:lnTo>
                <a:lnTo>
                  <a:pt x="231522" y="160372"/>
                </a:lnTo>
                <a:lnTo>
                  <a:pt x="230218" y="148123"/>
                </a:lnTo>
                <a:lnTo>
                  <a:pt x="226655" y="136690"/>
                </a:lnTo>
                <a:lnTo>
                  <a:pt x="223250" y="130971"/>
                </a:lnTo>
                <a:close/>
              </a:path>
              <a:path w="231775" h="219709">
                <a:moveTo>
                  <a:pt x="42979" y="2542"/>
                </a:moveTo>
                <a:lnTo>
                  <a:pt x="8831" y="19539"/>
                </a:lnTo>
                <a:lnTo>
                  <a:pt x="0" y="59015"/>
                </a:lnTo>
                <a:lnTo>
                  <a:pt x="173" y="63734"/>
                </a:lnTo>
                <a:lnTo>
                  <a:pt x="22254" y="105649"/>
                </a:lnTo>
                <a:lnTo>
                  <a:pt x="48788" y="111061"/>
                </a:lnTo>
                <a:lnTo>
                  <a:pt x="60888" y="108786"/>
                </a:lnTo>
                <a:lnTo>
                  <a:pt x="71896" y="102994"/>
                </a:lnTo>
                <a:lnTo>
                  <a:pt x="82448" y="92887"/>
                </a:lnTo>
                <a:lnTo>
                  <a:pt x="84440" y="88635"/>
                </a:lnTo>
                <a:lnTo>
                  <a:pt x="41404" y="88635"/>
                </a:lnTo>
                <a:lnTo>
                  <a:pt x="38159" y="87014"/>
                </a:lnTo>
                <a:lnTo>
                  <a:pt x="35011" y="82578"/>
                </a:lnTo>
                <a:lnTo>
                  <a:pt x="31856" y="72522"/>
                </a:lnTo>
                <a:lnTo>
                  <a:pt x="30647" y="57468"/>
                </a:lnTo>
                <a:lnTo>
                  <a:pt x="30575" y="53903"/>
                </a:lnTo>
                <a:lnTo>
                  <a:pt x="31671" y="39027"/>
                </a:lnTo>
                <a:lnTo>
                  <a:pt x="34745" y="29710"/>
                </a:lnTo>
                <a:lnTo>
                  <a:pt x="37079" y="26302"/>
                </a:lnTo>
                <a:lnTo>
                  <a:pt x="40324" y="24500"/>
                </a:lnTo>
                <a:lnTo>
                  <a:pt x="44469" y="24500"/>
                </a:lnTo>
                <a:lnTo>
                  <a:pt x="48615" y="24320"/>
                </a:lnTo>
                <a:lnTo>
                  <a:pt x="82327" y="24320"/>
                </a:lnTo>
                <a:lnTo>
                  <a:pt x="79304" y="19252"/>
                </a:lnTo>
                <a:lnTo>
                  <a:pt x="69033" y="8186"/>
                </a:lnTo>
                <a:lnTo>
                  <a:pt x="57310" y="3774"/>
                </a:lnTo>
                <a:lnTo>
                  <a:pt x="42979" y="2542"/>
                </a:lnTo>
                <a:close/>
              </a:path>
              <a:path w="231775" h="219709">
                <a:moveTo>
                  <a:pt x="82327" y="24320"/>
                </a:moveTo>
                <a:lnTo>
                  <a:pt x="48615" y="24320"/>
                </a:lnTo>
                <a:lnTo>
                  <a:pt x="51860" y="26122"/>
                </a:lnTo>
                <a:lnTo>
                  <a:pt x="55663" y="31810"/>
                </a:lnTo>
                <a:lnTo>
                  <a:pt x="58134" y="41677"/>
                </a:lnTo>
                <a:lnTo>
                  <a:pt x="58257" y="42352"/>
                </a:lnTo>
                <a:lnTo>
                  <a:pt x="59268" y="59015"/>
                </a:lnTo>
                <a:lnTo>
                  <a:pt x="58271" y="73916"/>
                </a:lnTo>
                <a:lnTo>
                  <a:pt x="55285" y="83230"/>
                </a:lnTo>
                <a:lnTo>
                  <a:pt x="52942" y="86653"/>
                </a:lnTo>
                <a:lnTo>
                  <a:pt x="49697" y="88455"/>
                </a:lnTo>
                <a:lnTo>
                  <a:pt x="45551" y="88455"/>
                </a:lnTo>
                <a:lnTo>
                  <a:pt x="41404" y="88635"/>
                </a:lnTo>
                <a:lnTo>
                  <a:pt x="84440" y="88635"/>
                </a:lnTo>
                <a:lnTo>
                  <a:pt x="87203" y="82741"/>
                </a:lnTo>
                <a:lnTo>
                  <a:pt x="89963" y="69924"/>
                </a:lnTo>
                <a:lnTo>
                  <a:pt x="90620" y="56748"/>
                </a:lnTo>
                <a:lnTo>
                  <a:pt x="90719" y="53903"/>
                </a:lnTo>
                <a:lnTo>
                  <a:pt x="89418" y="41677"/>
                </a:lnTo>
                <a:lnTo>
                  <a:pt x="85851" y="30225"/>
                </a:lnTo>
                <a:lnTo>
                  <a:pt x="82327" y="2432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0508346" y="6652916"/>
            <a:ext cx="294640" cy="210820"/>
          </a:xfrm>
          <a:custGeom>
            <a:avLst/>
            <a:gdLst/>
            <a:ahLst/>
            <a:cxnLst/>
            <a:rect l="l" t="t" r="r" b="b"/>
            <a:pathLst>
              <a:path w="294640" h="210820">
                <a:moveTo>
                  <a:pt x="38037" y="148264"/>
                </a:moveTo>
                <a:lnTo>
                  <a:pt x="0" y="153670"/>
                </a:lnTo>
                <a:lnTo>
                  <a:pt x="1958" y="163750"/>
                </a:lnTo>
                <a:lnTo>
                  <a:pt x="6518" y="175760"/>
                </a:lnTo>
                <a:lnTo>
                  <a:pt x="43720" y="207033"/>
                </a:lnTo>
                <a:lnTo>
                  <a:pt x="71125" y="210519"/>
                </a:lnTo>
                <a:lnTo>
                  <a:pt x="84491" y="208796"/>
                </a:lnTo>
                <a:lnTo>
                  <a:pt x="126224" y="180356"/>
                </a:lnTo>
                <a:lnTo>
                  <a:pt x="127487" y="177990"/>
                </a:lnTo>
                <a:lnTo>
                  <a:pt x="60210" y="177990"/>
                </a:lnTo>
                <a:lnTo>
                  <a:pt x="53721" y="175468"/>
                </a:lnTo>
                <a:lnTo>
                  <a:pt x="42904" y="165379"/>
                </a:lnTo>
                <a:lnTo>
                  <a:pt x="39479" y="157993"/>
                </a:lnTo>
                <a:lnTo>
                  <a:pt x="38037" y="148264"/>
                </a:lnTo>
                <a:close/>
              </a:path>
              <a:path w="294640" h="210820">
                <a:moveTo>
                  <a:pt x="123772" y="111154"/>
                </a:moveTo>
                <a:lnTo>
                  <a:pt x="75713" y="111154"/>
                </a:lnTo>
                <a:lnTo>
                  <a:pt x="82383" y="113856"/>
                </a:lnTo>
                <a:lnTo>
                  <a:pt x="88232" y="120102"/>
                </a:lnTo>
                <a:lnTo>
                  <a:pt x="94011" y="130283"/>
                </a:lnTo>
                <a:lnTo>
                  <a:pt x="96092" y="144387"/>
                </a:lnTo>
                <a:lnTo>
                  <a:pt x="94107" y="157749"/>
                </a:lnTo>
                <a:lnTo>
                  <a:pt x="88151" y="168262"/>
                </a:lnTo>
                <a:lnTo>
                  <a:pt x="82744" y="174567"/>
                </a:lnTo>
                <a:lnTo>
                  <a:pt x="75893" y="177629"/>
                </a:lnTo>
                <a:lnTo>
                  <a:pt x="60210" y="177990"/>
                </a:lnTo>
                <a:lnTo>
                  <a:pt x="127487" y="177990"/>
                </a:lnTo>
                <a:lnTo>
                  <a:pt x="132192" y="169173"/>
                </a:lnTo>
                <a:lnTo>
                  <a:pt x="135663" y="156966"/>
                </a:lnTo>
                <a:lnTo>
                  <a:pt x="136636" y="143696"/>
                </a:lnTo>
                <a:lnTo>
                  <a:pt x="135068" y="131888"/>
                </a:lnTo>
                <a:lnTo>
                  <a:pt x="130395" y="120427"/>
                </a:lnTo>
                <a:lnTo>
                  <a:pt x="123772" y="111154"/>
                </a:lnTo>
                <a:close/>
              </a:path>
              <a:path w="294640" h="210820">
                <a:moveTo>
                  <a:pt x="120289" y="32787"/>
                </a:moveTo>
                <a:lnTo>
                  <a:pt x="69945" y="32787"/>
                </a:lnTo>
                <a:lnTo>
                  <a:pt x="75533" y="34770"/>
                </a:lnTo>
                <a:lnTo>
                  <a:pt x="79679" y="38733"/>
                </a:lnTo>
                <a:lnTo>
                  <a:pt x="83826" y="42876"/>
                </a:lnTo>
                <a:lnTo>
                  <a:pt x="85989" y="48281"/>
                </a:lnTo>
                <a:lnTo>
                  <a:pt x="86169" y="55126"/>
                </a:lnTo>
                <a:lnTo>
                  <a:pt x="86349" y="63413"/>
                </a:lnTo>
                <a:lnTo>
                  <a:pt x="83646" y="69899"/>
                </a:lnTo>
                <a:lnTo>
                  <a:pt x="78036" y="74962"/>
                </a:lnTo>
                <a:lnTo>
                  <a:pt x="67901" y="80533"/>
                </a:lnTo>
                <a:lnTo>
                  <a:pt x="53721" y="82330"/>
                </a:lnTo>
                <a:lnTo>
                  <a:pt x="49935" y="114576"/>
                </a:lnTo>
                <a:lnTo>
                  <a:pt x="56965" y="112415"/>
                </a:lnTo>
                <a:lnTo>
                  <a:pt x="62914" y="111334"/>
                </a:lnTo>
                <a:lnTo>
                  <a:pt x="68141" y="111334"/>
                </a:lnTo>
                <a:lnTo>
                  <a:pt x="75713" y="111154"/>
                </a:lnTo>
                <a:lnTo>
                  <a:pt x="123772" y="111154"/>
                </a:lnTo>
                <a:lnTo>
                  <a:pt x="121889" y="108517"/>
                </a:lnTo>
                <a:lnTo>
                  <a:pt x="111897" y="99684"/>
                </a:lnTo>
                <a:lnTo>
                  <a:pt x="103592" y="91616"/>
                </a:lnTo>
                <a:lnTo>
                  <a:pt x="113423" y="83062"/>
                </a:lnTo>
                <a:lnTo>
                  <a:pt x="120324" y="72895"/>
                </a:lnTo>
                <a:lnTo>
                  <a:pt x="124285" y="60746"/>
                </a:lnTo>
                <a:lnTo>
                  <a:pt x="125295" y="46248"/>
                </a:lnTo>
                <a:lnTo>
                  <a:pt x="122128" y="35789"/>
                </a:lnTo>
                <a:lnTo>
                  <a:pt x="120289" y="32787"/>
                </a:lnTo>
                <a:close/>
              </a:path>
              <a:path w="294640" h="210820">
                <a:moveTo>
                  <a:pt x="52617" y="1382"/>
                </a:moveTo>
                <a:lnTo>
                  <a:pt x="18100" y="18389"/>
                </a:lnTo>
                <a:lnTo>
                  <a:pt x="1262" y="55307"/>
                </a:lnTo>
                <a:lnTo>
                  <a:pt x="37677" y="60891"/>
                </a:lnTo>
                <a:lnTo>
                  <a:pt x="38578" y="51884"/>
                </a:lnTo>
                <a:lnTo>
                  <a:pt x="41282" y="45038"/>
                </a:lnTo>
                <a:lnTo>
                  <a:pt x="45968" y="40173"/>
                </a:lnTo>
                <a:lnTo>
                  <a:pt x="50656" y="35490"/>
                </a:lnTo>
                <a:lnTo>
                  <a:pt x="56424" y="32967"/>
                </a:lnTo>
                <a:lnTo>
                  <a:pt x="63094" y="32787"/>
                </a:lnTo>
                <a:lnTo>
                  <a:pt x="120289" y="32787"/>
                </a:lnTo>
                <a:lnTo>
                  <a:pt x="115383" y="24776"/>
                </a:lnTo>
                <a:lnTo>
                  <a:pt x="104194" y="12469"/>
                </a:lnTo>
                <a:lnTo>
                  <a:pt x="94963" y="7056"/>
                </a:lnTo>
                <a:lnTo>
                  <a:pt x="83682" y="3367"/>
                </a:lnTo>
                <a:lnTo>
                  <a:pt x="69763" y="1458"/>
                </a:lnTo>
                <a:lnTo>
                  <a:pt x="52617" y="1382"/>
                </a:lnTo>
                <a:close/>
              </a:path>
              <a:path w="294640" h="210820">
                <a:moveTo>
                  <a:pt x="285275" y="39083"/>
                </a:moveTo>
                <a:lnTo>
                  <a:pt x="241514" y="47958"/>
                </a:lnTo>
                <a:lnTo>
                  <a:pt x="218241" y="89239"/>
                </a:lnTo>
                <a:lnTo>
                  <a:pt x="202046" y="130155"/>
                </a:lnTo>
                <a:lnTo>
                  <a:pt x="193131" y="167836"/>
                </a:lnTo>
                <a:lnTo>
                  <a:pt x="190004" y="204833"/>
                </a:lnTo>
                <a:lnTo>
                  <a:pt x="228018" y="202834"/>
                </a:lnTo>
                <a:lnTo>
                  <a:pt x="228256" y="191816"/>
                </a:lnTo>
                <a:lnTo>
                  <a:pt x="229214" y="180103"/>
                </a:lnTo>
                <a:lnTo>
                  <a:pt x="236611" y="139721"/>
                </a:lnTo>
                <a:lnTo>
                  <a:pt x="252598" y="94351"/>
                </a:lnTo>
                <a:lnTo>
                  <a:pt x="272628" y="56772"/>
                </a:lnTo>
                <a:lnTo>
                  <a:pt x="279893" y="46041"/>
                </a:lnTo>
                <a:lnTo>
                  <a:pt x="285275" y="39083"/>
                </a:lnTo>
                <a:close/>
              </a:path>
              <a:path w="294640" h="210820">
                <a:moveTo>
                  <a:pt x="293839" y="0"/>
                </a:moveTo>
                <a:lnTo>
                  <a:pt x="158818" y="2341"/>
                </a:lnTo>
                <a:lnTo>
                  <a:pt x="159538" y="39093"/>
                </a:lnTo>
                <a:lnTo>
                  <a:pt x="285275" y="39083"/>
                </a:lnTo>
                <a:lnTo>
                  <a:pt x="287151" y="36657"/>
                </a:lnTo>
                <a:lnTo>
                  <a:pt x="294380" y="28644"/>
                </a:lnTo>
                <a:lnTo>
                  <a:pt x="29383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0057673" y="7683927"/>
            <a:ext cx="954405" cy="977265"/>
          </a:xfrm>
          <a:custGeom>
            <a:avLst/>
            <a:gdLst/>
            <a:ahLst/>
            <a:cxnLst/>
            <a:rect l="l" t="t" r="r" b="b"/>
            <a:pathLst>
              <a:path w="954404" h="977265">
                <a:moveTo>
                  <a:pt x="953985" y="0"/>
                </a:moveTo>
                <a:lnTo>
                  <a:pt x="0" y="0"/>
                </a:lnTo>
                <a:lnTo>
                  <a:pt x="0" y="733090"/>
                </a:lnTo>
                <a:lnTo>
                  <a:pt x="476992" y="977143"/>
                </a:lnTo>
                <a:lnTo>
                  <a:pt x="953985" y="733090"/>
                </a:lnTo>
                <a:lnTo>
                  <a:pt x="953985" y="0"/>
                </a:lnTo>
                <a:close/>
              </a:path>
            </a:pathLst>
          </a:custGeom>
          <a:solidFill>
            <a:srgbClr val="FF33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0057670" y="7683925"/>
            <a:ext cx="954405" cy="977265"/>
          </a:xfrm>
          <a:custGeom>
            <a:avLst/>
            <a:gdLst/>
            <a:ahLst/>
            <a:cxnLst/>
            <a:rect l="l" t="t" r="r" b="b"/>
            <a:pathLst>
              <a:path w="954404" h="977265">
                <a:moveTo>
                  <a:pt x="953985" y="0"/>
                </a:moveTo>
                <a:lnTo>
                  <a:pt x="953985" y="733092"/>
                </a:lnTo>
                <a:lnTo>
                  <a:pt x="476992" y="977143"/>
                </a:lnTo>
                <a:lnTo>
                  <a:pt x="0" y="733092"/>
                </a:lnTo>
                <a:lnTo>
                  <a:pt x="0" y="0"/>
                </a:lnTo>
                <a:lnTo>
                  <a:pt x="953985" y="0"/>
                </a:lnTo>
                <a:close/>
              </a:path>
            </a:pathLst>
          </a:custGeom>
          <a:ln w="54063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0118245" y="7808410"/>
            <a:ext cx="826769" cy="631190"/>
          </a:xfrm>
          <a:custGeom>
            <a:avLst/>
            <a:gdLst/>
            <a:ahLst/>
            <a:cxnLst/>
            <a:rect l="l" t="t" r="r" b="b"/>
            <a:pathLst>
              <a:path w="826770" h="631190">
                <a:moveTo>
                  <a:pt x="815538" y="0"/>
                </a:moveTo>
                <a:lnTo>
                  <a:pt x="0" y="14231"/>
                </a:lnTo>
                <a:lnTo>
                  <a:pt x="10815" y="631198"/>
                </a:lnTo>
                <a:lnTo>
                  <a:pt x="826354" y="616983"/>
                </a:lnTo>
                <a:lnTo>
                  <a:pt x="815538" y="0"/>
                </a:lnTo>
                <a:close/>
              </a:path>
            </a:pathLst>
          </a:custGeom>
          <a:solidFill>
            <a:srgbClr val="FF33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0259631" y="8024341"/>
            <a:ext cx="231775" cy="219710"/>
          </a:xfrm>
          <a:custGeom>
            <a:avLst/>
            <a:gdLst/>
            <a:ahLst/>
            <a:cxnLst/>
            <a:rect l="l" t="t" r="r" b="b"/>
            <a:pathLst>
              <a:path w="231775" h="219709">
                <a:moveTo>
                  <a:pt x="182917" y="0"/>
                </a:moveTo>
                <a:lnTo>
                  <a:pt x="154614" y="486"/>
                </a:lnTo>
                <a:lnTo>
                  <a:pt x="48616" y="219551"/>
                </a:lnTo>
                <a:lnTo>
                  <a:pt x="77820" y="219045"/>
                </a:lnTo>
                <a:lnTo>
                  <a:pt x="182917" y="0"/>
                </a:lnTo>
                <a:close/>
              </a:path>
              <a:path w="231775" h="219709">
                <a:moveTo>
                  <a:pt x="183660" y="108816"/>
                </a:moveTo>
                <a:lnTo>
                  <a:pt x="149569" y="125929"/>
                </a:lnTo>
                <a:lnTo>
                  <a:pt x="140801" y="165670"/>
                </a:lnTo>
                <a:lnTo>
                  <a:pt x="140975" y="170303"/>
                </a:lnTo>
                <a:lnTo>
                  <a:pt x="163172" y="212185"/>
                </a:lnTo>
                <a:lnTo>
                  <a:pt x="189707" y="217470"/>
                </a:lnTo>
                <a:lnTo>
                  <a:pt x="201762" y="215257"/>
                </a:lnTo>
                <a:lnTo>
                  <a:pt x="212763" y="209455"/>
                </a:lnTo>
                <a:lnTo>
                  <a:pt x="223364" y="199236"/>
                </a:lnTo>
                <a:lnTo>
                  <a:pt x="225315" y="195050"/>
                </a:lnTo>
                <a:lnTo>
                  <a:pt x="182196" y="195050"/>
                </a:lnTo>
                <a:lnTo>
                  <a:pt x="178951" y="193375"/>
                </a:lnTo>
                <a:lnTo>
                  <a:pt x="175973" y="188988"/>
                </a:lnTo>
                <a:lnTo>
                  <a:pt x="172744" y="179017"/>
                </a:lnTo>
                <a:lnTo>
                  <a:pt x="171439" y="163902"/>
                </a:lnTo>
                <a:lnTo>
                  <a:pt x="171366" y="160361"/>
                </a:lnTo>
                <a:lnTo>
                  <a:pt x="172462" y="145455"/>
                </a:lnTo>
                <a:lnTo>
                  <a:pt x="175526" y="136194"/>
                </a:lnTo>
                <a:lnTo>
                  <a:pt x="177869" y="132772"/>
                </a:lnTo>
                <a:lnTo>
                  <a:pt x="180934" y="131042"/>
                </a:lnTo>
                <a:lnTo>
                  <a:pt x="189407" y="130897"/>
                </a:lnTo>
                <a:lnTo>
                  <a:pt x="223214" y="130897"/>
                </a:lnTo>
                <a:lnTo>
                  <a:pt x="220097" y="125668"/>
                </a:lnTo>
                <a:lnTo>
                  <a:pt x="209819" y="114512"/>
                </a:lnTo>
                <a:lnTo>
                  <a:pt x="198125" y="110101"/>
                </a:lnTo>
                <a:lnTo>
                  <a:pt x="183660" y="108816"/>
                </a:lnTo>
                <a:close/>
              </a:path>
              <a:path w="231775" h="219709">
                <a:moveTo>
                  <a:pt x="223214" y="130897"/>
                </a:moveTo>
                <a:lnTo>
                  <a:pt x="189407" y="130897"/>
                </a:lnTo>
                <a:lnTo>
                  <a:pt x="192652" y="132519"/>
                </a:lnTo>
                <a:lnTo>
                  <a:pt x="196532" y="138366"/>
                </a:lnTo>
                <a:lnTo>
                  <a:pt x="199062" y="148770"/>
                </a:lnTo>
                <a:lnTo>
                  <a:pt x="200093" y="165670"/>
                </a:lnTo>
                <a:lnTo>
                  <a:pt x="199088" y="180512"/>
                </a:lnTo>
                <a:lnTo>
                  <a:pt x="195897" y="189753"/>
                </a:lnTo>
                <a:lnTo>
                  <a:pt x="193733" y="193158"/>
                </a:lnTo>
                <a:lnTo>
                  <a:pt x="190488" y="194905"/>
                </a:lnTo>
                <a:lnTo>
                  <a:pt x="182196" y="195050"/>
                </a:lnTo>
                <a:lnTo>
                  <a:pt x="225315" y="195050"/>
                </a:lnTo>
                <a:lnTo>
                  <a:pt x="228102" y="189069"/>
                </a:lnTo>
                <a:lnTo>
                  <a:pt x="230846" y="176242"/>
                </a:lnTo>
                <a:lnTo>
                  <a:pt x="231422" y="163217"/>
                </a:lnTo>
                <a:lnTo>
                  <a:pt x="231525" y="160361"/>
                </a:lnTo>
                <a:lnTo>
                  <a:pt x="230213" y="148069"/>
                </a:lnTo>
                <a:lnTo>
                  <a:pt x="226647" y="136655"/>
                </a:lnTo>
                <a:lnTo>
                  <a:pt x="223214" y="130897"/>
                </a:lnTo>
                <a:close/>
              </a:path>
              <a:path w="231775" h="219709">
                <a:moveTo>
                  <a:pt x="42883" y="2442"/>
                </a:moveTo>
                <a:lnTo>
                  <a:pt x="8787" y="19556"/>
                </a:lnTo>
                <a:lnTo>
                  <a:pt x="0" y="59048"/>
                </a:lnTo>
                <a:lnTo>
                  <a:pt x="172" y="63745"/>
                </a:lnTo>
                <a:lnTo>
                  <a:pt x="22257" y="105675"/>
                </a:lnTo>
                <a:lnTo>
                  <a:pt x="48796" y="110986"/>
                </a:lnTo>
                <a:lnTo>
                  <a:pt x="60895" y="108786"/>
                </a:lnTo>
                <a:lnTo>
                  <a:pt x="71911" y="103014"/>
                </a:lnTo>
                <a:lnTo>
                  <a:pt x="82487" y="92854"/>
                </a:lnTo>
                <a:lnTo>
                  <a:pt x="84495" y="88544"/>
                </a:lnTo>
                <a:lnTo>
                  <a:pt x="41405" y="88544"/>
                </a:lnTo>
                <a:lnTo>
                  <a:pt x="38160" y="86904"/>
                </a:lnTo>
                <a:lnTo>
                  <a:pt x="35001" y="82552"/>
                </a:lnTo>
                <a:lnTo>
                  <a:pt x="31854" y="72493"/>
                </a:lnTo>
                <a:lnTo>
                  <a:pt x="30655" y="57522"/>
                </a:lnTo>
                <a:lnTo>
                  <a:pt x="30576" y="53855"/>
                </a:lnTo>
                <a:lnTo>
                  <a:pt x="31672" y="38950"/>
                </a:lnTo>
                <a:lnTo>
                  <a:pt x="34735" y="29688"/>
                </a:lnTo>
                <a:lnTo>
                  <a:pt x="37080" y="26266"/>
                </a:lnTo>
                <a:lnTo>
                  <a:pt x="40324" y="24536"/>
                </a:lnTo>
                <a:lnTo>
                  <a:pt x="48616" y="24392"/>
                </a:lnTo>
                <a:lnTo>
                  <a:pt x="82383" y="24392"/>
                </a:lnTo>
                <a:lnTo>
                  <a:pt x="79299" y="19228"/>
                </a:lnTo>
                <a:lnTo>
                  <a:pt x="69014" y="8125"/>
                </a:lnTo>
                <a:lnTo>
                  <a:pt x="57273" y="3728"/>
                </a:lnTo>
                <a:lnTo>
                  <a:pt x="42883" y="2442"/>
                </a:lnTo>
                <a:close/>
              </a:path>
              <a:path w="231775" h="219709">
                <a:moveTo>
                  <a:pt x="82383" y="24392"/>
                </a:moveTo>
                <a:lnTo>
                  <a:pt x="48616" y="24392"/>
                </a:lnTo>
                <a:lnTo>
                  <a:pt x="51861" y="26068"/>
                </a:lnTo>
                <a:lnTo>
                  <a:pt x="55687" y="31833"/>
                </a:lnTo>
                <a:lnTo>
                  <a:pt x="58250" y="42159"/>
                </a:lnTo>
                <a:lnTo>
                  <a:pt x="59269" y="59048"/>
                </a:lnTo>
                <a:lnTo>
                  <a:pt x="58270" y="73966"/>
                </a:lnTo>
                <a:lnTo>
                  <a:pt x="55286" y="83248"/>
                </a:lnTo>
                <a:lnTo>
                  <a:pt x="52943" y="86653"/>
                </a:lnTo>
                <a:lnTo>
                  <a:pt x="49698" y="88400"/>
                </a:lnTo>
                <a:lnTo>
                  <a:pt x="41405" y="88544"/>
                </a:lnTo>
                <a:lnTo>
                  <a:pt x="84495" y="88544"/>
                </a:lnTo>
                <a:lnTo>
                  <a:pt x="87220" y="82692"/>
                </a:lnTo>
                <a:lnTo>
                  <a:pt x="89969" y="69863"/>
                </a:lnTo>
                <a:lnTo>
                  <a:pt x="90621" y="56711"/>
                </a:lnTo>
                <a:lnTo>
                  <a:pt x="90723" y="53855"/>
                </a:lnTo>
                <a:lnTo>
                  <a:pt x="89420" y="41632"/>
                </a:lnTo>
                <a:lnTo>
                  <a:pt x="85852" y="30200"/>
                </a:lnTo>
                <a:lnTo>
                  <a:pt x="82383" y="243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0502398" y="8022974"/>
            <a:ext cx="302895" cy="209550"/>
          </a:xfrm>
          <a:custGeom>
            <a:avLst/>
            <a:gdLst/>
            <a:ahLst/>
            <a:cxnLst/>
            <a:rect l="l" t="t" r="r" b="b"/>
            <a:pathLst>
              <a:path w="302895" h="209550">
                <a:moveTo>
                  <a:pt x="123135" y="166781"/>
                </a:moveTo>
                <a:lnTo>
                  <a:pt x="84907" y="166781"/>
                </a:lnTo>
                <a:lnTo>
                  <a:pt x="85628" y="208181"/>
                </a:lnTo>
                <a:lnTo>
                  <a:pt x="123845" y="207514"/>
                </a:lnTo>
                <a:lnTo>
                  <a:pt x="123135" y="166781"/>
                </a:lnTo>
                <a:close/>
              </a:path>
              <a:path w="302895" h="209550">
                <a:moveTo>
                  <a:pt x="120239" y="898"/>
                </a:moveTo>
                <a:lnTo>
                  <a:pt x="87069" y="1474"/>
                </a:lnTo>
                <a:lnTo>
                  <a:pt x="0" y="133705"/>
                </a:lnTo>
                <a:lnTo>
                  <a:pt x="721" y="168241"/>
                </a:lnTo>
                <a:lnTo>
                  <a:pt x="84907" y="166781"/>
                </a:lnTo>
                <a:lnTo>
                  <a:pt x="123135" y="166781"/>
                </a:lnTo>
                <a:lnTo>
                  <a:pt x="123123" y="166115"/>
                </a:lnTo>
                <a:lnTo>
                  <a:pt x="148722" y="165665"/>
                </a:lnTo>
                <a:lnTo>
                  <a:pt x="148042" y="132931"/>
                </a:lnTo>
                <a:lnTo>
                  <a:pt x="36955" y="132931"/>
                </a:lnTo>
                <a:lnTo>
                  <a:pt x="83104" y="61771"/>
                </a:lnTo>
                <a:lnTo>
                  <a:pt x="121333" y="61771"/>
                </a:lnTo>
                <a:lnTo>
                  <a:pt x="120239" y="898"/>
                </a:lnTo>
                <a:close/>
              </a:path>
              <a:path w="302895" h="209550">
                <a:moveTo>
                  <a:pt x="121333" y="61771"/>
                </a:moveTo>
                <a:lnTo>
                  <a:pt x="83104" y="61771"/>
                </a:lnTo>
                <a:lnTo>
                  <a:pt x="84366" y="132103"/>
                </a:lnTo>
                <a:lnTo>
                  <a:pt x="36955" y="132931"/>
                </a:lnTo>
                <a:lnTo>
                  <a:pt x="148042" y="132931"/>
                </a:lnTo>
                <a:lnTo>
                  <a:pt x="148011" y="131436"/>
                </a:lnTo>
                <a:lnTo>
                  <a:pt x="122584" y="131436"/>
                </a:lnTo>
                <a:lnTo>
                  <a:pt x="121333" y="61771"/>
                </a:lnTo>
                <a:close/>
              </a:path>
              <a:path w="302895" h="209550">
                <a:moveTo>
                  <a:pt x="148001" y="130985"/>
                </a:moveTo>
                <a:lnTo>
                  <a:pt x="122584" y="131436"/>
                </a:lnTo>
                <a:lnTo>
                  <a:pt x="148011" y="131436"/>
                </a:lnTo>
                <a:lnTo>
                  <a:pt x="148001" y="130985"/>
                </a:lnTo>
                <a:close/>
              </a:path>
              <a:path w="302895" h="209550">
                <a:moveTo>
                  <a:pt x="204064" y="146856"/>
                </a:moveTo>
                <a:lnTo>
                  <a:pt x="166028" y="152153"/>
                </a:lnTo>
                <a:lnTo>
                  <a:pt x="167988" y="162235"/>
                </a:lnTo>
                <a:lnTo>
                  <a:pt x="172544" y="174244"/>
                </a:lnTo>
                <a:lnTo>
                  <a:pt x="209641" y="205622"/>
                </a:lnTo>
                <a:lnTo>
                  <a:pt x="237024" y="209029"/>
                </a:lnTo>
                <a:lnTo>
                  <a:pt x="250397" y="207328"/>
                </a:lnTo>
                <a:lnTo>
                  <a:pt x="292126" y="178865"/>
                </a:lnTo>
                <a:lnTo>
                  <a:pt x="293384" y="176527"/>
                </a:lnTo>
                <a:lnTo>
                  <a:pt x="226239" y="176527"/>
                </a:lnTo>
                <a:lnTo>
                  <a:pt x="219749" y="174060"/>
                </a:lnTo>
                <a:lnTo>
                  <a:pt x="208932" y="163953"/>
                </a:lnTo>
                <a:lnTo>
                  <a:pt x="205507" y="156567"/>
                </a:lnTo>
                <a:lnTo>
                  <a:pt x="204064" y="146856"/>
                </a:lnTo>
                <a:close/>
              </a:path>
              <a:path w="302895" h="209550">
                <a:moveTo>
                  <a:pt x="289818" y="109691"/>
                </a:moveTo>
                <a:lnTo>
                  <a:pt x="241741" y="109691"/>
                </a:lnTo>
                <a:lnTo>
                  <a:pt x="248231" y="112484"/>
                </a:lnTo>
                <a:lnTo>
                  <a:pt x="254218" y="118626"/>
                </a:lnTo>
                <a:lnTo>
                  <a:pt x="260029" y="128801"/>
                </a:lnTo>
                <a:lnTo>
                  <a:pt x="262121" y="142886"/>
                </a:lnTo>
                <a:lnTo>
                  <a:pt x="260148" y="156281"/>
                </a:lnTo>
                <a:lnTo>
                  <a:pt x="254180" y="166764"/>
                </a:lnTo>
                <a:lnTo>
                  <a:pt x="248772" y="173032"/>
                </a:lnTo>
                <a:lnTo>
                  <a:pt x="241922" y="176258"/>
                </a:lnTo>
                <a:lnTo>
                  <a:pt x="226239" y="176527"/>
                </a:lnTo>
                <a:lnTo>
                  <a:pt x="293384" y="176527"/>
                </a:lnTo>
                <a:lnTo>
                  <a:pt x="298142" y="167691"/>
                </a:lnTo>
                <a:lnTo>
                  <a:pt x="301666" y="155496"/>
                </a:lnTo>
                <a:lnTo>
                  <a:pt x="302666" y="142244"/>
                </a:lnTo>
                <a:lnTo>
                  <a:pt x="301104" y="130425"/>
                </a:lnTo>
                <a:lnTo>
                  <a:pt x="296439" y="118977"/>
                </a:lnTo>
                <a:lnTo>
                  <a:pt x="289818" y="109691"/>
                </a:lnTo>
                <a:close/>
              </a:path>
              <a:path w="302895" h="209550">
                <a:moveTo>
                  <a:pt x="286278" y="31308"/>
                </a:moveTo>
                <a:lnTo>
                  <a:pt x="235973" y="31308"/>
                </a:lnTo>
                <a:lnTo>
                  <a:pt x="241561" y="33271"/>
                </a:lnTo>
                <a:lnTo>
                  <a:pt x="249853" y="41360"/>
                </a:lnTo>
                <a:lnTo>
                  <a:pt x="252017" y="46854"/>
                </a:lnTo>
                <a:lnTo>
                  <a:pt x="252378" y="61915"/>
                </a:lnTo>
                <a:lnTo>
                  <a:pt x="249673" y="68491"/>
                </a:lnTo>
                <a:lnTo>
                  <a:pt x="244025" y="73552"/>
                </a:lnTo>
                <a:lnTo>
                  <a:pt x="233766" y="79115"/>
                </a:lnTo>
                <a:lnTo>
                  <a:pt x="219749" y="80867"/>
                </a:lnTo>
                <a:lnTo>
                  <a:pt x="215963" y="113096"/>
                </a:lnTo>
                <a:lnTo>
                  <a:pt x="222994" y="111007"/>
                </a:lnTo>
                <a:lnTo>
                  <a:pt x="228942" y="109926"/>
                </a:lnTo>
                <a:lnTo>
                  <a:pt x="241741" y="109691"/>
                </a:lnTo>
                <a:lnTo>
                  <a:pt x="289818" y="109691"/>
                </a:lnTo>
                <a:lnTo>
                  <a:pt x="287943" y="107062"/>
                </a:lnTo>
                <a:lnTo>
                  <a:pt x="277943" y="98246"/>
                </a:lnTo>
                <a:lnTo>
                  <a:pt x="269645" y="90166"/>
                </a:lnTo>
                <a:lnTo>
                  <a:pt x="279461" y="81575"/>
                </a:lnTo>
                <a:lnTo>
                  <a:pt x="286340" y="71410"/>
                </a:lnTo>
                <a:lnTo>
                  <a:pt x="290266" y="59301"/>
                </a:lnTo>
                <a:lnTo>
                  <a:pt x="291221" y="44880"/>
                </a:lnTo>
                <a:lnTo>
                  <a:pt x="288140" y="34369"/>
                </a:lnTo>
                <a:lnTo>
                  <a:pt x="286278" y="31308"/>
                </a:lnTo>
                <a:close/>
              </a:path>
              <a:path w="302895" h="209550">
                <a:moveTo>
                  <a:pt x="218666" y="0"/>
                </a:moveTo>
                <a:lnTo>
                  <a:pt x="184086" y="17027"/>
                </a:lnTo>
                <a:lnTo>
                  <a:pt x="167110" y="53844"/>
                </a:lnTo>
                <a:lnTo>
                  <a:pt x="203705" y="59393"/>
                </a:lnTo>
                <a:lnTo>
                  <a:pt x="204605" y="50386"/>
                </a:lnTo>
                <a:lnTo>
                  <a:pt x="207309" y="43504"/>
                </a:lnTo>
                <a:lnTo>
                  <a:pt x="216683" y="33991"/>
                </a:lnTo>
                <a:lnTo>
                  <a:pt x="222453" y="31542"/>
                </a:lnTo>
                <a:lnTo>
                  <a:pt x="235973" y="31308"/>
                </a:lnTo>
                <a:lnTo>
                  <a:pt x="286278" y="31308"/>
                </a:lnTo>
                <a:lnTo>
                  <a:pt x="281435" y="23346"/>
                </a:lnTo>
                <a:lnTo>
                  <a:pt x="270263" y="11050"/>
                </a:lnTo>
                <a:lnTo>
                  <a:pt x="261029" y="5666"/>
                </a:lnTo>
                <a:lnTo>
                  <a:pt x="249745" y="1993"/>
                </a:lnTo>
                <a:lnTo>
                  <a:pt x="235820" y="86"/>
                </a:lnTo>
                <a:lnTo>
                  <a:pt x="21866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129793" y="9035565"/>
            <a:ext cx="8325484" cy="6559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910"/>
              </a:lnSpc>
            </a:pPr>
            <a:r>
              <a:rPr sz="1700" b="1" spc="-10" dirty="0">
                <a:solidFill>
                  <a:srgbClr val="FFFFFF"/>
                </a:solidFill>
                <a:latin typeface="Arial"/>
                <a:cs typeface="Arial"/>
              </a:rPr>
              <a:t>UK</a:t>
            </a:r>
            <a:r>
              <a:rPr sz="1700" b="1" dirty="0">
                <a:solidFill>
                  <a:srgbClr val="FFFFFF"/>
                </a:solidFill>
                <a:latin typeface="Arial"/>
                <a:cs typeface="Arial"/>
              </a:rPr>
              <a:t>PDS</a:t>
            </a:r>
            <a:r>
              <a:rPr sz="17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FFFFFF"/>
                </a:solidFill>
                <a:latin typeface="Arial"/>
                <a:cs typeface="Arial"/>
              </a:rPr>
              <a:t>=</a:t>
            </a:r>
            <a:r>
              <a:rPr sz="170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b="1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700" b="1" dirty="0">
                <a:solidFill>
                  <a:srgbClr val="FFFFFF"/>
                </a:solidFill>
                <a:latin typeface="Arial"/>
                <a:cs typeface="Arial"/>
              </a:rPr>
              <a:t>K</a:t>
            </a:r>
            <a:r>
              <a:rPr sz="17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FFFFFF"/>
                </a:solidFill>
                <a:latin typeface="Arial"/>
                <a:cs typeface="Arial"/>
              </a:rPr>
              <a:t>Prospe</a:t>
            </a:r>
            <a:r>
              <a:rPr sz="1700" b="1" spc="-5" dirty="0">
                <a:solidFill>
                  <a:srgbClr val="FFFFFF"/>
                </a:solidFill>
                <a:latin typeface="Arial"/>
                <a:cs typeface="Arial"/>
              </a:rPr>
              <a:t>cti</a:t>
            </a:r>
            <a:r>
              <a:rPr sz="1700" b="1" spc="-30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1700" b="1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700" b="1" spc="-10" dirty="0">
                <a:solidFill>
                  <a:srgbClr val="FFFFFF"/>
                </a:solidFill>
                <a:latin typeface="Arial"/>
                <a:cs typeface="Arial"/>
              </a:rPr>
              <a:t> D</a:t>
            </a:r>
            <a:r>
              <a:rPr sz="1700" b="1" dirty="0">
                <a:solidFill>
                  <a:srgbClr val="FFFFFF"/>
                </a:solidFill>
                <a:latin typeface="Arial"/>
                <a:cs typeface="Arial"/>
              </a:rPr>
              <a:t>iabetes</a:t>
            </a:r>
            <a:r>
              <a:rPr sz="17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FFFFFF"/>
                </a:solidFill>
                <a:latin typeface="Arial"/>
                <a:cs typeface="Arial"/>
              </a:rPr>
              <a:t>St</a:t>
            </a:r>
            <a:r>
              <a:rPr sz="1700" b="1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700" b="1" dirty="0">
                <a:solidFill>
                  <a:srgbClr val="FFFFFF"/>
                </a:solidFill>
                <a:latin typeface="Arial"/>
                <a:cs typeface="Arial"/>
              </a:rPr>
              <a:t>dy</a:t>
            </a:r>
            <a:r>
              <a:rPr sz="1700" b="1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b="1" spc="-10" dirty="0">
                <a:solidFill>
                  <a:srgbClr val="FFFFFF"/>
                </a:solidFill>
                <a:latin typeface="Arial"/>
                <a:cs typeface="Arial"/>
              </a:rPr>
              <a:t>(</a:t>
            </a:r>
            <a:r>
              <a:rPr sz="1700" b="1" dirty="0">
                <a:solidFill>
                  <a:srgbClr val="FFFFFF"/>
                </a:solidFill>
                <a:latin typeface="Arial"/>
                <a:cs typeface="Arial"/>
              </a:rPr>
              <a:t>İngil</a:t>
            </a:r>
            <a:r>
              <a:rPr sz="1700" b="1"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700" b="1" dirty="0">
                <a:solidFill>
                  <a:srgbClr val="FFFFFF"/>
                </a:solidFill>
                <a:latin typeface="Arial"/>
                <a:cs typeface="Arial"/>
              </a:rPr>
              <a:t>ere</a:t>
            </a:r>
            <a:r>
              <a:rPr sz="17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FFFFFF"/>
                </a:solidFill>
                <a:latin typeface="Arial"/>
                <a:cs typeface="Arial"/>
              </a:rPr>
              <a:t>Prospektif</a:t>
            </a:r>
            <a:r>
              <a:rPr sz="17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b="1" spc="-1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700" b="1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700" b="1" spc="-4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700" b="1" dirty="0">
                <a:solidFill>
                  <a:srgbClr val="FFFFFF"/>
                </a:solidFill>
                <a:latin typeface="Arial"/>
                <a:cs typeface="Arial"/>
              </a:rPr>
              <a:t>ab</a:t>
            </a:r>
            <a:r>
              <a:rPr sz="1700" b="1" spc="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700" b="1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70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b="1" spc="-10" dirty="0">
                <a:solidFill>
                  <a:srgbClr val="FFFFFF"/>
                </a:solidFill>
                <a:latin typeface="Arial"/>
                <a:cs typeface="Arial"/>
              </a:rPr>
              <a:t>Ç</a:t>
            </a:r>
            <a:r>
              <a:rPr sz="1700" b="1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700" b="1" spc="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700" b="1" dirty="0">
                <a:solidFill>
                  <a:srgbClr val="FFFFFF"/>
                </a:solidFill>
                <a:latin typeface="Arial"/>
                <a:cs typeface="Arial"/>
              </a:rPr>
              <a:t>ı</a:t>
            </a:r>
            <a:r>
              <a:rPr sz="1700" b="1" spc="5" dirty="0">
                <a:solidFill>
                  <a:srgbClr val="FFFFFF"/>
                </a:solidFill>
                <a:latin typeface="Arial"/>
                <a:cs typeface="Arial"/>
              </a:rPr>
              <a:t>ş</a:t>
            </a:r>
            <a:r>
              <a:rPr sz="1700" b="1" dirty="0">
                <a:solidFill>
                  <a:srgbClr val="FFFFFF"/>
                </a:solidFill>
                <a:latin typeface="Arial"/>
                <a:cs typeface="Arial"/>
              </a:rPr>
              <a:t>ma</a:t>
            </a:r>
            <a:r>
              <a:rPr sz="1700" b="1" spc="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700" b="1" dirty="0">
                <a:solidFill>
                  <a:srgbClr val="FFFFFF"/>
                </a:solidFill>
                <a:latin typeface="Arial"/>
                <a:cs typeface="Arial"/>
              </a:rPr>
              <a:t>ı)</a:t>
            </a:r>
            <a:endParaRPr sz="1700">
              <a:latin typeface="Arial"/>
              <a:cs typeface="Arial"/>
            </a:endParaRPr>
          </a:p>
          <a:p>
            <a:pPr marL="12700">
              <a:lnSpc>
                <a:spcPts val="1595"/>
              </a:lnSpc>
            </a:pPr>
            <a:r>
              <a:rPr sz="1550" spc="5" dirty="0">
                <a:solidFill>
                  <a:srgbClr val="FFFFFF"/>
                </a:solidFill>
                <a:latin typeface="Arial"/>
                <a:cs typeface="Arial"/>
              </a:rPr>
              <a:t>*</a:t>
            </a:r>
            <a:r>
              <a:rPr sz="1550" i="1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550" spc="5" dirty="0">
                <a:solidFill>
                  <a:srgbClr val="FFFFFF"/>
                </a:solidFill>
                <a:latin typeface="Arial"/>
                <a:cs typeface="Arial"/>
              </a:rPr>
              <a:t>&lt;0.00</a:t>
            </a:r>
            <a:r>
              <a:rPr sz="1550" spc="-10" dirty="0">
                <a:solidFill>
                  <a:srgbClr val="FFFFFF"/>
                </a:solidFill>
                <a:latin typeface="Arial"/>
                <a:cs typeface="Arial"/>
              </a:rPr>
              <a:t>0</a:t>
            </a:r>
            <a:r>
              <a:rPr sz="1550" dirty="0">
                <a:solidFill>
                  <a:srgbClr val="FFFFFF"/>
                </a:solidFill>
                <a:latin typeface="Arial"/>
                <a:cs typeface="Arial"/>
              </a:rPr>
              <a:t>1.</a:t>
            </a:r>
            <a:endParaRPr sz="1550">
              <a:latin typeface="Arial"/>
              <a:cs typeface="Arial"/>
            </a:endParaRPr>
          </a:p>
          <a:p>
            <a:pPr marL="12700">
              <a:lnSpc>
                <a:spcPts val="1725"/>
              </a:lnSpc>
            </a:pPr>
            <a:r>
              <a:rPr sz="155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550" spc="5" dirty="0">
                <a:solidFill>
                  <a:srgbClr val="FFFFFF"/>
                </a:solidFill>
                <a:latin typeface="Arial"/>
                <a:cs typeface="Arial"/>
              </a:rPr>
              <a:t>tr</a:t>
            </a:r>
            <a:r>
              <a:rPr sz="1550" dirty="0">
                <a:solidFill>
                  <a:srgbClr val="FFFFFF"/>
                </a:solidFill>
                <a:latin typeface="Arial"/>
                <a:cs typeface="Arial"/>
              </a:rPr>
              <a:t>at</a:t>
            </a:r>
            <a:r>
              <a:rPr sz="1550" spc="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55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550" spc="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55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spc="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550" spc="1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155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dirty="0">
                <a:solidFill>
                  <a:srgbClr val="FFFFFF"/>
                </a:solidFill>
                <a:latin typeface="Arial"/>
                <a:cs typeface="Arial"/>
              </a:rPr>
              <a:t>et</a:t>
            </a:r>
            <a:r>
              <a:rPr sz="155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550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550" dirty="0">
                <a:solidFill>
                  <a:srgbClr val="FFFFFF"/>
                </a:solidFill>
                <a:latin typeface="Arial"/>
                <a:cs typeface="Arial"/>
              </a:rPr>
              <a:t>. UKPD</a:t>
            </a:r>
            <a:r>
              <a:rPr sz="1550" spc="1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55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dirty="0">
                <a:solidFill>
                  <a:srgbClr val="FFFFFF"/>
                </a:solidFill>
                <a:latin typeface="Arial"/>
                <a:cs typeface="Arial"/>
              </a:rPr>
              <a:t>35.</a:t>
            </a:r>
            <a:r>
              <a:rPr sz="155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i="1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1550" i="1" spc="-5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1550" i="1" spc="5" dirty="0">
                <a:solidFill>
                  <a:srgbClr val="FFFFFF"/>
                </a:solidFill>
                <a:latin typeface="Arial"/>
                <a:cs typeface="Arial"/>
              </a:rPr>
              <a:t>J</a:t>
            </a:r>
            <a:r>
              <a:rPr sz="155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155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dirty="0">
                <a:solidFill>
                  <a:srgbClr val="FFFFFF"/>
                </a:solidFill>
                <a:latin typeface="Arial"/>
                <a:cs typeface="Arial"/>
              </a:rPr>
              <a:t>2000</a:t>
            </a:r>
            <a:r>
              <a:rPr sz="1550" spc="5" dirty="0">
                <a:solidFill>
                  <a:srgbClr val="FFFFFF"/>
                </a:solidFill>
                <a:latin typeface="Arial"/>
                <a:cs typeface="Arial"/>
              </a:rPr>
              <a:t>;</a:t>
            </a:r>
            <a:r>
              <a:rPr sz="1550" dirty="0">
                <a:solidFill>
                  <a:srgbClr val="FFFFFF"/>
                </a:solidFill>
                <a:latin typeface="Arial"/>
                <a:cs typeface="Arial"/>
              </a:rPr>
              <a:t>321:40</a:t>
            </a:r>
            <a:r>
              <a:rPr sz="1550" spc="5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r>
              <a:rPr sz="1550" dirty="0">
                <a:solidFill>
                  <a:srgbClr val="FFFFFF"/>
                </a:solidFill>
                <a:latin typeface="Arial"/>
                <a:cs typeface="Arial"/>
              </a:rPr>
              <a:t>–412.</a:t>
            </a:r>
            <a:endParaRPr sz="1550">
              <a:latin typeface="Arial"/>
              <a:cs typeface="Arial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11201400" y="7937500"/>
            <a:ext cx="1803400" cy="18161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00" y="12698"/>
            <a:ext cx="12979400" cy="9728200"/>
          </a:xfrm>
          <a:custGeom>
            <a:avLst/>
            <a:gdLst/>
            <a:ahLst/>
            <a:cxnLst/>
            <a:rect l="l" t="t" r="r" b="b"/>
            <a:pathLst>
              <a:path w="12979400" h="9728200">
                <a:moveTo>
                  <a:pt x="0" y="9728200"/>
                </a:moveTo>
                <a:lnTo>
                  <a:pt x="12979400" y="9728200"/>
                </a:lnTo>
                <a:lnTo>
                  <a:pt x="12979400" y="0"/>
                </a:lnTo>
                <a:lnTo>
                  <a:pt x="0" y="0"/>
                </a:lnTo>
                <a:lnTo>
                  <a:pt x="0" y="97282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83401" y="792037"/>
            <a:ext cx="11240770" cy="562610"/>
          </a:xfrm>
          <a:custGeom>
            <a:avLst/>
            <a:gdLst/>
            <a:ahLst/>
            <a:cxnLst/>
            <a:rect l="l" t="t" r="r" b="b"/>
            <a:pathLst>
              <a:path w="11240770" h="562610">
                <a:moveTo>
                  <a:pt x="0" y="562073"/>
                </a:moveTo>
                <a:lnTo>
                  <a:pt x="11240160" y="562073"/>
                </a:lnTo>
                <a:lnTo>
                  <a:pt x="11240160" y="0"/>
                </a:lnTo>
                <a:lnTo>
                  <a:pt x="0" y="0"/>
                </a:lnTo>
                <a:lnTo>
                  <a:pt x="0" y="562073"/>
                </a:lnTo>
                <a:close/>
              </a:path>
            </a:pathLst>
          </a:custGeom>
          <a:solidFill>
            <a:srgbClr val="1F497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83401" y="792033"/>
            <a:ext cx="11240770" cy="562610"/>
          </a:xfrm>
          <a:custGeom>
            <a:avLst/>
            <a:gdLst/>
            <a:ahLst/>
            <a:cxnLst/>
            <a:rect l="l" t="t" r="r" b="b"/>
            <a:pathLst>
              <a:path w="11240770" h="562610">
                <a:moveTo>
                  <a:pt x="0" y="562073"/>
                </a:moveTo>
                <a:lnTo>
                  <a:pt x="11240156" y="562073"/>
                </a:lnTo>
                <a:lnTo>
                  <a:pt x="11240156" y="0"/>
                </a:lnTo>
                <a:lnTo>
                  <a:pt x="0" y="0"/>
                </a:lnTo>
                <a:lnTo>
                  <a:pt x="0" y="562073"/>
                </a:lnTo>
                <a:close/>
              </a:path>
            </a:pathLst>
          </a:custGeom>
          <a:ln w="36751">
            <a:solidFill>
              <a:srgbClr val="1F497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72971" rIns="0" bIns="0" rtlCol="0">
            <a:spAutoFit/>
          </a:bodyPr>
          <a:lstStyle/>
          <a:p>
            <a:pPr marL="2049145">
              <a:lnSpc>
                <a:spcPct val="100000"/>
              </a:lnSpc>
            </a:pPr>
            <a:r>
              <a:rPr sz="2850" b="1" spc="-20" dirty="0">
                <a:solidFill>
                  <a:srgbClr val="FFFFFF"/>
                </a:solidFill>
                <a:latin typeface="Calibri"/>
                <a:cs typeface="Calibri"/>
              </a:rPr>
              <a:t>TEMD </a:t>
            </a:r>
            <a:r>
              <a:rPr sz="2850" b="1" spc="-1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850" b="1" spc="-5" dirty="0">
                <a:solidFill>
                  <a:srgbClr val="FFFFFF"/>
                </a:solidFill>
                <a:latin typeface="Calibri"/>
                <a:cs typeface="Calibri"/>
              </a:rPr>
              <a:t>İ</a:t>
            </a:r>
            <a:r>
              <a:rPr sz="2850" b="1" spc="-20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285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50" b="1" spc="-15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285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50" b="1" spc="-35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2850" b="1" spc="-10" dirty="0">
                <a:solidFill>
                  <a:srgbClr val="FFFFFF"/>
                </a:solidFill>
                <a:latin typeface="Calibri"/>
                <a:cs typeface="Calibri"/>
              </a:rPr>
              <a:t>İ</a:t>
            </a:r>
            <a:r>
              <a:rPr sz="2850" b="1" spc="-245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2850" b="1" spc="-20" dirty="0">
                <a:solidFill>
                  <a:srgbClr val="FFFFFF"/>
                </a:solidFill>
                <a:latin typeface="Calibri"/>
                <a:cs typeface="Calibri"/>
              </a:rPr>
              <a:t>ABE</a:t>
            </a:r>
            <a:r>
              <a:rPr sz="2850" b="1" spc="1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850" b="1" spc="-15" dirty="0">
                <a:solidFill>
                  <a:srgbClr val="FFFFFF"/>
                </a:solidFill>
                <a:latin typeface="Calibri"/>
                <a:cs typeface="Calibri"/>
              </a:rPr>
              <a:t>TE</a:t>
            </a:r>
            <a:r>
              <a:rPr sz="285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50" b="1" spc="-15" dirty="0">
                <a:solidFill>
                  <a:srgbClr val="FFFFFF"/>
                </a:solidFill>
                <a:latin typeface="Calibri"/>
                <a:cs typeface="Calibri"/>
              </a:rPr>
              <a:t>TE</a:t>
            </a:r>
            <a:r>
              <a:rPr sz="2850" b="1" spc="-95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2850" b="1" spc="-18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850" b="1" spc="-15" dirty="0">
                <a:solidFill>
                  <a:srgbClr val="FFFFFF"/>
                </a:solidFill>
                <a:latin typeface="Calibri"/>
                <a:cs typeface="Calibri"/>
              </a:rPr>
              <a:t>Vİ</a:t>
            </a:r>
            <a:r>
              <a:rPr sz="285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50" b="1" spc="-2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850" b="1" spc="-65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2850" b="1" spc="-20" dirty="0">
                <a:solidFill>
                  <a:srgbClr val="FFFFFF"/>
                </a:solidFill>
                <a:latin typeface="Calibri"/>
                <a:cs typeface="Calibri"/>
              </a:rPr>
              <a:t>GORİTMASI</a:t>
            </a:r>
            <a:r>
              <a:rPr sz="2850" b="1" spc="-10" dirty="0">
                <a:solidFill>
                  <a:srgbClr val="FFFFFF"/>
                </a:solidFill>
                <a:latin typeface="Calibri"/>
                <a:cs typeface="Calibri"/>
              </a:rPr>
              <a:t> -</a:t>
            </a:r>
            <a:r>
              <a:rPr sz="285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50" b="1" spc="-10" dirty="0">
                <a:solidFill>
                  <a:srgbClr val="FFFFFF"/>
                </a:solidFill>
                <a:latin typeface="Calibri"/>
                <a:cs typeface="Calibri"/>
              </a:rPr>
              <a:t>2016</a:t>
            </a:r>
            <a:endParaRPr sz="285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63932" y="1592989"/>
            <a:ext cx="11242675" cy="852169"/>
          </a:xfrm>
          <a:prstGeom prst="rect">
            <a:avLst/>
          </a:prstGeom>
          <a:solidFill>
            <a:srgbClr val="F5770F"/>
          </a:solidFill>
          <a:ln w="36751">
            <a:solidFill>
              <a:srgbClr val="F5770F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575435" marR="157480" indent="-1415415">
              <a:lnSpc>
                <a:spcPct val="100000"/>
              </a:lnSpc>
            </a:pPr>
            <a:r>
              <a:rPr sz="2550" b="1" spc="-225" dirty="0">
                <a:solidFill>
                  <a:srgbClr val="002060"/>
                </a:solidFill>
                <a:latin typeface="Calibri"/>
                <a:cs typeface="Calibri"/>
              </a:rPr>
              <a:t>Y</a:t>
            </a:r>
            <a:r>
              <a:rPr sz="2550" b="1" dirty="0">
                <a:solidFill>
                  <a:srgbClr val="002060"/>
                </a:solidFill>
                <a:latin typeface="Calibri"/>
                <a:cs typeface="Calibri"/>
              </a:rPr>
              <a:t>A</a:t>
            </a:r>
            <a:r>
              <a:rPr sz="2550" b="1" spc="-35" dirty="0">
                <a:solidFill>
                  <a:srgbClr val="002060"/>
                </a:solidFill>
                <a:latin typeface="Calibri"/>
                <a:cs typeface="Calibri"/>
              </a:rPr>
              <a:t>Ş</a:t>
            </a:r>
            <a:r>
              <a:rPr sz="2550" b="1" dirty="0">
                <a:solidFill>
                  <a:srgbClr val="002060"/>
                </a:solidFill>
                <a:latin typeface="Calibri"/>
                <a:cs typeface="Calibri"/>
              </a:rPr>
              <a:t>AM </a:t>
            </a:r>
            <a:r>
              <a:rPr sz="2550" b="1" spc="-210" dirty="0">
                <a:solidFill>
                  <a:srgbClr val="002060"/>
                </a:solidFill>
                <a:latin typeface="Calibri"/>
                <a:cs typeface="Calibri"/>
              </a:rPr>
              <a:t>T</a:t>
            </a:r>
            <a:r>
              <a:rPr sz="2550" b="1" dirty="0">
                <a:solidFill>
                  <a:srgbClr val="002060"/>
                </a:solidFill>
                <a:latin typeface="Calibri"/>
                <a:cs typeface="Calibri"/>
              </a:rPr>
              <a:t>ARZI </a:t>
            </a:r>
            <a:r>
              <a:rPr sz="2550" b="1" spc="5" dirty="0">
                <a:solidFill>
                  <a:srgbClr val="002060"/>
                </a:solidFill>
                <a:latin typeface="Calibri"/>
                <a:cs typeface="Calibri"/>
              </a:rPr>
              <a:t>D</a:t>
            </a:r>
            <a:r>
              <a:rPr sz="2550" b="1" spc="-40" dirty="0">
                <a:solidFill>
                  <a:srgbClr val="002060"/>
                </a:solidFill>
                <a:latin typeface="Calibri"/>
                <a:cs typeface="Calibri"/>
              </a:rPr>
              <a:t>E</a:t>
            </a:r>
            <a:r>
              <a:rPr sz="2550" b="1" dirty="0">
                <a:solidFill>
                  <a:srgbClr val="002060"/>
                </a:solidFill>
                <a:latin typeface="Calibri"/>
                <a:cs typeface="Calibri"/>
              </a:rPr>
              <a:t>ĞİŞİKLİĞİ</a:t>
            </a:r>
            <a:r>
              <a:rPr sz="2550" b="1" spc="-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550" b="1" dirty="0">
                <a:solidFill>
                  <a:srgbClr val="002060"/>
                </a:solidFill>
                <a:latin typeface="Calibri"/>
                <a:cs typeface="Calibri"/>
              </a:rPr>
              <a:t>(Sağlıklı</a:t>
            </a:r>
            <a:r>
              <a:rPr sz="2550" b="1" spc="-4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550" b="1" spc="5" dirty="0">
                <a:solidFill>
                  <a:srgbClr val="002060"/>
                </a:solidFill>
                <a:latin typeface="Calibri"/>
                <a:cs typeface="Calibri"/>
              </a:rPr>
              <a:t>be</a:t>
            </a:r>
            <a:r>
              <a:rPr sz="2550" b="1" dirty="0">
                <a:solidFill>
                  <a:srgbClr val="002060"/>
                </a:solidFill>
                <a:latin typeface="Calibri"/>
                <a:cs typeface="Calibri"/>
              </a:rPr>
              <a:t>slen</a:t>
            </a:r>
            <a:r>
              <a:rPr sz="2550" b="1" spc="-15" dirty="0">
                <a:solidFill>
                  <a:srgbClr val="002060"/>
                </a:solidFill>
                <a:latin typeface="Calibri"/>
                <a:cs typeface="Calibri"/>
              </a:rPr>
              <a:t>m</a:t>
            </a:r>
            <a:r>
              <a:rPr sz="2550" b="1" spc="-10" dirty="0">
                <a:solidFill>
                  <a:srgbClr val="002060"/>
                </a:solidFill>
                <a:latin typeface="Calibri"/>
                <a:cs typeface="Calibri"/>
              </a:rPr>
              <a:t>e</a:t>
            </a:r>
            <a:r>
              <a:rPr sz="2550" b="1" dirty="0">
                <a:solidFill>
                  <a:srgbClr val="002060"/>
                </a:solidFill>
                <a:latin typeface="Calibri"/>
                <a:cs typeface="Calibri"/>
              </a:rPr>
              <a:t>,</a:t>
            </a:r>
            <a:r>
              <a:rPr sz="2550" b="1" spc="-4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550" b="1" dirty="0">
                <a:solidFill>
                  <a:srgbClr val="002060"/>
                </a:solidFill>
                <a:latin typeface="Calibri"/>
                <a:cs typeface="Calibri"/>
              </a:rPr>
              <a:t>Fi</a:t>
            </a:r>
            <a:r>
              <a:rPr sz="2550" b="1" spc="10" dirty="0">
                <a:solidFill>
                  <a:srgbClr val="002060"/>
                </a:solidFill>
                <a:latin typeface="Calibri"/>
                <a:cs typeface="Calibri"/>
              </a:rPr>
              <a:t>z</a:t>
            </a:r>
            <a:r>
              <a:rPr sz="2550" b="1" dirty="0">
                <a:solidFill>
                  <a:srgbClr val="002060"/>
                </a:solidFill>
                <a:latin typeface="Calibri"/>
                <a:cs typeface="Calibri"/>
              </a:rPr>
              <a:t>i</a:t>
            </a:r>
            <a:r>
              <a:rPr sz="2550" b="1" spc="-20" dirty="0">
                <a:solidFill>
                  <a:srgbClr val="002060"/>
                </a:solidFill>
                <a:latin typeface="Calibri"/>
                <a:cs typeface="Calibri"/>
              </a:rPr>
              <a:t>k</a:t>
            </a:r>
            <a:r>
              <a:rPr sz="2550" b="1" dirty="0">
                <a:solidFill>
                  <a:srgbClr val="002060"/>
                </a:solidFill>
                <a:latin typeface="Calibri"/>
                <a:cs typeface="Calibri"/>
              </a:rPr>
              <a:t>sel</a:t>
            </a:r>
            <a:r>
              <a:rPr sz="2550" b="1" spc="-5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550" b="1" dirty="0">
                <a:solidFill>
                  <a:srgbClr val="002060"/>
                </a:solidFill>
                <a:latin typeface="Calibri"/>
                <a:cs typeface="Calibri"/>
              </a:rPr>
              <a:t>a</a:t>
            </a:r>
            <a:r>
              <a:rPr sz="2550" b="1" spc="-20" dirty="0">
                <a:solidFill>
                  <a:srgbClr val="002060"/>
                </a:solidFill>
                <a:latin typeface="Calibri"/>
                <a:cs typeface="Calibri"/>
              </a:rPr>
              <a:t>k</a:t>
            </a:r>
            <a:r>
              <a:rPr sz="2550" b="1" dirty="0">
                <a:solidFill>
                  <a:srgbClr val="002060"/>
                </a:solidFill>
                <a:latin typeface="Calibri"/>
                <a:cs typeface="Calibri"/>
              </a:rPr>
              <a:t>tivi</a:t>
            </a:r>
            <a:r>
              <a:rPr sz="2550" b="1" spc="-35" dirty="0">
                <a:solidFill>
                  <a:srgbClr val="002060"/>
                </a:solidFill>
                <a:latin typeface="Calibri"/>
                <a:cs typeface="Calibri"/>
              </a:rPr>
              <a:t>t</a:t>
            </a:r>
            <a:r>
              <a:rPr sz="2550" b="1" dirty="0">
                <a:solidFill>
                  <a:srgbClr val="002060"/>
                </a:solidFill>
                <a:latin typeface="Calibri"/>
                <a:cs typeface="Calibri"/>
              </a:rPr>
              <a:t>e</a:t>
            </a:r>
            <a:r>
              <a:rPr sz="2550" b="1" spc="-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550" b="1" dirty="0">
                <a:solidFill>
                  <a:srgbClr val="002060"/>
                </a:solidFill>
                <a:latin typeface="Calibri"/>
                <a:cs typeface="Calibri"/>
              </a:rPr>
              <a:t>artışı,</a:t>
            </a:r>
            <a:r>
              <a:rPr sz="2550" b="1" spc="-3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550" b="1" dirty="0">
                <a:solidFill>
                  <a:srgbClr val="002060"/>
                </a:solidFill>
                <a:latin typeface="Calibri"/>
                <a:cs typeface="Calibri"/>
              </a:rPr>
              <a:t>Kilo</a:t>
            </a:r>
            <a:r>
              <a:rPr sz="2550" b="1" spc="-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550" b="1" spc="-70" dirty="0">
                <a:solidFill>
                  <a:srgbClr val="002060"/>
                </a:solidFill>
                <a:latin typeface="Calibri"/>
                <a:cs typeface="Calibri"/>
              </a:rPr>
              <a:t>k</a:t>
            </a:r>
            <a:r>
              <a:rPr sz="2550" b="1" dirty="0">
                <a:solidFill>
                  <a:srgbClr val="002060"/>
                </a:solidFill>
                <a:latin typeface="Calibri"/>
                <a:cs typeface="Calibri"/>
              </a:rPr>
              <a:t>ont</a:t>
            </a:r>
            <a:r>
              <a:rPr sz="2550" b="1" spc="-45" dirty="0">
                <a:solidFill>
                  <a:srgbClr val="002060"/>
                </a:solidFill>
                <a:latin typeface="Calibri"/>
                <a:cs typeface="Calibri"/>
              </a:rPr>
              <a:t>r</a:t>
            </a:r>
            <a:r>
              <a:rPr sz="2550" b="1" dirty="0">
                <a:solidFill>
                  <a:srgbClr val="002060"/>
                </a:solidFill>
                <a:latin typeface="Calibri"/>
                <a:cs typeface="Calibri"/>
              </a:rPr>
              <a:t>olü) A1C HE</a:t>
            </a:r>
            <a:r>
              <a:rPr sz="2550" b="1" spc="5" dirty="0">
                <a:solidFill>
                  <a:srgbClr val="002060"/>
                </a:solidFill>
                <a:latin typeface="Calibri"/>
                <a:cs typeface="Calibri"/>
              </a:rPr>
              <a:t>D</a:t>
            </a:r>
            <a:r>
              <a:rPr sz="2550" b="1" dirty="0">
                <a:solidFill>
                  <a:srgbClr val="002060"/>
                </a:solidFill>
                <a:latin typeface="Calibri"/>
                <a:cs typeface="Calibri"/>
              </a:rPr>
              <a:t>EFİ*: D</a:t>
            </a:r>
            <a:r>
              <a:rPr sz="2550" b="1" spc="10" dirty="0">
                <a:solidFill>
                  <a:srgbClr val="002060"/>
                </a:solidFill>
                <a:latin typeface="Calibri"/>
                <a:cs typeface="Calibri"/>
              </a:rPr>
              <a:t>ü</a:t>
            </a:r>
            <a:r>
              <a:rPr sz="2550" b="1" dirty="0">
                <a:solidFill>
                  <a:srgbClr val="002060"/>
                </a:solidFill>
                <a:latin typeface="Calibri"/>
                <a:cs typeface="Calibri"/>
              </a:rPr>
              <a:t>ş</a:t>
            </a:r>
            <a:r>
              <a:rPr sz="2550" b="1" spc="5" dirty="0">
                <a:solidFill>
                  <a:srgbClr val="002060"/>
                </a:solidFill>
                <a:latin typeface="Calibri"/>
                <a:cs typeface="Calibri"/>
              </a:rPr>
              <a:t>ü</a:t>
            </a:r>
            <a:r>
              <a:rPr sz="2550" b="1" dirty="0">
                <a:solidFill>
                  <a:srgbClr val="002060"/>
                </a:solidFill>
                <a:latin typeface="Calibri"/>
                <a:cs typeface="Calibri"/>
              </a:rPr>
              <a:t>k</a:t>
            </a:r>
            <a:r>
              <a:rPr sz="2550" b="1" spc="-3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550" b="1" dirty="0">
                <a:solidFill>
                  <a:srgbClr val="002060"/>
                </a:solidFill>
                <a:latin typeface="Calibri"/>
                <a:cs typeface="Calibri"/>
              </a:rPr>
              <a:t>riskli</a:t>
            </a:r>
            <a:r>
              <a:rPr sz="2550" b="1" spc="-3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550" b="1" dirty="0">
                <a:solidFill>
                  <a:srgbClr val="002060"/>
                </a:solidFill>
                <a:latin typeface="Calibri"/>
                <a:cs typeface="Calibri"/>
              </a:rPr>
              <a:t>ise</a:t>
            </a:r>
            <a:r>
              <a:rPr sz="2550" b="1" spc="-2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550" b="1" dirty="0">
                <a:solidFill>
                  <a:srgbClr val="002060"/>
                </a:solidFill>
                <a:latin typeface="Calibri"/>
                <a:cs typeface="Calibri"/>
              </a:rPr>
              <a:t>≤%7,</a:t>
            </a:r>
            <a:r>
              <a:rPr sz="2550" b="1" spc="2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550" b="1" spc="-120" dirty="0">
                <a:solidFill>
                  <a:srgbClr val="002060"/>
                </a:solidFill>
                <a:latin typeface="Calibri"/>
                <a:cs typeface="Calibri"/>
              </a:rPr>
              <a:t>Y</a:t>
            </a:r>
            <a:r>
              <a:rPr sz="2550" b="1" spc="5" dirty="0">
                <a:solidFill>
                  <a:srgbClr val="002060"/>
                </a:solidFill>
                <a:latin typeface="Calibri"/>
                <a:cs typeface="Calibri"/>
              </a:rPr>
              <a:t>ü</a:t>
            </a:r>
            <a:r>
              <a:rPr sz="2550" b="1" spc="-20" dirty="0">
                <a:solidFill>
                  <a:srgbClr val="002060"/>
                </a:solidFill>
                <a:latin typeface="Calibri"/>
                <a:cs typeface="Calibri"/>
              </a:rPr>
              <a:t>k</a:t>
            </a:r>
            <a:r>
              <a:rPr sz="2550" b="1" dirty="0">
                <a:solidFill>
                  <a:srgbClr val="002060"/>
                </a:solidFill>
                <a:latin typeface="Calibri"/>
                <a:cs typeface="Calibri"/>
              </a:rPr>
              <a:t>s</a:t>
            </a:r>
            <a:r>
              <a:rPr sz="2550" b="1" spc="10" dirty="0">
                <a:solidFill>
                  <a:srgbClr val="002060"/>
                </a:solidFill>
                <a:latin typeface="Calibri"/>
                <a:cs typeface="Calibri"/>
              </a:rPr>
              <a:t>e</a:t>
            </a:r>
            <a:r>
              <a:rPr sz="2550" b="1" dirty="0">
                <a:solidFill>
                  <a:srgbClr val="002060"/>
                </a:solidFill>
                <a:latin typeface="Calibri"/>
                <a:cs typeface="Calibri"/>
              </a:rPr>
              <a:t>k</a:t>
            </a:r>
            <a:r>
              <a:rPr sz="2550" b="1" spc="-2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550" b="1" dirty="0">
                <a:solidFill>
                  <a:srgbClr val="002060"/>
                </a:solidFill>
                <a:latin typeface="Calibri"/>
                <a:cs typeface="Calibri"/>
              </a:rPr>
              <a:t>risk</a:t>
            </a:r>
            <a:r>
              <a:rPr sz="2550" b="1" spc="-15" dirty="0">
                <a:solidFill>
                  <a:srgbClr val="002060"/>
                </a:solidFill>
                <a:latin typeface="Calibri"/>
                <a:cs typeface="Calibri"/>
              </a:rPr>
              <a:t>l</a:t>
            </a:r>
            <a:r>
              <a:rPr sz="2550" b="1" dirty="0">
                <a:solidFill>
                  <a:srgbClr val="002060"/>
                </a:solidFill>
                <a:latin typeface="Calibri"/>
                <a:cs typeface="Calibri"/>
              </a:rPr>
              <a:t>i</a:t>
            </a:r>
            <a:r>
              <a:rPr sz="2550" b="1" spc="-5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550" b="1" dirty="0">
                <a:solidFill>
                  <a:srgbClr val="002060"/>
                </a:solidFill>
                <a:latin typeface="Calibri"/>
                <a:cs typeface="Calibri"/>
              </a:rPr>
              <a:t>ise</a:t>
            </a:r>
            <a:r>
              <a:rPr sz="2550" b="1" spc="-2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550" b="1" dirty="0">
                <a:solidFill>
                  <a:srgbClr val="002060"/>
                </a:solidFill>
                <a:latin typeface="Calibri"/>
                <a:cs typeface="Calibri"/>
              </a:rPr>
              <a:t>Bİ</a:t>
            </a:r>
            <a:r>
              <a:rPr sz="2550" b="1" spc="-15" dirty="0">
                <a:solidFill>
                  <a:srgbClr val="002060"/>
                </a:solidFill>
                <a:latin typeface="Calibri"/>
                <a:cs typeface="Calibri"/>
              </a:rPr>
              <a:t>R</a:t>
            </a:r>
            <a:r>
              <a:rPr sz="2550" b="1" dirty="0">
                <a:solidFill>
                  <a:srgbClr val="002060"/>
                </a:solidFill>
                <a:latin typeface="Calibri"/>
                <a:cs typeface="Calibri"/>
              </a:rPr>
              <a:t>E</a:t>
            </a:r>
            <a:r>
              <a:rPr sz="2550" b="1" spc="-40" dirty="0">
                <a:solidFill>
                  <a:srgbClr val="002060"/>
                </a:solidFill>
                <a:latin typeface="Calibri"/>
                <a:cs typeface="Calibri"/>
              </a:rPr>
              <a:t>Y</a:t>
            </a:r>
            <a:r>
              <a:rPr sz="2550" b="1" dirty="0">
                <a:solidFill>
                  <a:srgbClr val="002060"/>
                </a:solidFill>
                <a:latin typeface="Calibri"/>
                <a:cs typeface="Calibri"/>
              </a:rPr>
              <a:t>SEL</a:t>
            </a:r>
            <a:endParaRPr sz="255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0079306" y="2884680"/>
            <a:ext cx="2044700" cy="512445"/>
          </a:xfrm>
          <a:custGeom>
            <a:avLst/>
            <a:gdLst/>
            <a:ahLst/>
            <a:cxnLst/>
            <a:rect l="l" t="t" r="r" b="b"/>
            <a:pathLst>
              <a:path w="2044700" h="512445">
                <a:moveTo>
                  <a:pt x="0" y="512351"/>
                </a:moveTo>
                <a:lnTo>
                  <a:pt x="2044255" y="512351"/>
                </a:lnTo>
                <a:lnTo>
                  <a:pt x="2044255" y="0"/>
                </a:lnTo>
                <a:lnTo>
                  <a:pt x="0" y="0"/>
                </a:lnTo>
                <a:lnTo>
                  <a:pt x="0" y="512351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079302" y="2884678"/>
            <a:ext cx="2044700" cy="512445"/>
          </a:xfrm>
          <a:custGeom>
            <a:avLst/>
            <a:gdLst/>
            <a:ahLst/>
            <a:cxnLst/>
            <a:rect l="l" t="t" r="r" b="b"/>
            <a:pathLst>
              <a:path w="2044700" h="512445">
                <a:moveTo>
                  <a:pt x="0" y="512352"/>
                </a:moveTo>
                <a:lnTo>
                  <a:pt x="2044254" y="512352"/>
                </a:lnTo>
                <a:lnTo>
                  <a:pt x="2044254" y="0"/>
                </a:lnTo>
                <a:lnTo>
                  <a:pt x="0" y="0"/>
                </a:lnTo>
                <a:lnTo>
                  <a:pt x="0" y="512352"/>
                </a:lnTo>
                <a:close/>
              </a:path>
            </a:pathLst>
          </a:custGeom>
          <a:ln w="36752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436016" y="2834959"/>
            <a:ext cx="6081395" cy="512445"/>
          </a:xfrm>
          <a:custGeom>
            <a:avLst/>
            <a:gdLst/>
            <a:ahLst/>
            <a:cxnLst/>
            <a:rect l="l" t="t" r="r" b="b"/>
            <a:pathLst>
              <a:path w="6081395" h="512445">
                <a:moveTo>
                  <a:pt x="0" y="512351"/>
                </a:moveTo>
                <a:lnTo>
                  <a:pt x="6080848" y="512351"/>
                </a:lnTo>
                <a:lnTo>
                  <a:pt x="6080848" y="0"/>
                </a:lnTo>
                <a:lnTo>
                  <a:pt x="0" y="0"/>
                </a:lnTo>
                <a:lnTo>
                  <a:pt x="0" y="512351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436015" y="2834956"/>
            <a:ext cx="6081395" cy="512445"/>
          </a:xfrm>
          <a:custGeom>
            <a:avLst/>
            <a:gdLst/>
            <a:ahLst/>
            <a:cxnLst/>
            <a:rect l="l" t="t" r="r" b="b"/>
            <a:pathLst>
              <a:path w="6081395" h="512445">
                <a:moveTo>
                  <a:pt x="0" y="512352"/>
                </a:moveTo>
                <a:lnTo>
                  <a:pt x="6080846" y="512352"/>
                </a:lnTo>
                <a:lnTo>
                  <a:pt x="6080846" y="0"/>
                </a:lnTo>
                <a:lnTo>
                  <a:pt x="0" y="0"/>
                </a:lnTo>
                <a:lnTo>
                  <a:pt x="0" y="512352"/>
                </a:lnTo>
                <a:close/>
              </a:path>
            </a:pathLst>
          </a:custGeom>
          <a:ln w="36751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881237" y="2816580"/>
            <a:ext cx="6655434" cy="549275"/>
          </a:xfrm>
          <a:prstGeom prst="rect">
            <a:avLst/>
          </a:prstGeom>
          <a:solidFill>
            <a:srgbClr val="C00000"/>
          </a:solidFill>
          <a:ln w="36752">
            <a:solidFill>
              <a:srgbClr val="C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92735">
              <a:lnSpc>
                <a:spcPct val="100000"/>
              </a:lnSpc>
              <a:tabLst>
                <a:tab pos="4540885" algn="l"/>
              </a:tabLst>
            </a:pPr>
            <a:r>
              <a:rPr sz="2550" b="1" dirty="0">
                <a:solidFill>
                  <a:srgbClr val="FFFFFF"/>
                </a:solidFill>
                <a:latin typeface="Calibri"/>
                <a:cs typeface="Calibri"/>
              </a:rPr>
              <a:t>A1C </a:t>
            </a:r>
            <a:r>
              <a:rPr sz="2550" b="1" spc="-5" dirty="0">
                <a:solidFill>
                  <a:srgbClr val="FFFFFF"/>
                </a:solidFill>
                <a:latin typeface="Calibri"/>
                <a:cs typeface="Calibri"/>
              </a:rPr>
              <a:t>&lt;%8.</a:t>
            </a:r>
            <a:r>
              <a:rPr sz="2550" b="1" dirty="0">
                <a:solidFill>
                  <a:srgbClr val="FFFFFF"/>
                </a:solidFill>
                <a:latin typeface="Calibri"/>
                <a:cs typeface="Calibri"/>
              </a:rPr>
              <a:t>5	A1C =</a:t>
            </a:r>
            <a:r>
              <a:rPr sz="2550" b="1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50" b="1" dirty="0">
                <a:solidFill>
                  <a:srgbClr val="FFFFFF"/>
                </a:solidFill>
                <a:latin typeface="Calibri"/>
                <a:cs typeface="Calibri"/>
              </a:rPr>
              <a:t>%8</a:t>
            </a:r>
            <a:r>
              <a:rPr sz="2550" b="1" spc="-1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sz="2550" b="1" dirty="0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r>
              <a:rPr sz="255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50" b="1" dirty="0">
                <a:solidFill>
                  <a:srgbClr val="FFFFFF"/>
                </a:solidFill>
                <a:latin typeface="Calibri"/>
                <a:cs typeface="Calibri"/>
              </a:rPr>
              <a:t>- </a:t>
            </a:r>
            <a:r>
              <a:rPr sz="2550" b="1" spc="-5" dirty="0">
                <a:solidFill>
                  <a:srgbClr val="FFFFFF"/>
                </a:solidFill>
                <a:latin typeface="Calibri"/>
                <a:cs typeface="Calibri"/>
              </a:rPr>
              <a:t>10</a:t>
            </a:r>
            <a:endParaRPr sz="25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423356" y="2992139"/>
            <a:ext cx="1358900" cy="349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50" b="1" dirty="0">
                <a:solidFill>
                  <a:srgbClr val="FFFFFF"/>
                </a:solidFill>
                <a:latin typeface="Calibri"/>
                <a:cs typeface="Calibri"/>
              </a:rPr>
              <a:t>A1C </a:t>
            </a:r>
            <a:r>
              <a:rPr sz="2550" b="1" spc="-5" dirty="0">
                <a:solidFill>
                  <a:srgbClr val="FFFFFF"/>
                </a:solidFill>
                <a:latin typeface="Calibri"/>
                <a:cs typeface="Calibri"/>
              </a:rPr>
              <a:t>&gt;%10</a:t>
            </a:r>
            <a:endParaRPr sz="255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205632" y="5977167"/>
            <a:ext cx="320040" cy="1921510"/>
          </a:xfrm>
          <a:custGeom>
            <a:avLst/>
            <a:gdLst/>
            <a:ahLst/>
            <a:cxnLst/>
            <a:rect l="l" t="t" r="r" b="b"/>
            <a:pathLst>
              <a:path w="320039" h="1921509">
                <a:moveTo>
                  <a:pt x="157735" y="54046"/>
                </a:moveTo>
                <a:lnTo>
                  <a:pt x="26890" y="54046"/>
                </a:lnTo>
                <a:lnTo>
                  <a:pt x="13299" y="57776"/>
                </a:lnTo>
                <a:lnTo>
                  <a:pt x="3661" y="67457"/>
                </a:lnTo>
                <a:lnTo>
                  <a:pt x="0" y="81067"/>
                </a:lnTo>
                <a:lnTo>
                  <a:pt x="0" y="1920958"/>
                </a:lnTo>
                <a:lnTo>
                  <a:pt x="54080" y="1920958"/>
                </a:lnTo>
                <a:lnTo>
                  <a:pt x="54080" y="108090"/>
                </a:lnTo>
                <a:lnTo>
                  <a:pt x="27040" y="108090"/>
                </a:lnTo>
                <a:lnTo>
                  <a:pt x="54080" y="81067"/>
                </a:lnTo>
                <a:lnTo>
                  <a:pt x="157735" y="81067"/>
                </a:lnTo>
                <a:lnTo>
                  <a:pt x="157735" y="54046"/>
                </a:lnTo>
                <a:close/>
              </a:path>
              <a:path w="320039" h="1921509">
                <a:moveTo>
                  <a:pt x="184776" y="54046"/>
                </a:moveTo>
                <a:lnTo>
                  <a:pt x="157735" y="54046"/>
                </a:lnTo>
                <a:lnTo>
                  <a:pt x="157735" y="162137"/>
                </a:lnTo>
                <a:lnTo>
                  <a:pt x="265896" y="108090"/>
                </a:lnTo>
                <a:lnTo>
                  <a:pt x="184776" y="108090"/>
                </a:lnTo>
                <a:lnTo>
                  <a:pt x="184776" y="54046"/>
                </a:lnTo>
                <a:close/>
              </a:path>
              <a:path w="320039" h="1921509">
                <a:moveTo>
                  <a:pt x="54080" y="81067"/>
                </a:moveTo>
                <a:lnTo>
                  <a:pt x="27040" y="108090"/>
                </a:lnTo>
                <a:lnTo>
                  <a:pt x="54080" y="108090"/>
                </a:lnTo>
                <a:lnTo>
                  <a:pt x="54080" y="81067"/>
                </a:lnTo>
                <a:close/>
              </a:path>
              <a:path w="320039" h="1921509">
                <a:moveTo>
                  <a:pt x="157735" y="81067"/>
                </a:moveTo>
                <a:lnTo>
                  <a:pt x="54080" y="81067"/>
                </a:lnTo>
                <a:lnTo>
                  <a:pt x="54080" y="108090"/>
                </a:lnTo>
                <a:lnTo>
                  <a:pt x="157735" y="108090"/>
                </a:lnTo>
                <a:lnTo>
                  <a:pt x="157735" y="81067"/>
                </a:lnTo>
                <a:close/>
              </a:path>
              <a:path w="320039" h="1921509">
                <a:moveTo>
                  <a:pt x="265898" y="54046"/>
                </a:moveTo>
                <a:lnTo>
                  <a:pt x="184776" y="54046"/>
                </a:lnTo>
                <a:lnTo>
                  <a:pt x="184776" y="108090"/>
                </a:lnTo>
                <a:lnTo>
                  <a:pt x="265896" y="108090"/>
                </a:lnTo>
                <a:lnTo>
                  <a:pt x="319977" y="81067"/>
                </a:lnTo>
                <a:lnTo>
                  <a:pt x="265898" y="54046"/>
                </a:lnTo>
                <a:close/>
              </a:path>
              <a:path w="320039" h="1921509">
                <a:moveTo>
                  <a:pt x="157735" y="0"/>
                </a:moveTo>
                <a:lnTo>
                  <a:pt x="157735" y="54046"/>
                </a:lnTo>
                <a:lnTo>
                  <a:pt x="265898" y="54046"/>
                </a:lnTo>
                <a:lnTo>
                  <a:pt x="15773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476441" y="6016080"/>
            <a:ext cx="334010" cy="2328545"/>
          </a:xfrm>
          <a:custGeom>
            <a:avLst/>
            <a:gdLst/>
            <a:ahLst/>
            <a:cxnLst/>
            <a:rect l="l" t="t" r="r" b="b"/>
            <a:pathLst>
              <a:path w="334009" h="2328545">
                <a:moveTo>
                  <a:pt x="171255" y="54046"/>
                </a:moveTo>
                <a:lnTo>
                  <a:pt x="26890" y="54046"/>
                </a:lnTo>
                <a:lnTo>
                  <a:pt x="13299" y="57776"/>
                </a:lnTo>
                <a:lnTo>
                  <a:pt x="3661" y="67457"/>
                </a:lnTo>
                <a:lnTo>
                  <a:pt x="0" y="81067"/>
                </a:lnTo>
                <a:lnTo>
                  <a:pt x="0" y="2328462"/>
                </a:lnTo>
                <a:lnTo>
                  <a:pt x="54080" y="2328462"/>
                </a:lnTo>
                <a:lnTo>
                  <a:pt x="54080" y="108090"/>
                </a:lnTo>
                <a:lnTo>
                  <a:pt x="27040" y="108090"/>
                </a:lnTo>
                <a:lnTo>
                  <a:pt x="54080" y="81067"/>
                </a:lnTo>
                <a:lnTo>
                  <a:pt x="171255" y="81067"/>
                </a:lnTo>
                <a:lnTo>
                  <a:pt x="171255" y="54046"/>
                </a:lnTo>
                <a:close/>
              </a:path>
              <a:path w="334009" h="2328545">
                <a:moveTo>
                  <a:pt x="198296" y="54046"/>
                </a:moveTo>
                <a:lnTo>
                  <a:pt x="171255" y="54046"/>
                </a:lnTo>
                <a:lnTo>
                  <a:pt x="171255" y="162137"/>
                </a:lnTo>
                <a:lnTo>
                  <a:pt x="279417" y="108090"/>
                </a:lnTo>
                <a:lnTo>
                  <a:pt x="198296" y="108090"/>
                </a:lnTo>
                <a:lnTo>
                  <a:pt x="198296" y="54046"/>
                </a:lnTo>
                <a:close/>
              </a:path>
              <a:path w="334009" h="2328545">
                <a:moveTo>
                  <a:pt x="54080" y="81067"/>
                </a:moveTo>
                <a:lnTo>
                  <a:pt x="27040" y="108090"/>
                </a:lnTo>
                <a:lnTo>
                  <a:pt x="54080" y="108090"/>
                </a:lnTo>
                <a:lnTo>
                  <a:pt x="54080" y="81067"/>
                </a:lnTo>
                <a:close/>
              </a:path>
              <a:path w="334009" h="2328545">
                <a:moveTo>
                  <a:pt x="171255" y="81067"/>
                </a:moveTo>
                <a:lnTo>
                  <a:pt x="54080" y="81067"/>
                </a:lnTo>
                <a:lnTo>
                  <a:pt x="54080" y="108090"/>
                </a:lnTo>
                <a:lnTo>
                  <a:pt x="171255" y="108090"/>
                </a:lnTo>
                <a:lnTo>
                  <a:pt x="171255" y="81067"/>
                </a:lnTo>
                <a:close/>
              </a:path>
              <a:path w="334009" h="2328545">
                <a:moveTo>
                  <a:pt x="279419" y="54046"/>
                </a:moveTo>
                <a:lnTo>
                  <a:pt x="198296" y="54046"/>
                </a:lnTo>
                <a:lnTo>
                  <a:pt x="198296" y="108090"/>
                </a:lnTo>
                <a:lnTo>
                  <a:pt x="279417" y="108090"/>
                </a:lnTo>
                <a:lnTo>
                  <a:pt x="333498" y="81067"/>
                </a:lnTo>
                <a:lnTo>
                  <a:pt x="279419" y="54046"/>
                </a:lnTo>
                <a:close/>
              </a:path>
              <a:path w="334009" h="2328545">
                <a:moveTo>
                  <a:pt x="171255" y="0"/>
                </a:moveTo>
                <a:lnTo>
                  <a:pt x="171255" y="54046"/>
                </a:lnTo>
                <a:lnTo>
                  <a:pt x="279419" y="54046"/>
                </a:lnTo>
                <a:lnTo>
                  <a:pt x="17125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626105" y="7907673"/>
            <a:ext cx="257175" cy="0"/>
          </a:xfrm>
          <a:custGeom>
            <a:avLst/>
            <a:gdLst/>
            <a:ahLst/>
            <a:cxnLst/>
            <a:rect l="l" t="t" r="r" b="b"/>
            <a:pathLst>
              <a:path w="257175">
                <a:moveTo>
                  <a:pt x="0" y="0"/>
                </a:moveTo>
                <a:lnTo>
                  <a:pt x="256883" y="0"/>
                </a:lnTo>
              </a:path>
            </a:pathLst>
          </a:custGeom>
          <a:ln w="821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840268" y="5977167"/>
            <a:ext cx="281940" cy="1921510"/>
          </a:xfrm>
          <a:custGeom>
            <a:avLst/>
            <a:gdLst/>
            <a:ahLst/>
            <a:cxnLst/>
            <a:rect l="l" t="t" r="r" b="b"/>
            <a:pathLst>
              <a:path w="281940" h="1921509">
                <a:moveTo>
                  <a:pt x="119339" y="54046"/>
                </a:moveTo>
                <a:lnTo>
                  <a:pt x="26890" y="54046"/>
                </a:lnTo>
                <a:lnTo>
                  <a:pt x="13300" y="57776"/>
                </a:lnTo>
                <a:lnTo>
                  <a:pt x="3662" y="67457"/>
                </a:lnTo>
                <a:lnTo>
                  <a:pt x="0" y="81067"/>
                </a:lnTo>
                <a:lnTo>
                  <a:pt x="0" y="1920958"/>
                </a:lnTo>
                <a:lnTo>
                  <a:pt x="54081" y="1920958"/>
                </a:lnTo>
                <a:lnTo>
                  <a:pt x="54081" y="108090"/>
                </a:lnTo>
                <a:lnTo>
                  <a:pt x="27040" y="108090"/>
                </a:lnTo>
                <a:lnTo>
                  <a:pt x="54081" y="81067"/>
                </a:lnTo>
                <a:lnTo>
                  <a:pt x="119339" y="81067"/>
                </a:lnTo>
                <a:lnTo>
                  <a:pt x="119339" y="54046"/>
                </a:lnTo>
                <a:close/>
              </a:path>
              <a:path w="281940" h="1921509">
                <a:moveTo>
                  <a:pt x="146378" y="54046"/>
                </a:moveTo>
                <a:lnTo>
                  <a:pt x="119339" y="54046"/>
                </a:lnTo>
                <a:lnTo>
                  <a:pt x="119339" y="162137"/>
                </a:lnTo>
                <a:lnTo>
                  <a:pt x="227501" y="108090"/>
                </a:lnTo>
                <a:lnTo>
                  <a:pt x="146378" y="108090"/>
                </a:lnTo>
                <a:lnTo>
                  <a:pt x="146378" y="54046"/>
                </a:lnTo>
                <a:close/>
              </a:path>
              <a:path w="281940" h="1921509">
                <a:moveTo>
                  <a:pt x="54081" y="81067"/>
                </a:moveTo>
                <a:lnTo>
                  <a:pt x="27040" y="108090"/>
                </a:lnTo>
                <a:lnTo>
                  <a:pt x="54081" y="108090"/>
                </a:lnTo>
                <a:lnTo>
                  <a:pt x="54081" y="81067"/>
                </a:lnTo>
                <a:close/>
              </a:path>
              <a:path w="281940" h="1921509">
                <a:moveTo>
                  <a:pt x="119339" y="81067"/>
                </a:moveTo>
                <a:lnTo>
                  <a:pt x="54081" y="81067"/>
                </a:lnTo>
                <a:lnTo>
                  <a:pt x="54081" y="108090"/>
                </a:lnTo>
                <a:lnTo>
                  <a:pt x="119339" y="108090"/>
                </a:lnTo>
                <a:lnTo>
                  <a:pt x="119339" y="81067"/>
                </a:lnTo>
                <a:close/>
              </a:path>
              <a:path w="281940" h="1921509">
                <a:moveTo>
                  <a:pt x="227502" y="54046"/>
                </a:moveTo>
                <a:lnTo>
                  <a:pt x="146378" y="54046"/>
                </a:lnTo>
                <a:lnTo>
                  <a:pt x="146378" y="108090"/>
                </a:lnTo>
                <a:lnTo>
                  <a:pt x="227501" y="108090"/>
                </a:lnTo>
                <a:lnTo>
                  <a:pt x="281581" y="81067"/>
                </a:lnTo>
                <a:lnTo>
                  <a:pt x="227502" y="54046"/>
                </a:lnTo>
                <a:close/>
              </a:path>
              <a:path w="281940" h="1921509">
                <a:moveTo>
                  <a:pt x="119339" y="0"/>
                </a:moveTo>
                <a:lnTo>
                  <a:pt x="119339" y="54046"/>
                </a:lnTo>
                <a:lnTo>
                  <a:pt x="227502" y="54046"/>
                </a:lnTo>
                <a:lnTo>
                  <a:pt x="11933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811807" y="3346410"/>
            <a:ext cx="162560" cy="509905"/>
          </a:xfrm>
          <a:custGeom>
            <a:avLst/>
            <a:gdLst/>
            <a:ahLst/>
            <a:cxnLst/>
            <a:rect l="l" t="t" r="r" b="b"/>
            <a:pathLst>
              <a:path w="162560" h="509904">
                <a:moveTo>
                  <a:pt x="0" y="344990"/>
                </a:moveTo>
                <a:lnTo>
                  <a:pt x="75333" y="509828"/>
                </a:lnTo>
                <a:lnTo>
                  <a:pt x="148463" y="375795"/>
                </a:lnTo>
                <a:lnTo>
                  <a:pt x="107062" y="375795"/>
                </a:lnTo>
                <a:lnTo>
                  <a:pt x="53160" y="373814"/>
                </a:lnTo>
                <a:lnTo>
                  <a:pt x="54110" y="346853"/>
                </a:lnTo>
                <a:lnTo>
                  <a:pt x="0" y="344990"/>
                </a:lnTo>
                <a:close/>
              </a:path>
              <a:path w="162560" h="509904">
                <a:moveTo>
                  <a:pt x="54110" y="346853"/>
                </a:moveTo>
                <a:lnTo>
                  <a:pt x="53160" y="373814"/>
                </a:lnTo>
                <a:lnTo>
                  <a:pt x="107062" y="375795"/>
                </a:lnTo>
                <a:lnTo>
                  <a:pt x="108028" y="348709"/>
                </a:lnTo>
                <a:lnTo>
                  <a:pt x="54110" y="346853"/>
                </a:lnTo>
                <a:close/>
              </a:path>
              <a:path w="162560" h="509904">
                <a:moveTo>
                  <a:pt x="108028" y="348709"/>
                </a:moveTo>
                <a:lnTo>
                  <a:pt x="107062" y="375795"/>
                </a:lnTo>
                <a:lnTo>
                  <a:pt x="148463" y="375795"/>
                </a:lnTo>
                <a:lnTo>
                  <a:pt x="162224" y="350574"/>
                </a:lnTo>
                <a:lnTo>
                  <a:pt x="108028" y="348709"/>
                </a:lnTo>
                <a:close/>
              </a:path>
              <a:path w="162560" h="509904">
                <a:moveTo>
                  <a:pt x="66320" y="0"/>
                </a:moveTo>
                <a:lnTo>
                  <a:pt x="54110" y="346853"/>
                </a:lnTo>
                <a:lnTo>
                  <a:pt x="108028" y="348709"/>
                </a:lnTo>
                <a:lnTo>
                  <a:pt x="120401" y="1800"/>
                </a:lnTo>
                <a:lnTo>
                  <a:pt x="6632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789119" y="3548000"/>
            <a:ext cx="162560" cy="306705"/>
          </a:xfrm>
          <a:custGeom>
            <a:avLst/>
            <a:gdLst/>
            <a:ahLst/>
            <a:cxnLst/>
            <a:rect l="l" t="t" r="r" b="b"/>
            <a:pathLst>
              <a:path w="162560" h="306704">
                <a:moveTo>
                  <a:pt x="54043" y="144902"/>
                </a:moveTo>
                <a:lnTo>
                  <a:pt x="0" y="145742"/>
                </a:lnTo>
                <a:lnTo>
                  <a:pt x="83464" y="306618"/>
                </a:lnTo>
                <a:lnTo>
                  <a:pt x="148432" y="171864"/>
                </a:lnTo>
                <a:lnTo>
                  <a:pt x="54441" y="171864"/>
                </a:lnTo>
                <a:lnTo>
                  <a:pt x="54043" y="144902"/>
                </a:lnTo>
                <a:close/>
              </a:path>
              <a:path w="162560" h="306704">
                <a:moveTo>
                  <a:pt x="108123" y="144061"/>
                </a:moveTo>
                <a:lnTo>
                  <a:pt x="54043" y="144902"/>
                </a:lnTo>
                <a:lnTo>
                  <a:pt x="54441" y="171864"/>
                </a:lnTo>
                <a:lnTo>
                  <a:pt x="108522" y="171143"/>
                </a:lnTo>
                <a:lnTo>
                  <a:pt x="108123" y="144061"/>
                </a:lnTo>
                <a:close/>
              </a:path>
              <a:path w="162560" h="306704">
                <a:moveTo>
                  <a:pt x="162242" y="143220"/>
                </a:moveTo>
                <a:lnTo>
                  <a:pt x="108123" y="144061"/>
                </a:lnTo>
                <a:lnTo>
                  <a:pt x="108522" y="171143"/>
                </a:lnTo>
                <a:lnTo>
                  <a:pt x="54441" y="171864"/>
                </a:lnTo>
                <a:lnTo>
                  <a:pt x="148432" y="171864"/>
                </a:lnTo>
                <a:lnTo>
                  <a:pt x="162242" y="143220"/>
                </a:lnTo>
                <a:close/>
              </a:path>
              <a:path w="162560" h="306704">
                <a:moveTo>
                  <a:pt x="105998" y="0"/>
                </a:moveTo>
                <a:lnTo>
                  <a:pt x="51917" y="720"/>
                </a:lnTo>
                <a:lnTo>
                  <a:pt x="54043" y="144902"/>
                </a:lnTo>
                <a:lnTo>
                  <a:pt x="108123" y="144061"/>
                </a:lnTo>
                <a:lnTo>
                  <a:pt x="10599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030047" y="3375054"/>
            <a:ext cx="162560" cy="459740"/>
          </a:xfrm>
          <a:custGeom>
            <a:avLst/>
            <a:gdLst/>
            <a:ahLst/>
            <a:cxnLst/>
            <a:rect l="l" t="t" r="r" b="b"/>
            <a:pathLst>
              <a:path w="162559" h="459739">
                <a:moveTo>
                  <a:pt x="54051" y="298031"/>
                </a:moveTo>
                <a:lnTo>
                  <a:pt x="0" y="298871"/>
                </a:lnTo>
                <a:lnTo>
                  <a:pt x="83464" y="459747"/>
                </a:lnTo>
                <a:lnTo>
                  <a:pt x="148432" y="324994"/>
                </a:lnTo>
                <a:lnTo>
                  <a:pt x="54441" y="324994"/>
                </a:lnTo>
                <a:lnTo>
                  <a:pt x="54051" y="298031"/>
                </a:lnTo>
                <a:close/>
              </a:path>
              <a:path w="162559" h="459739">
                <a:moveTo>
                  <a:pt x="108130" y="297190"/>
                </a:moveTo>
                <a:lnTo>
                  <a:pt x="54051" y="298031"/>
                </a:lnTo>
                <a:lnTo>
                  <a:pt x="54441" y="324994"/>
                </a:lnTo>
                <a:lnTo>
                  <a:pt x="108521" y="324272"/>
                </a:lnTo>
                <a:lnTo>
                  <a:pt x="108130" y="297190"/>
                </a:lnTo>
                <a:close/>
              </a:path>
              <a:path w="162559" h="459739">
                <a:moveTo>
                  <a:pt x="162242" y="296349"/>
                </a:moveTo>
                <a:lnTo>
                  <a:pt x="108130" y="297190"/>
                </a:lnTo>
                <a:lnTo>
                  <a:pt x="108521" y="324272"/>
                </a:lnTo>
                <a:lnTo>
                  <a:pt x="54441" y="324994"/>
                </a:lnTo>
                <a:lnTo>
                  <a:pt x="148432" y="324994"/>
                </a:lnTo>
                <a:lnTo>
                  <a:pt x="162242" y="296349"/>
                </a:lnTo>
                <a:close/>
              </a:path>
              <a:path w="162559" h="459739">
                <a:moveTo>
                  <a:pt x="103835" y="0"/>
                </a:moveTo>
                <a:lnTo>
                  <a:pt x="49753" y="720"/>
                </a:lnTo>
                <a:lnTo>
                  <a:pt x="54051" y="298031"/>
                </a:lnTo>
                <a:lnTo>
                  <a:pt x="108130" y="297190"/>
                </a:lnTo>
                <a:lnTo>
                  <a:pt x="10383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817377" y="2426013"/>
            <a:ext cx="162560" cy="408305"/>
          </a:xfrm>
          <a:custGeom>
            <a:avLst/>
            <a:gdLst/>
            <a:ahLst/>
            <a:cxnLst/>
            <a:rect l="l" t="t" r="r" b="b"/>
            <a:pathLst>
              <a:path w="162560" h="408305">
                <a:moveTo>
                  <a:pt x="54138" y="246207"/>
                </a:moveTo>
                <a:lnTo>
                  <a:pt x="0" y="246807"/>
                </a:lnTo>
                <a:lnTo>
                  <a:pt x="82923" y="407864"/>
                </a:lnTo>
                <a:lnTo>
                  <a:pt x="148554" y="273110"/>
                </a:lnTo>
                <a:lnTo>
                  <a:pt x="54441" y="273110"/>
                </a:lnTo>
                <a:lnTo>
                  <a:pt x="54138" y="246207"/>
                </a:lnTo>
                <a:close/>
              </a:path>
              <a:path w="162560" h="408305">
                <a:moveTo>
                  <a:pt x="108218" y="245606"/>
                </a:moveTo>
                <a:lnTo>
                  <a:pt x="54138" y="246207"/>
                </a:lnTo>
                <a:lnTo>
                  <a:pt x="54441" y="273110"/>
                </a:lnTo>
                <a:lnTo>
                  <a:pt x="108521" y="272569"/>
                </a:lnTo>
                <a:lnTo>
                  <a:pt x="108218" y="245606"/>
                </a:lnTo>
                <a:close/>
              </a:path>
              <a:path w="162560" h="408305">
                <a:moveTo>
                  <a:pt x="162242" y="245007"/>
                </a:moveTo>
                <a:lnTo>
                  <a:pt x="108218" y="245606"/>
                </a:lnTo>
                <a:lnTo>
                  <a:pt x="108521" y="272569"/>
                </a:lnTo>
                <a:lnTo>
                  <a:pt x="54441" y="273110"/>
                </a:lnTo>
                <a:lnTo>
                  <a:pt x="148554" y="273110"/>
                </a:lnTo>
                <a:lnTo>
                  <a:pt x="162242" y="245007"/>
                </a:lnTo>
                <a:close/>
              </a:path>
              <a:path w="162560" h="408305">
                <a:moveTo>
                  <a:pt x="105456" y="0"/>
                </a:moveTo>
                <a:lnTo>
                  <a:pt x="51376" y="721"/>
                </a:lnTo>
                <a:lnTo>
                  <a:pt x="54138" y="246207"/>
                </a:lnTo>
                <a:lnTo>
                  <a:pt x="108218" y="245606"/>
                </a:lnTo>
                <a:lnTo>
                  <a:pt x="10545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420737" y="2426013"/>
            <a:ext cx="162560" cy="408305"/>
          </a:xfrm>
          <a:custGeom>
            <a:avLst/>
            <a:gdLst/>
            <a:ahLst/>
            <a:cxnLst/>
            <a:rect l="l" t="t" r="r" b="b"/>
            <a:pathLst>
              <a:path w="162559" h="408305">
                <a:moveTo>
                  <a:pt x="54138" y="246207"/>
                </a:moveTo>
                <a:lnTo>
                  <a:pt x="0" y="246807"/>
                </a:lnTo>
                <a:lnTo>
                  <a:pt x="82924" y="407864"/>
                </a:lnTo>
                <a:lnTo>
                  <a:pt x="148554" y="273110"/>
                </a:lnTo>
                <a:lnTo>
                  <a:pt x="54441" y="273110"/>
                </a:lnTo>
                <a:lnTo>
                  <a:pt x="54138" y="246207"/>
                </a:lnTo>
                <a:close/>
              </a:path>
              <a:path w="162559" h="408305">
                <a:moveTo>
                  <a:pt x="108219" y="245606"/>
                </a:moveTo>
                <a:lnTo>
                  <a:pt x="54138" y="246207"/>
                </a:lnTo>
                <a:lnTo>
                  <a:pt x="54441" y="273110"/>
                </a:lnTo>
                <a:lnTo>
                  <a:pt x="108522" y="272569"/>
                </a:lnTo>
                <a:lnTo>
                  <a:pt x="108219" y="245606"/>
                </a:lnTo>
                <a:close/>
              </a:path>
              <a:path w="162559" h="408305">
                <a:moveTo>
                  <a:pt x="162242" y="245007"/>
                </a:moveTo>
                <a:lnTo>
                  <a:pt x="108219" y="245606"/>
                </a:lnTo>
                <a:lnTo>
                  <a:pt x="108522" y="272569"/>
                </a:lnTo>
                <a:lnTo>
                  <a:pt x="54441" y="273110"/>
                </a:lnTo>
                <a:lnTo>
                  <a:pt x="148554" y="273110"/>
                </a:lnTo>
                <a:lnTo>
                  <a:pt x="162242" y="245007"/>
                </a:lnTo>
                <a:close/>
              </a:path>
              <a:path w="162559" h="408305">
                <a:moveTo>
                  <a:pt x="105458" y="0"/>
                </a:moveTo>
                <a:lnTo>
                  <a:pt x="51376" y="721"/>
                </a:lnTo>
                <a:lnTo>
                  <a:pt x="54138" y="246207"/>
                </a:lnTo>
                <a:lnTo>
                  <a:pt x="108219" y="245606"/>
                </a:lnTo>
                <a:lnTo>
                  <a:pt x="10545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1024278" y="2426193"/>
            <a:ext cx="162560" cy="459740"/>
          </a:xfrm>
          <a:custGeom>
            <a:avLst/>
            <a:gdLst/>
            <a:ahLst/>
            <a:cxnLst/>
            <a:rect l="l" t="t" r="r" b="b"/>
            <a:pathLst>
              <a:path w="162559" h="459739">
                <a:moveTo>
                  <a:pt x="54170" y="297670"/>
                </a:moveTo>
                <a:lnTo>
                  <a:pt x="0" y="298151"/>
                </a:lnTo>
                <a:lnTo>
                  <a:pt x="82744" y="459567"/>
                </a:lnTo>
                <a:lnTo>
                  <a:pt x="148523" y="324813"/>
                </a:lnTo>
                <a:lnTo>
                  <a:pt x="54442" y="324813"/>
                </a:lnTo>
                <a:lnTo>
                  <a:pt x="54170" y="297670"/>
                </a:lnTo>
                <a:close/>
              </a:path>
              <a:path w="162559" h="459739">
                <a:moveTo>
                  <a:pt x="108251" y="297189"/>
                </a:moveTo>
                <a:lnTo>
                  <a:pt x="54170" y="297670"/>
                </a:lnTo>
                <a:lnTo>
                  <a:pt x="54442" y="324813"/>
                </a:lnTo>
                <a:lnTo>
                  <a:pt x="108522" y="324274"/>
                </a:lnTo>
                <a:lnTo>
                  <a:pt x="108251" y="297189"/>
                </a:lnTo>
                <a:close/>
              </a:path>
              <a:path w="162559" h="459739">
                <a:moveTo>
                  <a:pt x="162242" y="296710"/>
                </a:moveTo>
                <a:lnTo>
                  <a:pt x="108251" y="297189"/>
                </a:lnTo>
                <a:lnTo>
                  <a:pt x="108522" y="324274"/>
                </a:lnTo>
                <a:lnTo>
                  <a:pt x="54442" y="324813"/>
                </a:lnTo>
                <a:lnTo>
                  <a:pt x="148523" y="324813"/>
                </a:lnTo>
                <a:lnTo>
                  <a:pt x="162242" y="296710"/>
                </a:lnTo>
                <a:close/>
              </a:path>
              <a:path w="162559" h="459739">
                <a:moveTo>
                  <a:pt x="105277" y="0"/>
                </a:moveTo>
                <a:lnTo>
                  <a:pt x="51197" y="360"/>
                </a:lnTo>
                <a:lnTo>
                  <a:pt x="54170" y="297670"/>
                </a:lnTo>
                <a:lnTo>
                  <a:pt x="108251" y="297189"/>
                </a:lnTo>
                <a:lnTo>
                  <a:pt x="10527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166289" y="8759432"/>
            <a:ext cx="12672695" cy="784860"/>
          </a:xfrm>
          <a:prstGeom prst="rect">
            <a:avLst/>
          </a:prstGeom>
          <a:solidFill>
            <a:srgbClr val="FFFFFF"/>
          </a:solidFill>
          <a:ln w="12970">
            <a:solidFill>
              <a:srgbClr val="1F497D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22555" marR="346710">
              <a:lnSpc>
                <a:spcPct val="101400"/>
              </a:lnSpc>
            </a:pPr>
            <a:r>
              <a:rPr sz="1400" spc="-5" dirty="0">
                <a:latin typeface="Arial"/>
                <a:cs typeface="Arial"/>
              </a:rPr>
              <a:t>*</a:t>
            </a:r>
            <a:r>
              <a:rPr sz="1400" spc="20" dirty="0">
                <a:latin typeface="Arial"/>
                <a:cs typeface="Arial"/>
              </a:rPr>
              <a:t>T</a:t>
            </a:r>
            <a:r>
              <a:rPr sz="1400" dirty="0">
                <a:latin typeface="Arial"/>
                <a:cs typeface="Arial"/>
              </a:rPr>
              <a:t>eda</a:t>
            </a:r>
            <a:r>
              <a:rPr sz="1400" spc="-5" dirty="0">
                <a:latin typeface="Arial"/>
                <a:cs typeface="Arial"/>
              </a:rPr>
              <a:t>v</a:t>
            </a:r>
            <a:r>
              <a:rPr sz="1400" dirty="0">
                <a:latin typeface="Arial"/>
                <a:cs typeface="Arial"/>
              </a:rPr>
              <a:t>i</a:t>
            </a:r>
            <a:r>
              <a:rPr sz="1400" spc="-5" dirty="0">
                <a:latin typeface="Arial"/>
                <a:cs typeface="Arial"/>
              </a:rPr>
              <a:t> d</a:t>
            </a:r>
            <a:r>
              <a:rPr sz="1400" dirty="0">
                <a:latin typeface="Arial"/>
                <a:cs typeface="Arial"/>
              </a:rPr>
              <a:t>eğ</a:t>
            </a:r>
            <a:r>
              <a:rPr sz="1400" spc="-10" dirty="0">
                <a:latin typeface="Arial"/>
                <a:cs typeface="Arial"/>
              </a:rPr>
              <a:t>i</a:t>
            </a:r>
            <a:r>
              <a:rPr sz="1400" spc="10" dirty="0">
                <a:latin typeface="Arial"/>
                <a:cs typeface="Arial"/>
              </a:rPr>
              <a:t>ş</a:t>
            </a:r>
            <a:r>
              <a:rPr sz="1400" spc="-10" dirty="0">
                <a:latin typeface="Arial"/>
                <a:cs typeface="Arial"/>
              </a:rPr>
              <a:t>i</a:t>
            </a:r>
            <a:r>
              <a:rPr sz="1400" spc="25" dirty="0">
                <a:latin typeface="Arial"/>
                <a:cs typeface="Arial"/>
              </a:rPr>
              <a:t>k</a:t>
            </a:r>
            <a:r>
              <a:rPr sz="1400" spc="-10" dirty="0">
                <a:latin typeface="Arial"/>
                <a:cs typeface="Arial"/>
              </a:rPr>
              <a:t>li</a:t>
            </a:r>
            <a:r>
              <a:rPr sz="1400" dirty="0">
                <a:latin typeface="Arial"/>
                <a:cs typeface="Arial"/>
              </a:rPr>
              <a:t>ği</a:t>
            </a:r>
            <a:r>
              <a:rPr sz="1400" spc="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i</a:t>
            </a:r>
            <a:r>
              <a:rPr sz="1400" spc="10" dirty="0">
                <a:latin typeface="Arial"/>
                <a:cs typeface="Arial"/>
              </a:rPr>
              <a:t>ç</a:t>
            </a:r>
            <a:r>
              <a:rPr sz="1400" spc="-10" dirty="0">
                <a:latin typeface="Arial"/>
                <a:cs typeface="Arial"/>
              </a:rPr>
              <a:t>i</a:t>
            </a:r>
            <a:r>
              <a:rPr sz="1400" spc="5" dirty="0">
                <a:latin typeface="Arial"/>
                <a:cs typeface="Arial"/>
              </a:rPr>
              <a:t>n</a:t>
            </a:r>
            <a:r>
              <a:rPr sz="1400" spc="1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A</a:t>
            </a:r>
            <a:r>
              <a:rPr sz="1400" dirty="0">
                <a:latin typeface="Arial"/>
                <a:cs typeface="Arial"/>
              </a:rPr>
              <a:t>1</a:t>
            </a:r>
            <a:r>
              <a:rPr sz="1400" spc="10" dirty="0">
                <a:latin typeface="Arial"/>
                <a:cs typeface="Arial"/>
              </a:rPr>
              <a:t>C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&gt;</a:t>
            </a:r>
            <a:r>
              <a:rPr sz="1400" spc="10" dirty="0">
                <a:latin typeface="Arial"/>
                <a:cs typeface="Arial"/>
              </a:rPr>
              <a:t>%7</a:t>
            </a:r>
            <a:r>
              <a:rPr sz="1400" spc="-5" dirty="0">
                <a:latin typeface="Arial"/>
                <a:cs typeface="Arial"/>
              </a:rPr>
              <a:t> v</a:t>
            </a:r>
            <a:r>
              <a:rPr sz="1400" dirty="0">
                <a:latin typeface="Arial"/>
                <a:cs typeface="Arial"/>
              </a:rPr>
              <a:t>e</a:t>
            </a:r>
            <a:r>
              <a:rPr sz="1400" spc="-40" dirty="0">
                <a:latin typeface="Arial"/>
                <a:cs typeface="Arial"/>
              </a:rPr>
              <a:t>y</a:t>
            </a:r>
            <a:r>
              <a:rPr sz="1400" spc="5" dirty="0">
                <a:latin typeface="Arial"/>
                <a:cs typeface="Arial"/>
              </a:rPr>
              <a:t>a</a:t>
            </a:r>
            <a:r>
              <a:rPr sz="1400" spc="4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b</a:t>
            </a:r>
            <a:r>
              <a:rPr sz="1400" spc="-10" dirty="0">
                <a:latin typeface="Arial"/>
                <a:cs typeface="Arial"/>
              </a:rPr>
              <a:t>i</a:t>
            </a:r>
            <a:r>
              <a:rPr sz="1400" dirty="0">
                <a:latin typeface="Arial"/>
                <a:cs typeface="Arial"/>
              </a:rPr>
              <a:t>re</a:t>
            </a:r>
            <a:r>
              <a:rPr sz="1400" spc="-40" dirty="0">
                <a:latin typeface="Arial"/>
                <a:cs typeface="Arial"/>
              </a:rPr>
              <a:t>y</a:t>
            </a:r>
            <a:r>
              <a:rPr sz="1400" spc="10" dirty="0">
                <a:latin typeface="Arial"/>
                <a:cs typeface="Arial"/>
              </a:rPr>
              <a:t>s</a:t>
            </a:r>
            <a:r>
              <a:rPr sz="1400" dirty="0">
                <a:latin typeface="Arial"/>
                <a:cs typeface="Arial"/>
              </a:rPr>
              <a:t>el</a:t>
            </a:r>
            <a:r>
              <a:rPr sz="1400" spc="6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hede</a:t>
            </a:r>
            <a:r>
              <a:rPr sz="1400" spc="10" dirty="0">
                <a:latin typeface="Arial"/>
                <a:cs typeface="Arial"/>
              </a:rPr>
              <a:t>f</a:t>
            </a:r>
            <a:r>
              <a:rPr sz="1400" spc="-10" dirty="0">
                <a:latin typeface="Arial"/>
                <a:cs typeface="Arial"/>
              </a:rPr>
              <a:t>i</a:t>
            </a:r>
            <a:r>
              <a:rPr sz="1400" spc="5" dirty="0">
                <a:latin typeface="Arial"/>
                <a:cs typeface="Arial"/>
              </a:rPr>
              <a:t>n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ü</a:t>
            </a:r>
            <a:r>
              <a:rPr sz="1400" spc="10" dirty="0">
                <a:latin typeface="Arial"/>
                <a:cs typeface="Arial"/>
              </a:rPr>
              <a:t>s</a:t>
            </a:r>
            <a:r>
              <a:rPr sz="1400" dirty="0">
                <a:latin typeface="Arial"/>
                <a:cs typeface="Arial"/>
              </a:rPr>
              <a:t>t</a:t>
            </a:r>
            <a:r>
              <a:rPr sz="1400" spc="-5" dirty="0">
                <a:latin typeface="Arial"/>
                <a:cs typeface="Arial"/>
              </a:rPr>
              <a:t>ü</a:t>
            </a:r>
            <a:r>
              <a:rPr sz="1400" dirty="0">
                <a:latin typeface="Arial"/>
                <a:cs typeface="Arial"/>
              </a:rPr>
              <a:t>nd</a:t>
            </a:r>
            <a:r>
              <a:rPr sz="1400" spc="5" dirty="0">
                <a:latin typeface="Arial"/>
                <a:cs typeface="Arial"/>
              </a:rPr>
              <a:t>e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o</a:t>
            </a:r>
            <a:r>
              <a:rPr sz="1400" spc="-10" dirty="0">
                <a:latin typeface="Arial"/>
                <a:cs typeface="Arial"/>
              </a:rPr>
              <a:t>l</a:t>
            </a:r>
            <a:r>
              <a:rPr sz="1400" spc="35" dirty="0">
                <a:latin typeface="Arial"/>
                <a:cs typeface="Arial"/>
              </a:rPr>
              <a:t>m</a:t>
            </a:r>
            <a:r>
              <a:rPr sz="1400" dirty="0">
                <a:latin typeface="Arial"/>
                <a:cs typeface="Arial"/>
              </a:rPr>
              <a:t>a</a:t>
            </a:r>
            <a:r>
              <a:rPr sz="1400" spc="-10" dirty="0">
                <a:latin typeface="Arial"/>
                <a:cs typeface="Arial"/>
              </a:rPr>
              <a:t>l</a:t>
            </a:r>
            <a:r>
              <a:rPr sz="1400" dirty="0">
                <a:latin typeface="Arial"/>
                <a:cs typeface="Arial"/>
              </a:rPr>
              <a:t>ı. </a:t>
            </a:r>
            <a:r>
              <a:rPr sz="1400" spc="-5" dirty="0">
                <a:latin typeface="Arial"/>
                <a:cs typeface="Arial"/>
              </a:rPr>
              <a:t>**M</a:t>
            </a:r>
            <a:r>
              <a:rPr sz="1400" dirty="0">
                <a:latin typeface="Arial"/>
                <a:cs typeface="Arial"/>
              </a:rPr>
              <a:t>onot</a:t>
            </a:r>
            <a:r>
              <a:rPr sz="1400" spc="-5" dirty="0">
                <a:latin typeface="Arial"/>
                <a:cs typeface="Arial"/>
              </a:rPr>
              <a:t>e</a:t>
            </a:r>
            <a:r>
              <a:rPr sz="1400" dirty="0">
                <a:latin typeface="Arial"/>
                <a:cs typeface="Arial"/>
              </a:rPr>
              <a:t>rap</a:t>
            </a:r>
            <a:r>
              <a:rPr sz="1400" spc="-10" dirty="0">
                <a:latin typeface="Arial"/>
                <a:cs typeface="Arial"/>
              </a:rPr>
              <a:t>i</a:t>
            </a:r>
            <a:r>
              <a:rPr sz="1400" dirty="0">
                <a:latin typeface="Arial"/>
                <a:cs typeface="Arial"/>
              </a:rPr>
              <a:t>d</a:t>
            </a:r>
            <a:r>
              <a:rPr sz="1400" spc="5" dirty="0">
                <a:latin typeface="Arial"/>
                <a:cs typeface="Arial"/>
              </a:rPr>
              <a:t>e</a:t>
            </a:r>
            <a:r>
              <a:rPr sz="1400" spc="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ME</a:t>
            </a:r>
            <a:r>
              <a:rPr sz="1400" spc="5" dirty="0">
                <a:latin typeface="Arial"/>
                <a:cs typeface="Arial"/>
              </a:rPr>
              <a:t>T</a:t>
            </a:r>
            <a:r>
              <a:rPr sz="1400" spc="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ter</a:t>
            </a:r>
            <a:r>
              <a:rPr sz="1400" spc="10" dirty="0">
                <a:latin typeface="Arial"/>
                <a:cs typeface="Arial"/>
              </a:rPr>
              <a:t>c</a:t>
            </a:r>
            <a:r>
              <a:rPr sz="1400" spc="-10" dirty="0">
                <a:latin typeface="Arial"/>
                <a:cs typeface="Arial"/>
              </a:rPr>
              <a:t>i</a:t>
            </a:r>
            <a:r>
              <a:rPr sz="1400" spc="5" dirty="0">
                <a:latin typeface="Arial"/>
                <a:cs typeface="Arial"/>
              </a:rPr>
              <a:t>h</a:t>
            </a:r>
            <a:r>
              <a:rPr sz="140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e</a:t>
            </a:r>
            <a:r>
              <a:rPr sz="1400" dirty="0">
                <a:latin typeface="Arial"/>
                <a:cs typeface="Arial"/>
              </a:rPr>
              <a:t>d</a:t>
            </a:r>
            <a:r>
              <a:rPr sz="1400" spc="-10" dirty="0">
                <a:latin typeface="Arial"/>
                <a:cs typeface="Arial"/>
              </a:rPr>
              <a:t>ili</a:t>
            </a:r>
            <a:r>
              <a:rPr sz="1400" dirty="0">
                <a:latin typeface="Arial"/>
                <a:cs typeface="Arial"/>
              </a:rPr>
              <a:t>r,</a:t>
            </a:r>
            <a:r>
              <a:rPr sz="1400" spc="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an</a:t>
            </a:r>
            <a:r>
              <a:rPr sz="1400" spc="10" dirty="0">
                <a:latin typeface="Arial"/>
                <a:cs typeface="Arial"/>
              </a:rPr>
              <a:t>c</a:t>
            </a:r>
            <a:r>
              <a:rPr sz="1400" dirty="0">
                <a:latin typeface="Arial"/>
                <a:cs typeface="Arial"/>
              </a:rPr>
              <a:t>a</a:t>
            </a:r>
            <a:r>
              <a:rPr sz="1400" spc="5" dirty="0">
                <a:latin typeface="Arial"/>
                <a:cs typeface="Arial"/>
              </a:rPr>
              <a:t>k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ME</a:t>
            </a:r>
            <a:r>
              <a:rPr sz="1400" spc="5" dirty="0">
                <a:latin typeface="Arial"/>
                <a:cs typeface="Arial"/>
              </a:rPr>
              <a:t>T</a:t>
            </a:r>
            <a:r>
              <a:rPr sz="1400" spc="20" dirty="0">
                <a:latin typeface="Arial"/>
                <a:cs typeface="Arial"/>
              </a:rPr>
              <a:t> k</a:t>
            </a:r>
            <a:r>
              <a:rPr sz="1400" dirty="0">
                <a:latin typeface="Arial"/>
                <a:cs typeface="Arial"/>
              </a:rPr>
              <a:t>on</a:t>
            </a:r>
            <a:r>
              <a:rPr sz="1400" spc="5" dirty="0">
                <a:latin typeface="Arial"/>
                <a:cs typeface="Arial"/>
              </a:rPr>
              <a:t>tre</a:t>
            </a:r>
            <a:r>
              <a:rPr sz="1400" spc="-5" dirty="0">
                <a:latin typeface="Arial"/>
                <a:cs typeface="Arial"/>
              </a:rPr>
              <a:t>n</a:t>
            </a:r>
            <a:r>
              <a:rPr sz="1400" dirty="0">
                <a:latin typeface="Arial"/>
                <a:cs typeface="Arial"/>
              </a:rPr>
              <a:t>d</a:t>
            </a:r>
            <a:r>
              <a:rPr sz="1400" spc="-10" dirty="0">
                <a:latin typeface="Arial"/>
                <a:cs typeface="Arial"/>
              </a:rPr>
              <a:t>i</a:t>
            </a:r>
            <a:r>
              <a:rPr sz="1400" spc="75" dirty="0">
                <a:latin typeface="Arial"/>
                <a:cs typeface="Arial"/>
              </a:rPr>
              <a:t>k</a:t>
            </a:r>
            <a:r>
              <a:rPr sz="1400" spc="5" dirty="0">
                <a:latin typeface="Arial"/>
                <a:cs typeface="Arial"/>
              </a:rPr>
              <a:t>e</a:t>
            </a:r>
            <a:r>
              <a:rPr sz="1400" spc="-5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v</a:t>
            </a:r>
            <a:r>
              <a:rPr sz="1400" dirty="0">
                <a:latin typeface="Arial"/>
                <a:cs typeface="Arial"/>
              </a:rPr>
              <a:t>e</a:t>
            </a:r>
            <a:r>
              <a:rPr sz="1400" spc="-40" dirty="0">
                <a:latin typeface="Arial"/>
                <a:cs typeface="Arial"/>
              </a:rPr>
              <a:t>y</a:t>
            </a:r>
            <a:r>
              <a:rPr sz="1400" spc="5" dirty="0">
                <a:latin typeface="Arial"/>
                <a:cs typeface="Arial"/>
              </a:rPr>
              <a:t>a</a:t>
            </a:r>
            <a:r>
              <a:rPr sz="1400" dirty="0">
                <a:latin typeface="Arial"/>
                <a:cs typeface="Arial"/>
              </a:rPr>
              <a:t> </a:t>
            </a:r>
            <a:r>
              <a:rPr sz="1400" spc="50" dirty="0">
                <a:latin typeface="Arial"/>
                <a:cs typeface="Arial"/>
              </a:rPr>
              <a:t> </a:t>
            </a:r>
            <a:r>
              <a:rPr sz="1400" spc="-15" dirty="0">
                <a:latin typeface="Arial"/>
                <a:cs typeface="Arial"/>
              </a:rPr>
              <a:t>i</a:t>
            </a:r>
            <a:r>
              <a:rPr sz="1400" dirty="0">
                <a:latin typeface="Arial"/>
                <a:cs typeface="Arial"/>
              </a:rPr>
              <a:t>nt</a:t>
            </a:r>
            <a:r>
              <a:rPr sz="1400" spc="-5" dirty="0">
                <a:latin typeface="Arial"/>
                <a:cs typeface="Arial"/>
              </a:rPr>
              <a:t>ol</a:t>
            </a:r>
            <a:r>
              <a:rPr sz="1400" dirty="0">
                <a:latin typeface="Arial"/>
                <a:cs typeface="Arial"/>
              </a:rPr>
              <a:t>eran</a:t>
            </a:r>
            <a:r>
              <a:rPr sz="1400" spc="5" dirty="0">
                <a:latin typeface="Arial"/>
                <a:cs typeface="Arial"/>
              </a:rPr>
              <a:t>s</a:t>
            </a:r>
            <a:r>
              <a:rPr sz="1400" spc="1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v</a:t>
            </a:r>
            <a:r>
              <a:rPr sz="1400" dirty="0">
                <a:latin typeface="Arial"/>
                <a:cs typeface="Arial"/>
              </a:rPr>
              <a:t>ar</a:t>
            </a:r>
            <a:r>
              <a:rPr sz="1400" spc="10" dirty="0">
                <a:latin typeface="Arial"/>
                <a:cs typeface="Arial"/>
              </a:rPr>
              <a:t>s</a:t>
            </a:r>
            <a:r>
              <a:rPr sz="1400" spc="5" dirty="0">
                <a:latin typeface="Arial"/>
                <a:cs typeface="Arial"/>
              </a:rPr>
              <a:t>a</a:t>
            </a:r>
            <a:r>
              <a:rPr sz="1400" dirty="0">
                <a:latin typeface="Arial"/>
                <a:cs typeface="Arial"/>
              </a:rPr>
              <a:t> d</a:t>
            </a:r>
            <a:r>
              <a:rPr sz="1400" spc="-10" dirty="0">
                <a:latin typeface="Arial"/>
                <a:cs typeface="Arial"/>
              </a:rPr>
              <a:t>i</a:t>
            </a:r>
            <a:r>
              <a:rPr sz="1400" dirty="0">
                <a:latin typeface="Arial"/>
                <a:cs typeface="Arial"/>
              </a:rPr>
              <a:t>ğ</a:t>
            </a:r>
            <a:r>
              <a:rPr sz="1400" spc="-10" dirty="0">
                <a:latin typeface="Arial"/>
                <a:cs typeface="Arial"/>
              </a:rPr>
              <a:t>e</a:t>
            </a:r>
            <a:r>
              <a:rPr sz="1400" dirty="0">
                <a:latin typeface="Arial"/>
                <a:cs typeface="Arial"/>
              </a:rPr>
              <a:t>r</a:t>
            </a:r>
            <a:r>
              <a:rPr sz="1400" spc="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oral</a:t>
            </a:r>
            <a:r>
              <a:rPr sz="1400" spc="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</a:t>
            </a:r>
            <a:r>
              <a:rPr sz="1400" spc="-10" dirty="0">
                <a:latin typeface="Arial"/>
                <a:cs typeface="Arial"/>
              </a:rPr>
              <a:t>n</a:t>
            </a:r>
            <a:r>
              <a:rPr sz="1400" dirty="0">
                <a:latin typeface="Arial"/>
                <a:cs typeface="Arial"/>
              </a:rPr>
              <a:t>t</a:t>
            </a:r>
            <a:r>
              <a:rPr sz="1400" spc="-5" dirty="0">
                <a:latin typeface="Arial"/>
                <a:cs typeface="Arial"/>
              </a:rPr>
              <a:t>i</a:t>
            </a:r>
            <a:r>
              <a:rPr sz="1400" spc="5" dirty="0">
                <a:latin typeface="Arial"/>
                <a:cs typeface="Arial"/>
              </a:rPr>
              <a:t>-</a:t>
            </a:r>
            <a:r>
              <a:rPr sz="1400" dirty="0">
                <a:latin typeface="Arial"/>
                <a:cs typeface="Arial"/>
              </a:rPr>
              <a:t>d</a:t>
            </a:r>
            <a:r>
              <a:rPr sz="1400" spc="-10" dirty="0">
                <a:latin typeface="Arial"/>
                <a:cs typeface="Arial"/>
              </a:rPr>
              <a:t>i</a:t>
            </a:r>
            <a:r>
              <a:rPr sz="1400" spc="-45" dirty="0">
                <a:latin typeface="Arial"/>
                <a:cs typeface="Arial"/>
              </a:rPr>
              <a:t>y</a:t>
            </a:r>
            <a:r>
              <a:rPr sz="1400" dirty="0">
                <a:latin typeface="Arial"/>
                <a:cs typeface="Arial"/>
              </a:rPr>
              <a:t>a</a:t>
            </a:r>
            <a:r>
              <a:rPr sz="1400" spc="-10" dirty="0">
                <a:latin typeface="Arial"/>
                <a:cs typeface="Arial"/>
              </a:rPr>
              <a:t>b</a:t>
            </a:r>
            <a:r>
              <a:rPr sz="1400" dirty="0">
                <a:latin typeface="Arial"/>
                <a:cs typeface="Arial"/>
              </a:rPr>
              <a:t>et</a:t>
            </a:r>
            <a:r>
              <a:rPr sz="1400" spc="-15" dirty="0">
                <a:latin typeface="Arial"/>
                <a:cs typeface="Arial"/>
              </a:rPr>
              <a:t>i</a:t>
            </a:r>
            <a:r>
              <a:rPr sz="1400" spc="20" dirty="0">
                <a:latin typeface="Arial"/>
                <a:cs typeface="Arial"/>
              </a:rPr>
              <a:t>k</a:t>
            </a:r>
            <a:r>
              <a:rPr sz="1400" spc="-10" dirty="0">
                <a:latin typeface="Arial"/>
                <a:cs typeface="Arial"/>
              </a:rPr>
              <a:t>l</a:t>
            </a:r>
            <a:r>
              <a:rPr sz="1400" dirty="0">
                <a:latin typeface="Arial"/>
                <a:cs typeface="Arial"/>
              </a:rPr>
              <a:t>erden</a:t>
            </a:r>
            <a:r>
              <a:rPr sz="1400" spc="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b</a:t>
            </a:r>
            <a:r>
              <a:rPr sz="1400" spc="-10" dirty="0">
                <a:latin typeface="Arial"/>
                <a:cs typeface="Arial"/>
              </a:rPr>
              <a:t>i</a:t>
            </a:r>
            <a:r>
              <a:rPr sz="1400" dirty="0">
                <a:latin typeface="Arial"/>
                <a:cs typeface="Arial"/>
              </a:rPr>
              <a:t>ri</a:t>
            </a:r>
            <a:r>
              <a:rPr sz="1400" spc="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b</a:t>
            </a:r>
            <a:r>
              <a:rPr sz="1400" spc="-10" dirty="0">
                <a:latin typeface="Arial"/>
                <a:cs typeface="Arial"/>
              </a:rPr>
              <a:t>a</a:t>
            </a:r>
            <a:r>
              <a:rPr sz="1400" spc="5" dirty="0">
                <a:latin typeface="Arial"/>
                <a:cs typeface="Arial"/>
              </a:rPr>
              <a:t>ş</a:t>
            </a:r>
            <a:r>
              <a:rPr sz="1400" spc="-10" dirty="0">
                <a:latin typeface="Arial"/>
                <a:cs typeface="Arial"/>
              </a:rPr>
              <a:t>l</a:t>
            </a:r>
            <a:r>
              <a:rPr sz="1400" dirty="0">
                <a:latin typeface="Arial"/>
                <a:cs typeface="Arial"/>
              </a:rPr>
              <a:t>a</a:t>
            </a:r>
            <a:r>
              <a:rPr sz="1400" spc="-10" dirty="0">
                <a:latin typeface="Arial"/>
                <a:cs typeface="Arial"/>
              </a:rPr>
              <a:t>n</a:t>
            </a:r>
            <a:r>
              <a:rPr sz="1400" dirty="0">
                <a:latin typeface="Arial"/>
                <a:cs typeface="Arial"/>
              </a:rPr>
              <a:t>a</a:t>
            </a:r>
            <a:r>
              <a:rPr sz="1400" spc="-10" dirty="0">
                <a:latin typeface="Arial"/>
                <a:cs typeface="Arial"/>
              </a:rPr>
              <a:t>bili</a:t>
            </a:r>
            <a:r>
              <a:rPr sz="1400" dirty="0">
                <a:latin typeface="Arial"/>
                <a:cs typeface="Arial"/>
              </a:rPr>
              <a:t>r.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***</a:t>
            </a:r>
            <a:r>
              <a:rPr sz="1400" spc="-10" dirty="0">
                <a:latin typeface="Arial"/>
                <a:cs typeface="Arial"/>
              </a:rPr>
              <a:t>B</a:t>
            </a:r>
            <a:r>
              <a:rPr sz="1400" dirty="0">
                <a:latin typeface="Arial"/>
                <a:cs typeface="Arial"/>
              </a:rPr>
              <a:t>a</a:t>
            </a:r>
            <a:r>
              <a:rPr sz="1400" spc="-30" dirty="0">
                <a:latin typeface="Arial"/>
                <a:cs typeface="Arial"/>
              </a:rPr>
              <a:t>z</a:t>
            </a:r>
            <a:r>
              <a:rPr sz="1400" dirty="0">
                <a:latin typeface="Arial"/>
                <a:cs typeface="Arial"/>
              </a:rPr>
              <a:t>al</a:t>
            </a:r>
            <a:r>
              <a:rPr sz="1400" spc="5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i</a:t>
            </a:r>
            <a:r>
              <a:rPr sz="1400" dirty="0">
                <a:latin typeface="Arial"/>
                <a:cs typeface="Arial"/>
              </a:rPr>
              <a:t>nsü</a:t>
            </a:r>
            <a:r>
              <a:rPr sz="1400" spc="-10" dirty="0">
                <a:latin typeface="Arial"/>
                <a:cs typeface="Arial"/>
              </a:rPr>
              <a:t>li</a:t>
            </a:r>
            <a:r>
              <a:rPr sz="1400" dirty="0">
                <a:latin typeface="Arial"/>
                <a:cs typeface="Arial"/>
              </a:rPr>
              <a:t>n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ter</a:t>
            </a:r>
            <a:r>
              <a:rPr sz="1400" spc="5" dirty="0">
                <a:latin typeface="Arial"/>
                <a:cs typeface="Arial"/>
              </a:rPr>
              <a:t>c</a:t>
            </a:r>
            <a:r>
              <a:rPr sz="1400" spc="-10" dirty="0">
                <a:latin typeface="Arial"/>
                <a:cs typeface="Arial"/>
              </a:rPr>
              <a:t>i</a:t>
            </a:r>
            <a:r>
              <a:rPr sz="1400" dirty="0">
                <a:latin typeface="Arial"/>
                <a:cs typeface="Arial"/>
              </a:rPr>
              <a:t>h </a:t>
            </a:r>
            <a:r>
              <a:rPr sz="1400" spc="-10" dirty="0">
                <a:latin typeface="Arial"/>
                <a:cs typeface="Arial"/>
              </a:rPr>
              <a:t>e</a:t>
            </a:r>
            <a:r>
              <a:rPr sz="1400" dirty="0">
                <a:latin typeface="Arial"/>
                <a:cs typeface="Arial"/>
              </a:rPr>
              <a:t>d</a:t>
            </a:r>
            <a:r>
              <a:rPr sz="1400" spc="-10" dirty="0">
                <a:latin typeface="Arial"/>
                <a:cs typeface="Arial"/>
              </a:rPr>
              <a:t>il</a:t>
            </a:r>
            <a:r>
              <a:rPr sz="1400" spc="25" dirty="0">
                <a:latin typeface="Arial"/>
                <a:cs typeface="Arial"/>
              </a:rPr>
              <a:t>m</a:t>
            </a:r>
            <a:r>
              <a:rPr sz="1400" dirty="0">
                <a:latin typeface="Arial"/>
                <a:cs typeface="Arial"/>
              </a:rPr>
              <a:t>e</a:t>
            </a:r>
            <a:r>
              <a:rPr sz="1400" spc="-10" dirty="0">
                <a:latin typeface="Arial"/>
                <a:cs typeface="Arial"/>
              </a:rPr>
              <a:t>li</a:t>
            </a:r>
            <a:r>
              <a:rPr sz="1400" dirty="0">
                <a:latin typeface="Arial"/>
                <a:cs typeface="Arial"/>
              </a:rPr>
              <a:t>,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g</a:t>
            </a:r>
            <a:r>
              <a:rPr sz="1400" spc="-10" dirty="0">
                <a:latin typeface="Arial"/>
                <a:cs typeface="Arial"/>
              </a:rPr>
              <a:t>e</a:t>
            </a:r>
            <a:r>
              <a:rPr sz="1400" dirty="0">
                <a:latin typeface="Arial"/>
                <a:cs typeface="Arial"/>
              </a:rPr>
              <a:t>re</a:t>
            </a:r>
            <a:r>
              <a:rPr sz="1400" spc="20" dirty="0">
                <a:latin typeface="Arial"/>
                <a:cs typeface="Arial"/>
              </a:rPr>
              <a:t>k</a:t>
            </a:r>
            <a:r>
              <a:rPr sz="1400" spc="-10" dirty="0">
                <a:latin typeface="Arial"/>
                <a:cs typeface="Arial"/>
              </a:rPr>
              <a:t>i</a:t>
            </a:r>
            <a:r>
              <a:rPr sz="1400" dirty="0">
                <a:latin typeface="Arial"/>
                <a:cs typeface="Arial"/>
              </a:rPr>
              <a:t>r</a:t>
            </a:r>
            <a:r>
              <a:rPr sz="1400" spc="5" dirty="0">
                <a:latin typeface="Arial"/>
                <a:cs typeface="Arial"/>
              </a:rPr>
              <a:t>s</a:t>
            </a:r>
            <a:r>
              <a:rPr sz="1400" dirty="0">
                <a:latin typeface="Arial"/>
                <a:cs typeface="Arial"/>
              </a:rPr>
              <a:t>e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b</a:t>
            </a:r>
            <a:r>
              <a:rPr sz="1400" spc="-10" dirty="0">
                <a:latin typeface="Arial"/>
                <a:cs typeface="Arial"/>
              </a:rPr>
              <a:t>i</a:t>
            </a:r>
            <a:r>
              <a:rPr sz="1400" spc="10" dirty="0">
                <a:latin typeface="Arial"/>
                <a:cs typeface="Arial"/>
              </a:rPr>
              <a:t>f</a:t>
            </a:r>
            <a:r>
              <a:rPr sz="1400" dirty="0">
                <a:latin typeface="Arial"/>
                <a:cs typeface="Arial"/>
              </a:rPr>
              <a:t>a</a:t>
            </a:r>
            <a:r>
              <a:rPr sz="1400" spc="-30" dirty="0">
                <a:latin typeface="Arial"/>
                <a:cs typeface="Arial"/>
              </a:rPr>
              <a:t>z</a:t>
            </a:r>
            <a:r>
              <a:rPr sz="1400" spc="-10" dirty="0">
                <a:latin typeface="Arial"/>
                <a:cs typeface="Arial"/>
              </a:rPr>
              <a:t>i</a:t>
            </a:r>
            <a:r>
              <a:rPr sz="1400" dirty="0">
                <a:latin typeface="Arial"/>
                <a:cs typeface="Arial"/>
              </a:rPr>
              <a:t>k</a:t>
            </a:r>
            <a:r>
              <a:rPr sz="1400" spc="2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i</a:t>
            </a:r>
            <a:r>
              <a:rPr sz="1400" dirty="0">
                <a:latin typeface="Arial"/>
                <a:cs typeface="Arial"/>
              </a:rPr>
              <a:t>nsü</a:t>
            </a:r>
            <a:r>
              <a:rPr sz="1400" spc="-10" dirty="0">
                <a:latin typeface="Arial"/>
                <a:cs typeface="Arial"/>
              </a:rPr>
              <a:t>li</a:t>
            </a:r>
            <a:r>
              <a:rPr sz="1400" dirty="0">
                <a:latin typeface="Arial"/>
                <a:cs typeface="Arial"/>
              </a:rPr>
              <a:t>n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de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b</a:t>
            </a:r>
            <a:r>
              <a:rPr sz="1400" spc="-10" dirty="0">
                <a:latin typeface="Arial"/>
                <a:cs typeface="Arial"/>
              </a:rPr>
              <a:t>a</a:t>
            </a:r>
            <a:r>
              <a:rPr sz="1400" spc="5" dirty="0">
                <a:latin typeface="Arial"/>
                <a:cs typeface="Arial"/>
              </a:rPr>
              <a:t>ş</a:t>
            </a:r>
            <a:r>
              <a:rPr sz="1400" spc="-10" dirty="0">
                <a:latin typeface="Arial"/>
                <a:cs typeface="Arial"/>
              </a:rPr>
              <a:t>l</a:t>
            </a:r>
            <a:r>
              <a:rPr sz="1400" dirty="0">
                <a:latin typeface="Arial"/>
                <a:cs typeface="Arial"/>
              </a:rPr>
              <a:t>a</a:t>
            </a:r>
            <a:r>
              <a:rPr sz="1400" spc="-10" dirty="0">
                <a:latin typeface="Arial"/>
                <a:cs typeface="Arial"/>
              </a:rPr>
              <a:t>n</a:t>
            </a:r>
            <a:r>
              <a:rPr sz="1400" dirty="0">
                <a:latin typeface="Arial"/>
                <a:cs typeface="Arial"/>
              </a:rPr>
              <a:t>a</a:t>
            </a:r>
            <a:r>
              <a:rPr sz="1400" spc="-10" dirty="0">
                <a:latin typeface="Arial"/>
                <a:cs typeface="Arial"/>
              </a:rPr>
              <a:t>bili</a:t>
            </a:r>
            <a:r>
              <a:rPr sz="1400" dirty="0">
                <a:latin typeface="Arial"/>
                <a:cs typeface="Arial"/>
              </a:rPr>
              <a:t>r.</a:t>
            </a:r>
            <a:r>
              <a:rPr sz="1400" spc="6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(M</a:t>
            </a:r>
            <a:r>
              <a:rPr sz="1400" spc="-10" dirty="0">
                <a:latin typeface="Arial"/>
                <a:cs typeface="Arial"/>
              </a:rPr>
              <a:t>E</a:t>
            </a:r>
            <a:r>
              <a:rPr sz="1400" spc="20" dirty="0">
                <a:latin typeface="Arial"/>
                <a:cs typeface="Arial"/>
              </a:rPr>
              <a:t>T</a:t>
            </a:r>
            <a:r>
              <a:rPr sz="1400" dirty="0">
                <a:latin typeface="Arial"/>
                <a:cs typeface="Arial"/>
              </a:rPr>
              <a:t>: </a:t>
            </a:r>
            <a:r>
              <a:rPr sz="1400" spc="-5" dirty="0">
                <a:latin typeface="Arial"/>
                <a:cs typeface="Arial"/>
              </a:rPr>
              <a:t>Met</a:t>
            </a:r>
            <a:r>
              <a:rPr sz="1400" spc="10" dirty="0">
                <a:latin typeface="Arial"/>
                <a:cs typeface="Arial"/>
              </a:rPr>
              <a:t>f</a:t>
            </a:r>
            <a:r>
              <a:rPr sz="1400" spc="-5" dirty="0">
                <a:latin typeface="Arial"/>
                <a:cs typeface="Arial"/>
              </a:rPr>
              <a:t>or</a:t>
            </a:r>
            <a:r>
              <a:rPr sz="1400" spc="30" dirty="0">
                <a:latin typeface="Arial"/>
                <a:cs typeface="Arial"/>
              </a:rPr>
              <a:t>m</a:t>
            </a:r>
            <a:r>
              <a:rPr sz="1400" spc="-10" dirty="0">
                <a:latin typeface="Arial"/>
                <a:cs typeface="Arial"/>
              </a:rPr>
              <a:t>i</a:t>
            </a:r>
            <a:r>
              <a:rPr sz="1400" spc="-5" dirty="0">
                <a:latin typeface="Arial"/>
                <a:cs typeface="Arial"/>
              </a:rPr>
              <a:t>n</a:t>
            </a:r>
            <a:r>
              <a:rPr sz="1400" dirty="0">
                <a:latin typeface="Arial"/>
                <a:cs typeface="Arial"/>
              </a:rPr>
              <a:t>,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DP</a:t>
            </a:r>
            <a:r>
              <a:rPr sz="1400" spc="-10" dirty="0">
                <a:latin typeface="Arial"/>
                <a:cs typeface="Arial"/>
              </a:rPr>
              <a:t>P</a:t>
            </a:r>
            <a:r>
              <a:rPr sz="1400" spc="10" dirty="0">
                <a:latin typeface="Arial"/>
                <a:cs typeface="Arial"/>
              </a:rPr>
              <a:t>4</a:t>
            </a:r>
            <a:r>
              <a:rPr sz="1400" spc="5" dirty="0">
                <a:latin typeface="Arial"/>
                <a:cs typeface="Arial"/>
              </a:rPr>
              <a:t>-</a:t>
            </a:r>
            <a:r>
              <a:rPr sz="1400" dirty="0">
                <a:latin typeface="Arial"/>
                <a:cs typeface="Arial"/>
              </a:rPr>
              <a:t>İ: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</a:t>
            </a:r>
            <a:r>
              <a:rPr sz="1400" spc="-10" dirty="0">
                <a:latin typeface="Arial"/>
                <a:cs typeface="Arial"/>
              </a:rPr>
              <a:t>i</a:t>
            </a:r>
            <a:r>
              <a:rPr sz="1400" dirty="0">
                <a:latin typeface="Arial"/>
                <a:cs typeface="Arial"/>
              </a:rPr>
              <a:t>p</a:t>
            </a:r>
            <a:r>
              <a:rPr sz="1400" spc="-10" dirty="0">
                <a:latin typeface="Arial"/>
                <a:cs typeface="Arial"/>
              </a:rPr>
              <a:t>e</a:t>
            </a:r>
            <a:r>
              <a:rPr sz="1400" dirty="0">
                <a:latin typeface="Arial"/>
                <a:cs typeface="Arial"/>
              </a:rPr>
              <a:t>pt</a:t>
            </a:r>
            <a:r>
              <a:rPr sz="1400" spc="-15" dirty="0">
                <a:latin typeface="Arial"/>
                <a:cs typeface="Arial"/>
              </a:rPr>
              <a:t>i</a:t>
            </a:r>
            <a:r>
              <a:rPr sz="1400" dirty="0">
                <a:latin typeface="Arial"/>
                <a:cs typeface="Arial"/>
              </a:rPr>
              <a:t>d</a:t>
            </a:r>
            <a:r>
              <a:rPr sz="1400" spc="-10" dirty="0">
                <a:latin typeface="Arial"/>
                <a:cs typeface="Arial"/>
              </a:rPr>
              <a:t>i</a:t>
            </a:r>
            <a:r>
              <a:rPr sz="1400" dirty="0">
                <a:latin typeface="Arial"/>
                <a:cs typeface="Arial"/>
              </a:rPr>
              <a:t>l p</a:t>
            </a:r>
            <a:r>
              <a:rPr sz="1400" spc="-10" dirty="0">
                <a:latin typeface="Arial"/>
                <a:cs typeface="Arial"/>
              </a:rPr>
              <a:t>e</a:t>
            </a:r>
            <a:r>
              <a:rPr sz="1400" dirty="0">
                <a:latin typeface="Arial"/>
                <a:cs typeface="Arial"/>
              </a:rPr>
              <a:t>pt</a:t>
            </a:r>
            <a:r>
              <a:rPr sz="1400" spc="-15" dirty="0">
                <a:latin typeface="Arial"/>
                <a:cs typeface="Arial"/>
              </a:rPr>
              <a:t>i</a:t>
            </a:r>
            <a:r>
              <a:rPr sz="1400" dirty="0">
                <a:latin typeface="Arial"/>
                <a:cs typeface="Arial"/>
              </a:rPr>
              <a:t>d</a:t>
            </a:r>
            <a:r>
              <a:rPr sz="1400" spc="-10" dirty="0">
                <a:latin typeface="Arial"/>
                <a:cs typeface="Arial"/>
              </a:rPr>
              <a:t>a</a:t>
            </a:r>
            <a:r>
              <a:rPr sz="1400" dirty="0">
                <a:latin typeface="Arial"/>
                <a:cs typeface="Arial"/>
              </a:rPr>
              <a:t>z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4 </a:t>
            </a:r>
            <a:r>
              <a:rPr sz="1400" spc="-15" dirty="0">
                <a:latin typeface="Arial"/>
                <a:cs typeface="Arial"/>
              </a:rPr>
              <a:t>i</a:t>
            </a:r>
            <a:r>
              <a:rPr sz="1400" dirty="0">
                <a:latin typeface="Arial"/>
                <a:cs typeface="Arial"/>
              </a:rPr>
              <a:t>n</a:t>
            </a:r>
            <a:r>
              <a:rPr sz="1400" spc="-10" dirty="0">
                <a:latin typeface="Arial"/>
                <a:cs typeface="Arial"/>
              </a:rPr>
              <a:t>hi</a:t>
            </a:r>
            <a:r>
              <a:rPr sz="1400" dirty="0">
                <a:latin typeface="Arial"/>
                <a:cs typeface="Arial"/>
              </a:rPr>
              <a:t>b</a:t>
            </a:r>
            <a:r>
              <a:rPr sz="1400" spc="-10" dirty="0">
                <a:latin typeface="Arial"/>
                <a:cs typeface="Arial"/>
              </a:rPr>
              <a:t>i</a:t>
            </a:r>
            <a:r>
              <a:rPr sz="1400" dirty="0">
                <a:latin typeface="Arial"/>
                <a:cs typeface="Arial"/>
              </a:rPr>
              <a:t>törü,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S</a:t>
            </a:r>
            <a:r>
              <a:rPr sz="1400" dirty="0">
                <a:latin typeface="Arial"/>
                <a:cs typeface="Arial"/>
              </a:rPr>
              <a:t>U: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S</a:t>
            </a:r>
            <a:r>
              <a:rPr sz="1400" dirty="0">
                <a:latin typeface="Arial"/>
                <a:cs typeface="Arial"/>
              </a:rPr>
              <a:t>u</a:t>
            </a:r>
            <a:r>
              <a:rPr sz="1400" spc="-10" dirty="0">
                <a:latin typeface="Arial"/>
                <a:cs typeface="Arial"/>
              </a:rPr>
              <a:t>l</a:t>
            </a:r>
            <a:r>
              <a:rPr sz="1400" spc="10" dirty="0">
                <a:latin typeface="Arial"/>
                <a:cs typeface="Arial"/>
              </a:rPr>
              <a:t>f</a:t>
            </a:r>
            <a:r>
              <a:rPr sz="1400" dirty="0">
                <a:latin typeface="Arial"/>
                <a:cs typeface="Arial"/>
              </a:rPr>
              <a:t>o</a:t>
            </a:r>
            <a:r>
              <a:rPr sz="1400" spc="-10" dirty="0">
                <a:latin typeface="Arial"/>
                <a:cs typeface="Arial"/>
              </a:rPr>
              <a:t>nil</a:t>
            </a:r>
            <a:r>
              <a:rPr sz="1400" dirty="0">
                <a:latin typeface="Arial"/>
                <a:cs typeface="Arial"/>
              </a:rPr>
              <a:t>üre, GLN: Gl</a:t>
            </a:r>
            <a:r>
              <a:rPr sz="1400" spc="-15" dirty="0">
                <a:latin typeface="Arial"/>
                <a:cs typeface="Arial"/>
              </a:rPr>
              <a:t>i</a:t>
            </a:r>
            <a:r>
              <a:rPr sz="1400" dirty="0">
                <a:latin typeface="Arial"/>
                <a:cs typeface="Arial"/>
              </a:rPr>
              <a:t>n</a:t>
            </a:r>
            <a:r>
              <a:rPr sz="1400" spc="-10" dirty="0">
                <a:latin typeface="Arial"/>
                <a:cs typeface="Arial"/>
              </a:rPr>
              <a:t>i</a:t>
            </a:r>
            <a:r>
              <a:rPr sz="1400" dirty="0">
                <a:latin typeface="Arial"/>
                <a:cs typeface="Arial"/>
              </a:rPr>
              <a:t>d,</a:t>
            </a:r>
            <a:r>
              <a:rPr sz="1400" spc="1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P</a:t>
            </a:r>
            <a:r>
              <a:rPr sz="1400" dirty="0">
                <a:latin typeface="Arial"/>
                <a:cs typeface="Arial"/>
              </a:rPr>
              <a:t>İO: </a:t>
            </a:r>
            <a:r>
              <a:rPr sz="1400" spc="-10" dirty="0">
                <a:latin typeface="Arial"/>
                <a:cs typeface="Arial"/>
              </a:rPr>
              <a:t>Pi</a:t>
            </a:r>
            <a:r>
              <a:rPr sz="1400" dirty="0">
                <a:latin typeface="Arial"/>
                <a:cs typeface="Arial"/>
              </a:rPr>
              <a:t>o</a:t>
            </a:r>
            <a:r>
              <a:rPr sz="1400" spc="-10" dirty="0">
                <a:latin typeface="Arial"/>
                <a:cs typeface="Arial"/>
              </a:rPr>
              <a:t>gli</a:t>
            </a:r>
            <a:r>
              <a:rPr sz="1400" dirty="0">
                <a:latin typeface="Arial"/>
                <a:cs typeface="Arial"/>
              </a:rPr>
              <a:t>ta</a:t>
            </a:r>
            <a:r>
              <a:rPr sz="1400" spc="-30" dirty="0">
                <a:latin typeface="Arial"/>
                <a:cs typeface="Arial"/>
              </a:rPr>
              <a:t>z</a:t>
            </a:r>
            <a:r>
              <a:rPr sz="1400" dirty="0">
                <a:latin typeface="Arial"/>
                <a:cs typeface="Arial"/>
              </a:rPr>
              <a:t>o</a:t>
            </a:r>
            <a:r>
              <a:rPr sz="1400" spc="-10" dirty="0">
                <a:latin typeface="Arial"/>
                <a:cs typeface="Arial"/>
              </a:rPr>
              <a:t>n</a:t>
            </a:r>
            <a:r>
              <a:rPr sz="1400" dirty="0">
                <a:latin typeface="Arial"/>
                <a:cs typeface="Arial"/>
              </a:rPr>
              <a:t>,</a:t>
            </a:r>
            <a:r>
              <a:rPr sz="1400" spc="50" dirty="0">
                <a:latin typeface="Arial"/>
                <a:cs typeface="Arial"/>
              </a:rPr>
              <a:t> </a:t>
            </a:r>
            <a:r>
              <a:rPr sz="1400" spc="5" dirty="0">
                <a:latin typeface="Arial"/>
                <a:cs typeface="Arial"/>
              </a:rPr>
              <a:t>G</a:t>
            </a:r>
            <a:r>
              <a:rPr sz="1400" dirty="0">
                <a:latin typeface="Arial"/>
                <a:cs typeface="Arial"/>
              </a:rPr>
              <a:t>L</a:t>
            </a:r>
            <a:r>
              <a:rPr sz="1400" spc="15" dirty="0">
                <a:latin typeface="Arial"/>
                <a:cs typeface="Arial"/>
              </a:rPr>
              <a:t>P</a:t>
            </a:r>
            <a:r>
              <a:rPr sz="1400" spc="10" dirty="0">
                <a:latin typeface="Arial"/>
                <a:cs typeface="Arial"/>
              </a:rPr>
              <a:t>-</a:t>
            </a:r>
            <a:r>
              <a:rPr sz="1400" dirty="0">
                <a:latin typeface="Arial"/>
                <a:cs typeface="Arial"/>
              </a:rPr>
              <a:t>1</a:t>
            </a:r>
            <a:r>
              <a:rPr sz="1400" spc="-10" dirty="0">
                <a:latin typeface="Arial"/>
                <a:cs typeface="Arial"/>
              </a:rPr>
              <a:t>A</a:t>
            </a:r>
            <a:r>
              <a:rPr sz="1400" dirty="0">
                <a:latin typeface="Arial"/>
                <a:cs typeface="Arial"/>
              </a:rPr>
              <a:t>: G</a:t>
            </a:r>
            <a:r>
              <a:rPr sz="1400" spc="-10" dirty="0">
                <a:latin typeface="Arial"/>
                <a:cs typeface="Arial"/>
              </a:rPr>
              <a:t>l</a:t>
            </a:r>
            <a:r>
              <a:rPr sz="1400" dirty="0">
                <a:latin typeface="Arial"/>
                <a:cs typeface="Arial"/>
              </a:rPr>
              <a:t>u</a:t>
            </a:r>
            <a:r>
              <a:rPr sz="1400" spc="20" dirty="0">
                <a:latin typeface="Arial"/>
                <a:cs typeface="Arial"/>
              </a:rPr>
              <a:t>k</a:t>
            </a:r>
            <a:r>
              <a:rPr sz="1400" dirty="0">
                <a:latin typeface="Arial"/>
                <a:cs typeface="Arial"/>
              </a:rPr>
              <a:t>a</a:t>
            </a:r>
            <a:r>
              <a:rPr sz="1400" spc="-10" dirty="0">
                <a:latin typeface="Arial"/>
                <a:cs typeface="Arial"/>
              </a:rPr>
              <a:t>g</a:t>
            </a:r>
            <a:r>
              <a:rPr sz="1400" dirty="0">
                <a:latin typeface="Arial"/>
                <a:cs typeface="Arial"/>
              </a:rPr>
              <a:t>on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b</a:t>
            </a:r>
            <a:r>
              <a:rPr sz="1400" spc="-10" dirty="0">
                <a:latin typeface="Arial"/>
                <a:cs typeface="Arial"/>
              </a:rPr>
              <a:t>e</a:t>
            </a:r>
            <a:r>
              <a:rPr sz="1400" dirty="0">
                <a:latin typeface="Arial"/>
                <a:cs typeface="Arial"/>
              </a:rPr>
              <a:t>n</a:t>
            </a:r>
            <a:r>
              <a:rPr sz="1400" spc="-30" dirty="0">
                <a:latin typeface="Arial"/>
                <a:cs typeface="Arial"/>
              </a:rPr>
              <a:t>z</a:t>
            </a:r>
            <a:r>
              <a:rPr sz="1400" dirty="0">
                <a:latin typeface="Arial"/>
                <a:cs typeface="Arial"/>
              </a:rPr>
              <a:t>eri</a:t>
            </a:r>
            <a:r>
              <a:rPr sz="1400" spc="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p</a:t>
            </a:r>
            <a:r>
              <a:rPr sz="1400" spc="-10" dirty="0">
                <a:latin typeface="Arial"/>
                <a:cs typeface="Arial"/>
              </a:rPr>
              <a:t>e</a:t>
            </a:r>
            <a:r>
              <a:rPr sz="1400" dirty="0">
                <a:latin typeface="Arial"/>
                <a:cs typeface="Arial"/>
              </a:rPr>
              <a:t>pt</a:t>
            </a:r>
            <a:r>
              <a:rPr sz="1400" spc="-15" dirty="0">
                <a:latin typeface="Arial"/>
                <a:cs typeface="Arial"/>
              </a:rPr>
              <a:t>i</a:t>
            </a:r>
            <a:r>
              <a:rPr sz="1400" dirty="0">
                <a:latin typeface="Arial"/>
                <a:cs typeface="Arial"/>
              </a:rPr>
              <a:t>d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1 </a:t>
            </a:r>
            <a:r>
              <a:rPr sz="1400" spc="-10" dirty="0">
                <a:latin typeface="Arial"/>
                <a:cs typeface="Arial"/>
              </a:rPr>
              <a:t>a</a:t>
            </a:r>
            <a:r>
              <a:rPr sz="1400" dirty="0">
                <a:latin typeface="Arial"/>
                <a:cs typeface="Arial"/>
              </a:rPr>
              <a:t>n</a:t>
            </a:r>
            <a:r>
              <a:rPr sz="1400" spc="-10" dirty="0">
                <a:latin typeface="Arial"/>
                <a:cs typeface="Arial"/>
              </a:rPr>
              <a:t>al</a:t>
            </a:r>
            <a:r>
              <a:rPr sz="1400" dirty="0">
                <a:latin typeface="Arial"/>
                <a:cs typeface="Arial"/>
              </a:rPr>
              <a:t>o</a:t>
            </a:r>
            <a:r>
              <a:rPr sz="1400" spc="-10" dirty="0">
                <a:latin typeface="Arial"/>
                <a:cs typeface="Arial"/>
              </a:rPr>
              <a:t>ğ</a:t>
            </a:r>
            <a:r>
              <a:rPr sz="1400" dirty="0">
                <a:latin typeface="Arial"/>
                <a:cs typeface="Arial"/>
              </a:rPr>
              <a:t>u,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A</a:t>
            </a:r>
            <a:r>
              <a:rPr sz="1400" spc="5" dirty="0">
                <a:latin typeface="Arial"/>
                <a:cs typeface="Arial"/>
              </a:rPr>
              <a:t>G</a:t>
            </a:r>
            <a:r>
              <a:rPr sz="1400" dirty="0">
                <a:latin typeface="Arial"/>
                <a:cs typeface="Arial"/>
              </a:rPr>
              <a:t>İ: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Al</a:t>
            </a:r>
            <a:r>
              <a:rPr sz="1400" spc="10" dirty="0">
                <a:latin typeface="Arial"/>
                <a:cs typeface="Arial"/>
              </a:rPr>
              <a:t>f</a:t>
            </a:r>
            <a:r>
              <a:rPr sz="1400" dirty="0">
                <a:latin typeface="Arial"/>
                <a:cs typeface="Arial"/>
              </a:rPr>
              <a:t>a </a:t>
            </a:r>
            <a:r>
              <a:rPr sz="1400" spc="-10" dirty="0">
                <a:latin typeface="Arial"/>
                <a:cs typeface="Arial"/>
              </a:rPr>
              <a:t>gl</a:t>
            </a:r>
            <a:r>
              <a:rPr sz="1400" dirty="0">
                <a:latin typeface="Arial"/>
                <a:cs typeface="Arial"/>
              </a:rPr>
              <a:t>u</a:t>
            </a:r>
            <a:r>
              <a:rPr sz="1400" spc="35" dirty="0">
                <a:latin typeface="Arial"/>
                <a:cs typeface="Arial"/>
              </a:rPr>
              <a:t>k</a:t>
            </a:r>
            <a:r>
              <a:rPr sz="1400" dirty="0">
                <a:latin typeface="Arial"/>
                <a:cs typeface="Arial"/>
              </a:rPr>
              <a:t>o</a:t>
            </a:r>
            <a:r>
              <a:rPr sz="1400" spc="-30" dirty="0">
                <a:latin typeface="Arial"/>
                <a:cs typeface="Arial"/>
              </a:rPr>
              <a:t>z</a:t>
            </a:r>
            <a:r>
              <a:rPr sz="1400" spc="-10" dirty="0">
                <a:latin typeface="Arial"/>
                <a:cs typeface="Arial"/>
              </a:rPr>
              <a:t>i</a:t>
            </a:r>
            <a:r>
              <a:rPr sz="1400" dirty="0">
                <a:latin typeface="Arial"/>
                <a:cs typeface="Arial"/>
              </a:rPr>
              <a:t>d</a:t>
            </a:r>
            <a:r>
              <a:rPr sz="1400" spc="-10" dirty="0">
                <a:latin typeface="Arial"/>
                <a:cs typeface="Arial"/>
              </a:rPr>
              <a:t>a</a:t>
            </a:r>
            <a:r>
              <a:rPr sz="1400" dirty="0">
                <a:latin typeface="Arial"/>
                <a:cs typeface="Arial"/>
              </a:rPr>
              <a:t>z</a:t>
            </a:r>
            <a:r>
              <a:rPr sz="1400" spc="2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i</a:t>
            </a:r>
            <a:r>
              <a:rPr sz="1400" dirty="0">
                <a:latin typeface="Arial"/>
                <a:cs typeface="Arial"/>
              </a:rPr>
              <a:t>n</a:t>
            </a:r>
            <a:r>
              <a:rPr sz="1400" spc="-10" dirty="0">
                <a:latin typeface="Arial"/>
                <a:cs typeface="Arial"/>
              </a:rPr>
              <a:t>hi</a:t>
            </a:r>
            <a:r>
              <a:rPr sz="1400" dirty="0">
                <a:latin typeface="Arial"/>
                <a:cs typeface="Arial"/>
              </a:rPr>
              <a:t>b</a:t>
            </a:r>
            <a:r>
              <a:rPr sz="1400" spc="-10" dirty="0">
                <a:latin typeface="Arial"/>
                <a:cs typeface="Arial"/>
              </a:rPr>
              <a:t>i</a:t>
            </a:r>
            <a:r>
              <a:rPr sz="1400" dirty="0">
                <a:latin typeface="Arial"/>
                <a:cs typeface="Arial"/>
              </a:rPr>
              <a:t>törü).</a:t>
            </a:r>
            <a:endParaRPr sz="1400"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4876728" y="3375412"/>
            <a:ext cx="1609090" cy="205104"/>
          </a:xfrm>
          <a:custGeom>
            <a:avLst/>
            <a:gdLst/>
            <a:ahLst/>
            <a:cxnLst/>
            <a:rect l="l" t="t" r="r" b="b"/>
            <a:pathLst>
              <a:path w="1609089" h="205104">
                <a:moveTo>
                  <a:pt x="1608904" y="0"/>
                </a:moveTo>
                <a:lnTo>
                  <a:pt x="1608904" y="204832"/>
                </a:lnTo>
                <a:lnTo>
                  <a:pt x="0" y="204832"/>
                </a:lnTo>
              </a:path>
            </a:pathLst>
          </a:custGeom>
          <a:ln w="540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503479" y="8349767"/>
            <a:ext cx="5978525" cy="0"/>
          </a:xfrm>
          <a:custGeom>
            <a:avLst/>
            <a:gdLst/>
            <a:ahLst/>
            <a:cxnLst/>
            <a:rect l="l" t="t" r="r" b="b"/>
            <a:pathLst>
              <a:path w="5978525">
                <a:moveTo>
                  <a:pt x="0" y="0"/>
                </a:moveTo>
                <a:lnTo>
                  <a:pt x="5978093" y="0"/>
                </a:lnTo>
              </a:path>
            </a:pathLst>
          </a:custGeom>
          <a:ln w="540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2456695" y="6127412"/>
            <a:ext cx="0" cy="2247900"/>
          </a:xfrm>
          <a:custGeom>
            <a:avLst/>
            <a:gdLst/>
            <a:ahLst/>
            <a:cxnLst/>
            <a:rect l="l" t="t" r="r" b="b"/>
            <a:pathLst>
              <a:path h="2247900">
                <a:moveTo>
                  <a:pt x="0" y="0"/>
                </a:moveTo>
                <a:lnTo>
                  <a:pt x="0" y="2247395"/>
                </a:lnTo>
              </a:path>
            </a:pathLst>
          </a:custGeom>
          <a:ln w="5408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2123562" y="6046345"/>
            <a:ext cx="358775" cy="162560"/>
          </a:xfrm>
          <a:custGeom>
            <a:avLst/>
            <a:gdLst/>
            <a:ahLst/>
            <a:cxnLst/>
            <a:rect l="l" t="t" r="r" b="b"/>
            <a:pathLst>
              <a:path w="358775" h="162560">
                <a:moveTo>
                  <a:pt x="162242" y="0"/>
                </a:moveTo>
                <a:lnTo>
                  <a:pt x="0" y="81069"/>
                </a:lnTo>
                <a:lnTo>
                  <a:pt x="162242" y="162137"/>
                </a:lnTo>
                <a:lnTo>
                  <a:pt x="162242" y="108090"/>
                </a:lnTo>
                <a:lnTo>
                  <a:pt x="135201" y="108090"/>
                </a:lnTo>
                <a:lnTo>
                  <a:pt x="135201" y="54046"/>
                </a:lnTo>
                <a:lnTo>
                  <a:pt x="162242" y="54046"/>
                </a:lnTo>
                <a:lnTo>
                  <a:pt x="162242" y="0"/>
                </a:lnTo>
                <a:close/>
              </a:path>
              <a:path w="358775" h="162560">
                <a:moveTo>
                  <a:pt x="162242" y="54046"/>
                </a:moveTo>
                <a:lnTo>
                  <a:pt x="135201" y="54046"/>
                </a:lnTo>
                <a:lnTo>
                  <a:pt x="135201" y="108090"/>
                </a:lnTo>
                <a:lnTo>
                  <a:pt x="162242" y="108090"/>
                </a:lnTo>
                <a:lnTo>
                  <a:pt x="162242" y="54046"/>
                </a:lnTo>
                <a:close/>
              </a:path>
              <a:path w="358775" h="162560">
                <a:moveTo>
                  <a:pt x="358374" y="54046"/>
                </a:moveTo>
                <a:lnTo>
                  <a:pt x="162242" y="54046"/>
                </a:lnTo>
                <a:lnTo>
                  <a:pt x="162242" y="108090"/>
                </a:lnTo>
                <a:lnTo>
                  <a:pt x="358374" y="108090"/>
                </a:lnTo>
                <a:lnTo>
                  <a:pt x="358374" y="540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0" y="0"/>
            <a:ext cx="1485900" cy="14859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4" name="object 14"/>
          <p:cNvGraphicFramePr>
            <a:graphicFrameLocks noGrp="1"/>
          </p:cNvGraphicFramePr>
          <p:nvPr/>
        </p:nvGraphicFramePr>
        <p:xfrm>
          <a:off x="853205" y="3845422"/>
          <a:ext cx="2334037" cy="436154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461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78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12516">
                <a:tc>
                  <a:txBody>
                    <a:bodyPr/>
                    <a:lstStyle/>
                    <a:p>
                      <a:pPr marL="175895">
                        <a:lnSpc>
                          <a:spcPct val="100000"/>
                        </a:lnSpc>
                      </a:pPr>
                      <a:r>
                        <a:rPr sz="22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MON</a:t>
                      </a:r>
                      <a:r>
                        <a:rPr sz="225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22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TER</a:t>
                      </a:r>
                      <a:r>
                        <a:rPr sz="2250" b="1" spc="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sz="22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Pİ</a:t>
                      </a:r>
                      <a:endParaRPr sz="22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8026">
                      <a:solidFill>
                        <a:srgbClr val="4F81BD"/>
                      </a:solidFill>
                      <a:prstDash val="solid"/>
                    </a:lnL>
                    <a:lnR w="18026">
                      <a:solidFill>
                        <a:srgbClr val="4F81BD"/>
                      </a:solidFill>
                      <a:prstDash val="solid"/>
                    </a:lnR>
                    <a:lnT w="18015">
                      <a:solidFill>
                        <a:srgbClr val="4F81BD"/>
                      </a:solidFill>
                      <a:prstDash val="solid"/>
                    </a:lnT>
                    <a:lnB w="54045">
                      <a:solidFill>
                        <a:srgbClr val="FFFFFF"/>
                      </a:solidFill>
                      <a:prstDash val="solid"/>
                    </a:lnB>
                    <a:solidFill>
                      <a:srgbClr val="1F497D"/>
                    </a:solidFill>
                  </a:tcPr>
                </a:tc>
                <a:tc rowSpan="3">
                  <a:txBody>
                    <a:bodyPr/>
                    <a:lstStyle/>
                    <a:p>
                      <a:endParaRPr sz="22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8026">
                      <a:solidFill>
                        <a:srgbClr val="4F81BD"/>
                      </a:solidFill>
                      <a:prstDash val="solid"/>
                    </a:lnL>
                    <a:lnB w="82149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64924">
                <a:tc>
                  <a:txBody>
                    <a:bodyPr/>
                    <a:lstStyle/>
                    <a:p>
                      <a:pPr marL="603885">
                        <a:lnSpc>
                          <a:spcPct val="100000"/>
                        </a:lnSpc>
                      </a:pPr>
                      <a:r>
                        <a:rPr sz="22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MET**</a:t>
                      </a:r>
                      <a:endParaRPr sz="22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8026">
                      <a:solidFill>
                        <a:srgbClr val="4F81BD"/>
                      </a:solidFill>
                      <a:prstDash val="solid"/>
                    </a:lnL>
                    <a:lnR w="18026">
                      <a:solidFill>
                        <a:srgbClr val="4F81BD"/>
                      </a:solidFill>
                      <a:prstDash val="solid"/>
                    </a:lnR>
                    <a:lnT w="54045">
                      <a:solidFill>
                        <a:srgbClr val="FFFFFF"/>
                      </a:solidFill>
                      <a:prstDash val="solid"/>
                    </a:lnT>
                    <a:lnB w="18015">
                      <a:solidFill>
                        <a:srgbClr val="FFFFFF"/>
                      </a:solidFill>
                      <a:prstDash val="solid"/>
                    </a:lnB>
                    <a:solidFill>
                      <a:srgbClr val="0066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8026">
                      <a:solidFill>
                        <a:srgbClr val="4F81BD"/>
                      </a:solidFill>
                      <a:prstDash val="solid"/>
                    </a:lnL>
                    <a:lnB w="82149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1207">
                <a:tc rowSpan="2">
                  <a:txBody>
                    <a:bodyPr/>
                    <a:lstStyle/>
                    <a:p>
                      <a:pPr marL="314325">
                        <a:lnSpc>
                          <a:spcPct val="100000"/>
                        </a:lnSpc>
                      </a:pPr>
                      <a:r>
                        <a:rPr sz="22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sz="22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r>
                        <a:rPr sz="22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2250" b="1" spc="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25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&gt;He</a:t>
                      </a:r>
                      <a:r>
                        <a:rPr sz="22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</a:t>
                      </a:r>
                      <a:r>
                        <a:rPr sz="225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sz="22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</a:t>
                      </a:r>
                      <a:endParaRPr sz="22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8026">
                      <a:solidFill>
                        <a:srgbClr val="4F81BD"/>
                      </a:solidFill>
                      <a:prstDash val="solid"/>
                    </a:lnL>
                    <a:lnT w="18015">
                      <a:solidFill>
                        <a:srgbClr val="FFFFFF"/>
                      </a:solidFill>
                      <a:prstDash val="solid"/>
                    </a:lnT>
                    <a:lnB w="18015">
                      <a:solidFill>
                        <a:srgbClr val="4F81BD"/>
                      </a:solidFill>
                      <a:prstDash val="solid"/>
                    </a:lnB>
                    <a:solidFill>
                      <a:srgbClr val="00206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8026">
                      <a:solidFill>
                        <a:srgbClr val="4F81BD"/>
                      </a:solidFill>
                      <a:prstDash val="solid"/>
                    </a:lnL>
                    <a:lnB w="82149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1218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8026">
                      <a:solidFill>
                        <a:srgbClr val="4F81BD"/>
                      </a:solidFill>
                      <a:prstDash val="solid"/>
                    </a:lnL>
                    <a:lnT w="18015">
                      <a:solidFill>
                        <a:srgbClr val="FFFFFF"/>
                      </a:solidFill>
                      <a:prstDash val="solid"/>
                    </a:lnT>
                    <a:lnB w="18015">
                      <a:solidFill>
                        <a:srgbClr val="4F81BD"/>
                      </a:solidFill>
                      <a:prstDash val="soli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sz="22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8026">
                      <a:solidFill>
                        <a:srgbClr val="4F81BD"/>
                      </a:solidFill>
                      <a:prstDash val="solid"/>
                    </a:lnL>
                    <a:lnT w="82149">
                      <a:solidFill>
                        <a:srgbClr val="000000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6" name="object 16"/>
          <p:cNvGraphicFramePr>
            <a:graphicFrameLocks noGrp="1"/>
          </p:cNvGraphicFramePr>
          <p:nvPr/>
        </p:nvGraphicFramePr>
        <p:xfrm>
          <a:off x="3426641" y="3845422"/>
          <a:ext cx="3063856" cy="438532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230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97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10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7402">
                <a:tc gridSpan="2">
                  <a:txBody>
                    <a:bodyPr/>
                    <a:lstStyle/>
                    <a:p>
                      <a:pPr marL="171450">
                        <a:lnSpc>
                          <a:spcPct val="100000"/>
                        </a:lnSpc>
                      </a:pPr>
                      <a:r>
                        <a:rPr sz="22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İ</a:t>
                      </a:r>
                      <a:r>
                        <a:rPr sz="22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Kİ</a:t>
                      </a:r>
                      <a:r>
                        <a:rPr sz="22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</a:t>
                      </a:r>
                      <a:r>
                        <a:rPr sz="22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İ</a:t>
                      </a:r>
                      <a:r>
                        <a:rPr sz="2250" b="1" spc="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250" b="1" spc="-1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K</a:t>
                      </a:r>
                      <a:r>
                        <a:rPr sz="22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OMBİN</a:t>
                      </a:r>
                      <a:r>
                        <a:rPr sz="2250" b="1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sz="225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</a:t>
                      </a:r>
                      <a:r>
                        <a:rPr sz="2250" b="1" spc="-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Y</a:t>
                      </a:r>
                      <a:r>
                        <a:rPr sz="22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ON</a:t>
                      </a:r>
                      <a:endParaRPr sz="22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8026">
                      <a:solidFill>
                        <a:srgbClr val="4F81BD"/>
                      </a:solidFill>
                      <a:prstDash val="solid"/>
                    </a:lnL>
                    <a:lnR w="18026">
                      <a:solidFill>
                        <a:srgbClr val="4F81BD"/>
                      </a:solidFill>
                      <a:prstDash val="solid"/>
                    </a:lnR>
                    <a:lnT w="18015">
                      <a:solidFill>
                        <a:srgbClr val="4F81BD"/>
                      </a:solidFill>
                      <a:prstDash val="solid"/>
                    </a:lnT>
                    <a:lnB w="54045">
                      <a:solidFill>
                        <a:srgbClr val="FFFFFF"/>
                      </a:solidFill>
                      <a:prstDash val="solid"/>
                    </a:lnB>
                    <a:solidFill>
                      <a:srgbClr val="1F497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9">
                  <a:txBody>
                    <a:bodyPr/>
                    <a:lstStyle/>
                    <a:p>
                      <a:endParaRPr sz="22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8026">
                      <a:solidFill>
                        <a:srgbClr val="4F81BD"/>
                      </a:solidFill>
                      <a:prstDash val="solid"/>
                    </a:lnL>
                    <a:lnB w="82149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7402">
                <a:tc rowSpan="7">
                  <a:txBody>
                    <a:bodyPr/>
                    <a:lstStyle/>
                    <a:p>
                      <a:pPr marL="342265" marR="227965" indent="-108585">
                        <a:lnSpc>
                          <a:spcPct val="100899"/>
                        </a:lnSpc>
                      </a:pPr>
                      <a:r>
                        <a:rPr sz="22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MET </a:t>
                      </a:r>
                      <a:r>
                        <a:rPr sz="22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</a:t>
                      </a:r>
                      <a:r>
                        <a:rPr sz="225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+)</a:t>
                      </a:r>
                      <a:endParaRPr sz="22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8026">
                      <a:solidFill>
                        <a:srgbClr val="4F81BD"/>
                      </a:solidFill>
                      <a:prstDash val="solid"/>
                    </a:lnL>
                    <a:lnR w="18026">
                      <a:solidFill>
                        <a:srgbClr val="FFFFFF"/>
                      </a:solidFill>
                      <a:prstDash val="solid"/>
                    </a:lnR>
                    <a:lnT w="54045">
                      <a:solidFill>
                        <a:srgbClr val="FFFFFF"/>
                      </a:solidFill>
                      <a:prstDash val="solid"/>
                    </a:lnT>
                    <a:lnB w="18015">
                      <a:solidFill>
                        <a:srgbClr val="FFFFFF"/>
                      </a:solidFill>
                      <a:prstDash val="solid"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121285">
                        <a:lnSpc>
                          <a:spcPct val="100000"/>
                        </a:lnSpc>
                      </a:pPr>
                      <a:r>
                        <a:rPr sz="22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SU/GLN</a:t>
                      </a:r>
                      <a:endParaRPr sz="22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8026">
                      <a:solidFill>
                        <a:srgbClr val="FFFFFF"/>
                      </a:solidFill>
                      <a:prstDash val="solid"/>
                    </a:lnL>
                    <a:lnR w="18026">
                      <a:solidFill>
                        <a:srgbClr val="4F81BD"/>
                      </a:solidFill>
                      <a:prstDash val="solid"/>
                    </a:lnR>
                    <a:lnT w="54045">
                      <a:solidFill>
                        <a:srgbClr val="FFFFFF"/>
                      </a:solidFill>
                      <a:prstDash val="solid"/>
                    </a:lnT>
                    <a:lnB w="18015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8026">
                      <a:solidFill>
                        <a:srgbClr val="4F81BD"/>
                      </a:solidFill>
                      <a:prstDash val="solid"/>
                    </a:lnL>
                    <a:lnB w="82149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7402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8026">
                      <a:solidFill>
                        <a:srgbClr val="4F81BD"/>
                      </a:solidFill>
                      <a:prstDash val="solid"/>
                    </a:lnL>
                    <a:lnR w="18026">
                      <a:solidFill>
                        <a:srgbClr val="FFFFFF"/>
                      </a:solidFill>
                      <a:prstDash val="solid"/>
                    </a:lnR>
                    <a:lnT w="54045">
                      <a:solidFill>
                        <a:srgbClr val="FFFFFF"/>
                      </a:solidFill>
                      <a:prstDash val="solid"/>
                    </a:lnT>
                    <a:lnB w="18015">
                      <a:solidFill>
                        <a:srgbClr val="FFFFFF"/>
                      </a:solidFill>
                      <a:prstDash val="solid"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121285">
                        <a:lnSpc>
                          <a:spcPct val="100000"/>
                        </a:lnSpc>
                      </a:pPr>
                      <a:r>
                        <a:rPr sz="22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DPP</a:t>
                      </a:r>
                      <a:r>
                        <a:rPr sz="22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4</a:t>
                      </a:r>
                      <a:r>
                        <a:rPr sz="22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-İ</a:t>
                      </a:r>
                      <a:endParaRPr sz="22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8026">
                      <a:solidFill>
                        <a:srgbClr val="FFFFFF"/>
                      </a:solidFill>
                      <a:prstDash val="solid"/>
                    </a:lnL>
                    <a:lnR w="18026">
                      <a:solidFill>
                        <a:srgbClr val="4F81BD"/>
                      </a:solidFill>
                      <a:prstDash val="solid"/>
                    </a:lnR>
                    <a:lnT w="18015">
                      <a:solidFill>
                        <a:srgbClr val="FFFFFF"/>
                      </a:solidFill>
                      <a:prstDash val="solid"/>
                    </a:lnT>
                    <a:lnB w="18015">
                      <a:solidFill>
                        <a:srgbClr val="FFFFFF"/>
                      </a:solidFill>
                      <a:prstDash val="solid"/>
                    </a:lnB>
                    <a:solidFill>
                      <a:srgbClr val="0000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8026">
                      <a:solidFill>
                        <a:srgbClr val="4F81BD"/>
                      </a:solidFill>
                      <a:prstDash val="solid"/>
                    </a:lnL>
                    <a:lnB w="82149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7402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8026">
                      <a:solidFill>
                        <a:srgbClr val="4F81BD"/>
                      </a:solidFill>
                      <a:prstDash val="solid"/>
                    </a:lnL>
                    <a:lnR w="18026">
                      <a:solidFill>
                        <a:srgbClr val="FFFFFF"/>
                      </a:solidFill>
                      <a:prstDash val="solid"/>
                    </a:lnR>
                    <a:lnT w="54045">
                      <a:solidFill>
                        <a:srgbClr val="FFFFFF"/>
                      </a:solidFill>
                      <a:prstDash val="solid"/>
                    </a:lnT>
                    <a:lnB w="18015">
                      <a:solidFill>
                        <a:srgbClr val="FFFFFF"/>
                      </a:solidFill>
                      <a:prstDash val="solid"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121285">
                        <a:lnSpc>
                          <a:spcPct val="100000"/>
                        </a:lnSpc>
                      </a:pPr>
                      <a:r>
                        <a:rPr sz="2250" b="1" spc="-10" dirty="0">
                          <a:solidFill>
                            <a:srgbClr val="1F497D"/>
                          </a:solidFill>
                          <a:latin typeface="Calibri"/>
                          <a:cs typeface="Calibri"/>
                        </a:rPr>
                        <a:t>İ</a:t>
                      </a:r>
                      <a:r>
                        <a:rPr sz="2250" b="1" dirty="0">
                          <a:solidFill>
                            <a:srgbClr val="1F497D"/>
                          </a:solidFill>
                          <a:latin typeface="Calibri"/>
                          <a:cs typeface="Calibri"/>
                        </a:rPr>
                        <a:t>NSÜL</a:t>
                      </a:r>
                      <a:r>
                        <a:rPr sz="2250" b="1" spc="-15" dirty="0">
                          <a:solidFill>
                            <a:srgbClr val="1F497D"/>
                          </a:solidFill>
                          <a:latin typeface="Calibri"/>
                          <a:cs typeface="Calibri"/>
                        </a:rPr>
                        <a:t>İ</a:t>
                      </a:r>
                      <a:r>
                        <a:rPr sz="2250" b="1" dirty="0">
                          <a:solidFill>
                            <a:srgbClr val="1F497D"/>
                          </a:solidFill>
                          <a:latin typeface="Calibri"/>
                          <a:cs typeface="Calibri"/>
                        </a:rPr>
                        <a:t>N***</a:t>
                      </a:r>
                      <a:endParaRPr sz="22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8026">
                      <a:solidFill>
                        <a:srgbClr val="FFFFFF"/>
                      </a:solidFill>
                      <a:prstDash val="solid"/>
                    </a:lnL>
                    <a:lnR w="18026">
                      <a:solidFill>
                        <a:srgbClr val="4F81BD"/>
                      </a:solidFill>
                      <a:prstDash val="solid"/>
                    </a:lnR>
                    <a:lnT w="18015">
                      <a:solidFill>
                        <a:srgbClr val="FFFFFF"/>
                      </a:solidFill>
                      <a:prstDash val="solid"/>
                    </a:lnT>
                    <a:lnB w="18015">
                      <a:solidFill>
                        <a:srgbClr val="FFFFFF"/>
                      </a:solidFill>
                      <a:prstDash val="solid"/>
                    </a:lnB>
                    <a:solidFill>
                      <a:srgbClr val="FF74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8026">
                      <a:solidFill>
                        <a:srgbClr val="4F81BD"/>
                      </a:solidFill>
                      <a:prstDash val="solid"/>
                    </a:lnL>
                    <a:lnB w="82149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7402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8026">
                      <a:solidFill>
                        <a:srgbClr val="4F81BD"/>
                      </a:solidFill>
                      <a:prstDash val="solid"/>
                    </a:lnL>
                    <a:lnR w="18026">
                      <a:solidFill>
                        <a:srgbClr val="FFFFFF"/>
                      </a:solidFill>
                      <a:prstDash val="solid"/>
                    </a:lnR>
                    <a:lnT w="54045">
                      <a:solidFill>
                        <a:srgbClr val="FFFFFF"/>
                      </a:solidFill>
                      <a:prstDash val="solid"/>
                    </a:lnT>
                    <a:lnB w="18015">
                      <a:solidFill>
                        <a:srgbClr val="FFFFFF"/>
                      </a:solidFill>
                      <a:prstDash val="solid"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121285">
                        <a:lnSpc>
                          <a:spcPct val="100000"/>
                        </a:lnSpc>
                      </a:pPr>
                      <a:r>
                        <a:rPr sz="22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PİO</a:t>
                      </a:r>
                      <a:endParaRPr sz="22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8026">
                      <a:solidFill>
                        <a:srgbClr val="FFFFFF"/>
                      </a:solidFill>
                      <a:prstDash val="solid"/>
                    </a:lnL>
                    <a:lnR w="18026">
                      <a:solidFill>
                        <a:srgbClr val="4F81BD"/>
                      </a:solidFill>
                      <a:prstDash val="solid"/>
                    </a:lnR>
                    <a:lnT w="18015">
                      <a:solidFill>
                        <a:srgbClr val="FFFFFF"/>
                      </a:solidFill>
                      <a:prstDash val="solid"/>
                    </a:lnT>
                    <a:lnB w="18015">
                      <a:solidFill>
                        <a:srgbClr val="FFFFFF"/>
                      </a:solidFill>
                      <a:prstDash val="solid"/>
                    </a:lnB>
                    <a:solidFill>
                      <a:srgbClr val="0066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8026">
                      <a:solidFill>
                        <a:srgbClr val="4F81BD"/>
                      </a:solidFill>
                      <a:prstDash val="solid"/>
                    </a:lnL>
                    <a:lnB w="82149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7402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8026">
                      <a:solidFill>
                        <a:srgbClr val="4F81BD"/>
                      </a:solidFill>
                      <a:prstDash val="solid"/>
                    </a:lnL>
                    <a:lnR w="18026">
                      <a:solidFill>
                        <a:srgbClr val="FFFFFF"/>
                      </a:solidFill>
                      <a:prstDash val="solid"/>
                    </a:lnR>
                    <a:lnT w="54045">
                      <a:solidFill>
                        <a:srgbClr val="FFFFFF"/>
                      </a:solidFill>
                      <a:prstDash val="solid"/>
                    </a:lnT>
                    <a:lnB w="18015">
                      <a:solidFill>
                        <a:srgbClr val="FFFFFF"/>
                      </a:solidFill>
                      <a:prstDash val="solid"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121285">
                        <a:lnSpc>
                          <a:spcPct val="100000"/>
                        </a:lnSpc>
                      </a:pPr>
                      <a:r>
                        <a:rPr sz="225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GLP</a:t>
                      </a:r>
                      <a:r>
                        <a:rPr sz="22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-</a:t>
                      </a:r>
                      <a:r>
                        <a:rPr sz="22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1A</a:t>
                      </a:r>
                      <a:endParaRPr sz="22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8026">
                      <a:solidFill>
                        <a:srgbClr val="FFFFFF"/>
                      </a:solidFill>
                      <a:prstDash val="solid"/>
                    </a:lnL>
                    <a:lnR w="18026">
                      <a:solidFill>
                        <a:srgbClr val="4F81BD"/>
                      </a:solidFill>
                      <a:prstDash val="solid"/>
                    </a:lnR>
                    <a:lnT w="18015">
                      <a:solidFill>
                        <a:srgbClr val="FFFFFF"/>
                      </a:solidFill>
                      <a:prstDash val="solid"/>
                    </a:lnT>
                    <a:lnB w="18015">
                      <a:solidFill>
                        <a:srgbClr val="FFFFFF"/>
                      </a:solidFill>
                      <a:prstDash val="solid"/>
                    </a:lnB>
                    <a:solidFill>
                      <a:srgbClr val="00A84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8026">
                      <a:solidFill>
                        <a:srgbClr val="4F81BD"/>
                      </a:solidFill>
                      <a:prstDash val="solid"/>
                    </a:lnL>
                    <a:lnB w="82149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7402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8026">
                      <a:solidFill>
                        <a:srgbClr val="4F81BD"/>
                      </a:solidFill>
                      <a:prstDash val="solid"/>
                    </a:lnL>
                    <a:lnR w="18026">
                      <a:solidFill>
                        <a:srgbClr val="FFFFFF"/>
                      </a:solidFill>
                      <a:prstDash val="solid"/>
                    </a:lnR>
                    <a:lnT w="54045">
                      <a:solidFill>
                        <a:srgbClr val="FFFFFF"/>
                      </a:solidFill>
                      <a:prstDash val="solid"/>
                    </a:lnT>
                    <a:lnB w="18015">
                      <a:solidFill>
                        <a:srgbClr val="FFFFFF"/>
                      </a:solidFill>
                      <a:prstDash val="solid"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121285">
                        <a:lnSpc>
                          <a:spcPct val="100000"/>
                        </a:lnSpc>
                      </a:pPr>
                      <a:r>
                        <a:rPr sz="2250" b="1" spc="-30" dirty="0">
                          <a:solidFill>
                            <a:srgbClr val="1F497D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sz="2250" b="1" dirty="0">
                          <a:solidFill>
                            <a:srgbClr val="1F497D"/>
                          </a:solidFill>
                          <a:latin typeface="Calibri"/>
                          <a:cs typeface="Calibri"/>
                        </a:rPr>
                        <a:t>Gİ</a:t>
                      </a:r>
                      <a:endParaRPr sz="22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8026">
                      <a:solidFill>
                        <a:srgbClr val="FFFFFF"/>
                      </a:solidFill>
                      <a:prstDash val="solid"/>
                    </a:lnL>
                    <a:lnR w="18026">
                      <a:solidFill>
                        <a:srgbClr val="4F81BD"/>
                      </a:solidFill>
                      <a:prstDash val="solid"/>
                    </a:lnR>
                    <a:lnT w="18015">
                      <a:solidFill>
                        <a:srgbClr val="FFFFFF"/>
                      </a:solidFill>
                      <a:prstDash val="solid"/>
                    </a:lnT>
                    <a:lnB w="18015">
                      <a:solidFill>
                        <a:srgbClr val="FFFFFF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8026">
                      <a:solidFill>
                        <a:srgbClr val="4F81BD"/>
                      </a:solidFill>
                      <a:prstDash val="solid"/>
                    </a:lnL>
                    <a:lnB w="82149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7402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8026">
                      <a:solidFill>
                        <a:srgbClr val="4F81BD"/>
                      </a:solidFill>
                      <a:prstDash val="solid"/>
                    </a:lnL>
                    <a:lnR w="18026">
                      <a:solidFill>
                        <a:srgbClr val="FFFFFF"/>
                      </a:solidFill>
                      <a:prstDash val="solid"/>
                    </a:lnR>
                    <a:lnT w="54045">
                      <a:solidFill>
                        <a:srgbClr val="FFFFFF"/>
                      </a:solidFill>
                      <a:prstDash val="solid"/>
                    </a:lnT>
                    <a:lnB w="18015">
                      <a:solidFill>
                        <a:srgbClr val="FFFFFF"/>
                      </a:solidFill>
                      <a:prstDash val="solid"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121285">
                        <a:lnSpc>
                          <a:spcPct val="100000"/>
                        </a:lnSpc>
                      </a:pPr>
                      <a:r>
                        <a:rPr sz="2250" b="1" dirty="0">
                          <a:solidFill>
                            <a:srgbClr val="1F497D"/>
                          </a:solidFill>
                          <a:latin typeface="Calibri"/>
                          <a:cs typeface="Calibri"/>
                        </a:rPr>
                        <a:t>SG</a:t>
                      </a:r>
                      <a:r>
                        <a:rPr sz="2250" b="1" spc="-170" dirty="0">
                          <a:solidFill>
                            <a:srgbClr val="1F497D"/>
                          </a:solidFill>
                          <a:latin typeface="Calibri"/>
                          <a:cs typeface="Calibri"/>
                        </a:rPr>
                        <a:t>L</a:t>
                      </a:r>
                      <a:r>
                        <a:rPr sz="2250" b="1" dirty="0">
                          <a:solidFill>
                            <a:srgbClr val="1F497D"/>
                          </a:solidFill>
                          <a:latin typeface="Calibri"/>
                          <a:cs typeface="Calibri"/>
                        </a:rPr>
                        <a:t>T-</a:t>
                      </a:r>
                      <a:r>
                        <a:rPr sz="2250" b="1" spc="-10" dirty="0">
                          <a:solidFill>
                            <a:srgbClr val="1F497D"/>
                          </a:solidFill>
                          <a:latin typeface="Calibri"/>
                          <a:cs typeface="Calibri"/>
                        </a:rPr>
                        <a:t>2İ</a:t>
                      </a:r>
                      <a:endParaRPr sz="22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8026">
                      <a:solidFill>
                        <a:srgbClr val="FFFFFF"/>
                      </a:solidFill>
                      <a:prstDash val="solid"/>
                    </a:lnL>
                    <a:lnR w="18026">
                      <a:solidFill>
                        <a:srgbClr val="4F81BD"/>
                      </a:solidFill>
                      <a:prstDash val="solid"/>
                    </a:lnR>
                    <a:lnT w="18015">
                      <a:solidFill>
                        <a:srgbClr val="FFFFFF"/>
                      </a:solidFill>
                      <a:prstDash val="solid"/>
                    </a:lnT>
                    <a:lnB w="18015">
                      <a:solidFill>
                        <a:srgbClr val="FFFFFF"/>
                      </a:solidFill>
                      <a:prstDash val="solid"/>
                    </a:lnB>
                    <a:solidFill>
                      <a:srgbClr val="00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8026">
                      <a:solidFill>
                        <a:srgbClr val="4F81BD"/>
                      </a:solidFill>
                      <a:prstDash val="solid"/>
                    </a:lnL>
                    <a:lnB w="82149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3208">
                <a:tc rowSpan="2" gridSpan="2">
                  <a:txBody>
                    <a:bodyPr/>
                    <a:lstStyle/>
                    <a:p>
                      <a:pPr marL="684530">
                        <a:lnSpc>
                          <a:spcPct val="100000"/>
                        </a:lnSpc>
                      </a:pPr>
                      <a:r>
                        <a:rPr sz="22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sz="22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r>
                        <a:rPr sz="22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2250" b="1" spc="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25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&gt;He</a:t>
                      </a:r>
                      <a:r>
                        <a:rPr sz="22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</a:t>
                      </a:r>
                      <a:r>
                        <a:rPr sz="225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sz="22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</a:t>
                      </a:r>
                      <a:endParaRPr sz="22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8026">
                      <a:solidFill>
                        <a:srgbClr val="4F81BD"/>
                      </a:solidFill>
                      <a:prstDash val="solid"/>
                    </a:lnL>
                    <a:lnT w="18015">
                      <a:solidFill>
                        <a:srgbClr val="FFFFFF"/>
                      </a:solidFill>
                      <a:prstDash val="solid"/>
                    </a:lnT>
                    <a:lnB w="18015">
                      <a:solidFill>
                        <a:srgbClr val="4F81BD"/>
                      </a:solidFill>
                      <a:prstDash val="solid"/>
                    </a:lnB>
                    <a:solidFill>
                      <a:srgbClr val="00206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8026">
                      <a:solidFill>
                        <a:srgbClr val="4F81BD"/>
                      </a:solidFill>
                      <a:prstDash val="solid"/>
                    </a:lnL>
                    <a:lnB w="82149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4194"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8026">
                      <a:solidFill>
                        <a:srgbClr val="4F81BD"/>
                      </a:solidFill>
                      <a:prstDash val="solid"/>
                    </a:lnL>
                    <a:lnT w="18015">
                      <a:solidFill>
                        <a:srgbClr val="FFFFFF"/>
                      </a:solidFill>
                      <a:prstDash val="solid"/>
                    </a:lnT>
                    <a:lnB w="18015">
                      <a:solidFill>
                        <a:srgbClr val="4F81BD"/>
                      </a:solidFill>
                      <a:prstDash val="solid"/>
                    </a:lnB>
                    <a:solidFill>
                      <a:srgbClr val="00206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22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8026">
                      <a:solidFill>
                        <a:srgbClr val="4F81BD"/>
                      </a:solidFill>
                      <a:prstDash val="solid"/>
                    </a:lnL>
                    <a:lnT w="82149">
                      <a:solidFill>
                        <a:srgbClr val="000000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17" name="object 17"/>
          <p:cNvGraphicFramePr>
            <a:graphicFrameLocks noGrp="1"/>
          </p:cNvGraphicFramePr>
          <p:nvPr/>
        </p:nvGraphicFramePr>
        <p:xfrm>
          <a:off x="6698530" y="3845428"/>
          <a:ext cx="2886473" cy="432904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243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21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0278">
                <a:tc gridSpan="2">
                  <a:txBody>
                    <a:bodyPr/>
                    <a:lstStyle/>
                    <a:p>
                      <a:pPr marL="154940">
                        <a:lnSpc>
                          <a:spcPct val="100000"/>
                        </a:lnSpc>
                      </a:pPr>
                      <a:r>
                        <a:rPr sz="22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ÜÇ</a:t>
                      </a:r>
                      <a:r>
                        <a:rPr sz="2250" b="1" spc="-6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</a:t>
                      </a:r>
                      <a:r>
                        <a:rPr sz="22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Ü</a:t>
                      </a:r>
                      <a:r>
                        <a:rPr sz="2250" b="1" spc="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250" b="1" spc="-1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K</a:t>
                      </a:r>
                      <a:r>
                        <a:rPr sz="22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OMBİN</a:t>
                      </a:r>
                      <a:r>
                        <a:rPr sz="2250" b="1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sz="225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</a:t>
                      </a:r>
                      <a:r>
                        <a:rPr sz="2250" b="1" spc="-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Y</a:t>
                      </a:r>
                      <a:r>
                        <a:rPr sz="22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ON</a:t>
                      </a:r>
                      <a:endParaRPr sz="22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8026">
                      <a:solidFill>
                        <a:srgbClr val="4F81BD"/>
                      </a:solidFill>
                      <a:prstDash val="solid"/>
                    </a:lnL>
                    <a:lnR w="18026">
                      <a:solidFill>
                        <a:srgbClr val="4F81BD"/>
                      </a:solidFill>
                      <a:prstDash val="solid"/>
                    </a:lnR>
                    <a:lnT w="18015">
                      <a:solidFill>
                        <a:srgbClr val="4F81BD"/>
                      </a:solidFill>
                      <a:prstDash val="solid"/>
                    </a:lnT>
                    <a:lnB w="54045">
                      <a:solidFill>
                        <a:srgbClr val="FFFFFF"/>
                      </a:solidFill>
                      <a:prstDash val="solid"/>
                    </a:lnB>
                    <a:solidFill>
                      <a:srgbClr val="1F497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5601">
                <a:tc rowSpan="7"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</a:pPr>
                      <a:r>
                        <a:rPr sz="22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MET</a:t>
                      </a:r>
                      <a:endParaRPr sz="2250">
                        <a:latin typeface="Calibri"/>
                        <a:cs typeface="Calibri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22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</a:t>
                      </a:r>
                      <a:r>
                        <a:rPr sz="225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+)</a:t>
                      </a:r>
                      <a:endParaRPr sz="225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22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II</a:t>
                      </a:r>
                      <a:r>
                        <a:rPr sz="22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.</a:t>
                      </a:r>
                      <a:r>
                        <a:rPr sz="2250" b="1" spc="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2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İ</a:t>
                      </a:r>
                      <a:r>
                        <a:rPr sz="22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</a:t>
                      </a:r>
                      <a:r>
                        <a:rPr sz="2250" b="1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sz="22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ç</a:t>
                      </a:r>
                      <a:endParaRPr sz="2250">
                        <a:latin typeface="Calibri"/>
                        <a:cs typeface="Calibri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22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</a:t>
                      </a:r>
                      <a:r>
                        <a:rPr sz="225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+)</a:t>
                      </a:r>
                      <a:endParaRPr sz="22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8026">
                      <a:solidFill>
                        <a:srgbClr val="4F81BD"/>
                      </a:solidFill>
                      <a:prstDash val="solid"/>
                    </a:lnL>
                    <a:lnR w="18026">
                      <a:solidFill>
                        <a:srgbClr val="FFFFFF"/>
                      </a:solidFill>
                      <a:prstDash val="solid"/>
                    </a:lnR>
                    <a:lnT w="54045">
                      <a:solidFill>
                        <a:srgbClr val="FFFFFF"/>
                      </a:solidFill>
                      <a:prstDash val="solid"/>
                    </a:lnT>
                    <a:lnB w="18015">
                      <a:solidFill>
                        <a:srgbClr val="FFFFFF"/>
                      </a:solidFill>
                      <a:prstDash val="solid"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121920">
                        <a:lnSpc>
                          <a:spcPct val="100000"/>
                        </a:lnSpc>
                      </a:pPr>
                      <a:r>
                        <a:rPr sz="22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SU/GLN</a:t>
                      </a:r>
                      <a:endParaRPr sz="22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8026">
                      <a:solidFill>
                        <a:srgbClr val="FFFFFF"/>
                      </a:solidFill>
                      <a:prstDash val="solid"/>
                    </a:lnL>
                    <a:lnR w="18026">
                      <a:solidFill>
                        <a:srgbClr val="4F81BD"/>
                      </a:solidFill>
                      <a:prstDash val="solid"/>
                    </a:lnR>
                    <a:lnT w="54045">
                      <a:solidFill>
                        <a:srgbClr val="FFFFFF"/>
                      </a:solidFill>
                      <a:prstDash val="solid"/>
                    </a:lnT>
                    <a:lnB w="18015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5601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8026">
                      <a:solidFill>
                        <a:srgbClr val="4F81BD"/>
                      </a:solidFill>
                      <a:prstDash val="solid"/>
                    </a:lnL>
                    <a:lnR w="18026">
                      <a:solidFill>
                        <a:srgbClr val="FFFFFF"/>
                      </a:solidFill>
                      <a:prstDash val="solid"/>
                    </a:lnR>
                    <a:lnT w="54045">
                      <a:solidFill>
                        <a:srgbClr val="FFFFFF"/>
                      </a:solidFill>
                      <a:prstDash val="solid"/>
                    </a:lnT>
                    <a:lnB w="18015">
                      <a:solidFill>
                        <a:srgbClr val="FFFFFF"/>
                      </a:solidFill>
                      <a:prstDash val="solid"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121920">
                        <a:lnSpc>
                          <a:spcPct val="100000"/>
                        </a:lnSpc>
                      </a:pPr>
                      <a:r>
                        <a:rPr sz="22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DPP</a:t>
                      </a:r>
                      <a:r>
                        <a:rPr sz="22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4</a:t>
                      </a:r>
                      <a:r>
                        <a:rPr sz="22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-İ</a:t>
                      </a:r>
                      <a:endParaRPr sz="22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8026">
                      <a:solidFill>
                        <a:srgbClr val="FFFFFF"/>
                      </a:solidFill>
                      <a:prstDash val="solid"/>
                    </a:lnL>
                    <a:lnR w="18026">
                      <a:solidFill>
                        <a:srgbClr val="4F81BD"/>
                      </a:solidFill>
                      <a:prstDash val="solid"/>
                    </a:lnR>
                    <a:lnT w="18015">
                      <a:solidFill>
                        <a:srgbClr val="FFFFFF"/>
                      </a:solidFill>
                      <a:prstDash val="solid"/>
                    </a:lnT>
                    <a:lnB w="18015">
                      <a:solidFill>
                        <a:srgbClr val="FFFFFF"/>
                      </a:solidFill>
                      <a:prstDash val="solid"/>
                    </a:lnB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5601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8026">
                      <a:solidFill>
                        <a:srgbClr val="4F81BD"/>
                      </a:solidFill>
                      <a:prstDash val="solid"/>
                    </a:lnL>
                    <a:lnR w="18026">
                      <a:solidFill>
                        <a:srgbClr val="FFFFFF"/>
                      </a:solidFill>
                      <a:prstDash val="solid"/>
                    </a:lnR>
                    <a:lnT w="54045">
                      <a:solidFill>
                        <a:srgbClr val="FFFFFF"/>
                      </a:solidFill>
                      <a:prstDash val="solid"/>
                    </a:lnT>
                    <a:lnB w="18015">
                      <a:solidFill>
                        <a:srgbClr val="FFFFFF"/>
                      </a:solidFill>
                      <a:prstDash val="solid"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121920">
                        <a:lnSpc>
                          <a:spcPct val="100000"/>
                        </a:lnSpc>
                      </a:pPr>
                      <a:r>
                        <a:rPr sz="2250" b="1" spc="-10" dirty="0">
                          <a:solidFill>
                            <a:srgbClr val="1F497D"/>
                          </a:solidFill>
                          <a:latin typeface="Calibri"/>
                          <a:cs typeface="Calibri"/>
                        </a:rPr>
                        <a:t>İ</a:t>
                      </a:r>
                      <a:r>
                        <a:rPr sz="2250" b="1" dirty="0">
                          <a:solidFill>
                            <a:srgbClr val="1F497D"/>
                          </a:solidFill>
                          <a:latin typeface="Calibri"/>
                          <a:cs typeface="Calibri"/>
                        </a:rPr>
                        <a:t>NSÜL</a:t>
                      </a:r>
                      <a:r>
                        <a:rPr sz="2250" b="1" spc="-15" dirty="0">
                          <a:solidFill>
                            <a:srgbClr val="1F497D"/>
                          </a:solidFill>
                          <a:latin typeface="Calibri"/>
                          <a:cs typeface="Calibri"/>
                        </a:rPr>
                        <a:t>İ</a:t>
                      </a:r>
                      <a:r>
                        <a:rPr sz="2250" b="1" dirty="0">
                          <a:solidFill>
                            <a:srgbClr val="1F497D"/>
                          </a:solidFill>
                          <a:latin typeface="Calibri"/>
                          <a:cs typeface="Calibri"/>
                        </a:rPr>
                        <a:t>N*</a:t>
                      </a:r>
                      <a:r>
                        <a:rPr sz="2250" b="1" spc="-10" dirty="0">
                          <a:solidFill>
                            <a:srgbClr val="1F497D"/>
                          </a:solidFill>
                          <a:latin typeface="Calibri"/>
                          <a:cs typeface="Calibri"/>
                        </a:rPr>
                        <a:t>*</a:t>
                      </a:r>
                      <a:r>
                        <a:rPr sz="2250" b="1" dirty="0">
                          <a:solidFill>
                            <a:srgbClr val="1F497D"/>
                          </a:solidFill>
                          <a:latin typeface="Calibri"/>
                          <a:cs typeface="Calibri"/>
                        </a:rPr>
                        <a:t>*</a:t>
                      </a:r>
                      <a:endParaRPr sz="22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8026">
                      <a:solidFill>
                        <a:srgbClr val="FFFFFF"/>
                      </a:solidFill>
                      <a:prstDash val="solid"/>
                    </a:lnL>
                    <a:lnR w="18026">
                      <a:solidFill>
                        <a:srgbClr val="4F81BD"/>
                      </a:solidFill>
                      <a:prstDash val="solid"/>
                    </a:lnR>
                    <a:lnT w="18015">
                      <a:solidFill>
                        <a:srgbClr val="FFFFFF"/>
                      </a:solidFill>
                      <a:prstDash val="solid"/>
                    </a:lnT>
                    <a:lnB w="18015">
                      <a:solidFill>
                        <a:srgbClr val="FFFFFF"/>
                      </a:solidFill>
                      <a:prstDash val="solid"/>
                    </a:lnB>
                    <a:solidFill>
                      <a:srgbClr val="FF74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5601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8026">
                      <a:solidFill>
                        <a:srgbClr val="4F81BD"/>
                      </a:solidFill>
                      <a:prstDash val="solid"/>
                    </a:lnL>
                    <a:lnR w="18026">
                      <a:solidFill>
                        <a:srgbClr val="FFFFFF"/>
                      </a:solidFill>
                      <a:prstDash val="solid"/>
                    </a:lnR>
                    <a:lnT w="54045">
                      <a:solidFill>
                        <a:srgbClr val="FFFFFF"/>
                      </a:solidFill>
                      <a:prstDash val="solid"/>
                    </a:lnT>
                    <a:lnB w="18015">
                      <a:solidFill>
                        <a:srgbClr val="FFFFFF"/>
                      </a:solidFill>
                      <a:prstDash val="solid"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121920">
                        <a:lnSpc>
                          <a:spcPct val="100000"/>
                        </a:lnSpc>
                      </a:pPr>
                      <a:r>
                        <a:rPr sz="22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PİO</a:t>
                      </a:r>
                      <a:endParaRPr sz="22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8026">
                      <a:solidFill>
                        <a:srgbClr val="FFFFFF"/>
                      </a:solidFill>
                      <a:prstDash val="solid"/>
                    </a:lnL>
                    <a:lnR w="18026">
                      <a:solidFill>
                        <a:srgbClr val="4F81BD"/>
                      </a:solidFill>
                      <a:prstDash val="solid"/>
                    </a:lnR>
                    <a:lnT w="18015">
                      <a:solidFill>
                        <a:srgbClr val="FFFFFF"/>
                      </a:solidFill>
                      <a:prstDash val="solid"/>
                    </a:lnT>
                    <a:lnB w="18015">
                      <a:solidFill>
                        <a:srgbClr val="FFFFFF"/>
                      </a:solidFill>
                      <a:prstDash val="solid"/>
                    </a:lnB>
                    <a:solidFill>
                      <a:srgbClr val="00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5601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8026">
                      <a:solidFill>
                        <a:srgbClr val="4F81BD"/>
                      </a:solidFill>
                      <a:prstDash val="solid"/>
                    </a:lnL>
                    <a:lnR w="18026">
                      <a:solidFill>
                        <a:srgbClr val="FFFFFF"/>
                      </a:solidFill>
                      <a:prstDash val="solid"/>
                    </a:lnR>
                    <a:lnT w="54045">
                      <a:solidFill>
                        <a:srgbClr val="FFFFFF"/>
                      </a:solidFill>
                      <a:prstDash val="solid"/>
                    </a:lnT>
                    <a:lnB w="18015">
                      <a:solidFill>
                        <a:srgbClr val="FFFFFF"/>
                      </a:solidFill>
                      <a:prstDash val="solid"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121920">
                        <a:lnSpc>
                          <a:spcPct val="100000"/>
                        </a:lnSpc>
                      </a:pPr>
                      <a:r>
                        <a:rPr sz="225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GL</a:t>
                      </a:r>
                      <a:r>
                        <a:rPr sz="22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P-</a:t>
                      </a:r>
                      <a:r>
                        <a:rPr sz="22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1A</a:t>
                      </a:r>
                      <a:endParaRPr sz="22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8026">
                      <a:solidFill>
                        <a:srgbClr val="FFFFFF"/>
                      </a:solidFill>
                      <a:prstDash val="solid"/>
                    </a:lnL>
                    <a:lnR w="18026">
                      <a:solidFill>
                        <a:srgbClr val="4F81BD"/>
                      </a:solidFill>
                      <a:prstDash val="solid"/>
                    </a:lnR>
                    <a:lnT w="18015">
                      <a:solidFill>
                        <a:srgbClr val="FFFFFF"/>
                      </a:solidFill>
                      <a:prstDash val="solid"/>
                    </a:lnT>
                    <a:lnB w="18015">
                      <a:solidFill>
                        <a:srgbClr val="FFFFFF"/>
                      </a:solidFill>
                      <a:prstDash val="solid"/>
                    </a:lnB>
                    <a:solidFill>
                      <a:srgbClr val="00A84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5601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8026">
                      <a:solidFill>
                        <a:srgbClr val="4F81BD"/>
                      </a:solidFill>
                      <a:prstDash val="solid"/>
                    </a:lnL>
                    <a:lnR w="18026">
                      <a:solidFill>
                        <a:srgbClr val="FFFFFF"/>
                      </a:solidFill>
                      <a:prstDash val="solid"/>
                    </a:lnR>
                    <a:lnT w="54045">
                      <a:solidFill>
                        <a:srgbClr val="FFFFFF"/>
                      </a:solidFill>
                      <a:prstDash val="solid"/>
                    </a:lnT>
                    <a:lnB w="18015">
                      <a:solidFill>
                        <a:srgbClr val="FFFFFF"/>
                      </a:solidFill>
                      <a:prstDash val="solid"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121920">
                        <a:lnSpc>
                          <a:spcPct val="100000"/>
                        </a:lnSpc>
                      </a:pPr>
                      <a:r>
                        <a:rPr sz="2250" b="1" spc="-30" dirty="0">
                          <a:solidFill>
                            <a:srgbClr val="1F497D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sz="2250" b="1" dirty="0">
                          <a:solidFill>
                            <a:srgbClr val="1F497D"/>
                          </a:solidFill>
                          <a:latin typeface="Calibri"/>
                          <a:cs typeface="Calibri"/>
                        </a:rPr>
                        <a:t>Gİ</a:t>
                      </a:r>
                      <a:endParaRPr sz="22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8026">
                      <a:solidFill>
                        <a:srgbClr val="FFFFFF"/>
                      </a:solidFill>
                      <a:prstDash val="solid"/>
                    </a:lnL>
                    <a:lnR w="18026">
                      <a:solidFill>
                        <a:srgbClr val="4F81BD"/>
                      </a:solidFill>
                      <a:prstDash val="solid"/>
                    </a:lnR>
                    <a:lnT w="18015">
                      <a:solidFill>
                        <a:srgbClr val="FFFFFF"/>
                      </a:solidFill>
                      <a:prstDash val="solid"/>
                    </a:lnT>
                    <a:lnB w="18015">
                      <a:solidFill>
                        <a:srgbClr val="FFFFFF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5601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8026">
                      <a:solidFill>
                        <a:srgbClr val="4F81BD"/>
                      </a:solidFill>
                      <a:prstDash val="solid"/>
                    </a:lnL>
                    <a:lnR w="18026">
                      <a:solidFill>
                        <a:srgbClr val="FFFFFF"/>
                      </a:solidFill>
                      <a:prstDash val="solid"/>
                    </a:lnR>
                    <a:lnT w="54045">
                      <a:solidFill>
                        <a:srgbClr val="FFFFFF"/>
                      </a:solidFill>
                      <a:prstDash val="solid"/>
                    </a:lnT>
                    <a:lnB w="18015">
                      <a:solidFill>
                        <a:srgbClr val="FFFFFF"/>
                      </a:solidFill>
                      <a:prstDash val="solid"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121920">
                        <a:lnSpc>
                          <a:spcPct val="100000"/>
                        </a:lnSpc>
                      </a:pPr>
                      <a:r>
                        <a:rPr sz="2250" b="1" dirty="0">
                          <a:solidFill>
                            <a:srgbClr val="1F497D"/>
                          </a:solidFill>
                          <a:latin typeface="Calibri"/>
                          <a:cs typeface="Calibri"/>
                        </a:rPr>
                        <a:t>SG</a:t>
                      </a:r>
                      <a:r>
                        <a:rPr sz="2250" b="1" spc="-170" dirty="0">
                          <a:solidFill>
                            <a:srgbClr val="1F497D"/>
                          </a:solidFill>
                          <a:latin typeface="Calibri"/>
                          <a:cs typeface="Calibri"/>
                        </a:rPr>
                        <a:t>L</a:t>
                      </a:r>
                      <a:r>
                        <a:rPr sz="2250" b="1" dirty="0">
                          <a:solidFill>
                            <a:srgbClr val="1F497D"/>
                          </a:solidFill>
                          <a:latin typeface="Calibri"/>
                          <a:cs typeface="Calibri"/>
                        </a:rPr>
                        <a:t>T-</a:t>
                      </a:r>
                      <a:r>
                        <a:rPr sz="2250" b="1" spc="-10" dirty="0">
                          <a:solidFill>
                            <a:srgbClr val="1F497D"/>
                          </a:solidFill>
                          <a:latin typeface="Calibri"/>
                          <a:cs typeface="Calibri"/>
                        </a:rPr>
                        <a:t>2İ</a:t>
                      </a:r>
                      <a:endParaRPr sz="22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8026">
                      <a:solidFill>
                        <a:srgbClr val="FFFFFF"/>
                      </a:solidFill>
                      <a:prstDash val="solid"/>
                    </a:lnL>
                    <a:lnR w="18026">
                      <a:solidFill>
                        <a:srgbClr val="4F81BD"/>
                      </a:solidFill>
                      <a:prstDash val="solid"/>
                    </a:lnR>
                    <a:lnT w="18015">
                      <a:solidFill>
                        <a:srgbClr val="FFFFFF"/>
                      </a:solidFill>
                      <a:prstDash val="solid"/>
                    </a:lnT>
                    <a:lnB w="18015">
                      <a:solidFill>
                        <a:srgbClr val="FFFFFF"/>
                      </a:solidFill>
                      <a:prstDash val="solid"/>
                    </a:lnB>
                    <a:solidFill>
                      <a:srgbClr val="00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9564">
                <a:tc gridSpan="2">
                  <a:txBody>
                    <a:bodyPr/>
                    <a:lstStyle/>
                    <a:p>
                      <a:pPr marL="737235">
                        <a:lnSpc>
                          <a:spcPct val="100000"/>
                        </a:lnSpc>
                      </a:pPr>
                      <a:r>
                        <a:rPr sz="22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sz="22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r>
                        <a:rPr sz="22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2250" b="1" spc="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25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&gt;He</a:t>
                      </a:r>
                      <a:r>
                        <a:rPr sz="22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</a:t>
                      </a:r>
                      <a:r>
                        <a:rPr sz="225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sz="22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</a:t>
                      </a:r>
                      <a:endParaRPr sz="22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8026">
                      <a:solidFill>
                        <a:srgbClr val="4F81BD"/>
                      </a:solidFill>
                      <a:prstDash val="solid"/>
                    </a:lnL>
                    <a:lnR w="18026">
                      <a:solidFill>
                        <a:srgbClr val="4F81BD"/>
                      </a:solidFill>
                      <a:prstDash val="solid"/>
                    </a:lnR>
                    <a:lnT w="18015">
                      <a:solidFill>
                        <a:srgbClr val="FFFFFF"/>
                      </a:solidFill>
                      <a:prstDash val="solid"/>
                    </a:lnT>
                    <a:lnB w="18015">
                      <a:solidFill>
                        <a:srgbClr val="4F81BD"/>
                      </a:solidFill>
                      <a:prstDash val="soli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18" name="object 18"/>
          <p:cNvGraphicFramePr>
            <a:graphicFrameLocks noGrp="1"/>
          </p:cNvGraphicFramePr>
          <p:nvPr/>
        </p:nvGraphicFramePr>
        <p:xfrm>
          <a:off x="10071731" y="3816243"/>
          <a:ext cx="2043893" cy="431679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180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58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5594">
                <a:tc gridSpan="2">
                  <a:txBody>
                    <a:bodyPr/>
                    <a:lstStyle/>
                    <a:p>
                      <a:pPr marL="525780">
                        <a:lnSpc>
                          <a:spcPct val="100000"/>
                        </a:lnSpc>
                      </a:pPr>
                      <a:r>
                        <a:rPr sz="22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İ</a:t>
                      </a:r>
                      <a:r>
                        <a:rPr sz="22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NSÜL</a:t>
                      </a:r>
                      <a:r>
                        <a:rPr sz="225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İ</a:t>
                      </a:r>
                      <a:r>
                        <a:rPr sz="22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</a:t>
                      </a:r>
                      <a:endParaRPr sz="22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8026">
                      <a:solidFill>
                        <a:srgbClr val="4F81BD"/>
                      </a:solidFill>
                      <a:prstDash val="solid"/>
                    </a:lnL>
                    <a:lnR w="18026">
                      <a:solidFill>
                        <a:srgbClr val="4F81BD"/>
                      </a:solidFill>
                      <a:prstDash val="solid"/>
                    </a:lnR>
                    <a:lnT w="18015">
                      <a:solidFill>
                        <a:srgbClr val="4F81BD"/>
                      </a:solidFill>
                      <a:prstDash val="solid"/>
                    </a:lnT>
                    <a:lnB w="54045">
                      <a:solidFill>
                        <a:srgbClr val="FFFFFF"/>
                      </a:solidFill>
                      <a:prstDash val="solid"/>
                    </a:lnB>
                    <a:solidFill>
                      <a:srgbClr val="1F497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3025">
                <a:tc rowSpan="5">
                  <a:txBody>
                    <a:bodyPr/>
                    <a:lstStyle/>
                    <a:p>
                      <a:pPr marL="240029" marR="123825" indent="-106045">
                        <a:lnSpc>
                          <a:spcPct val="100899"/>
                        </a:lnSpc>
                      </a:pPr>
                      <a:r>
                        <a:rPr sz="22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MET </a:t>
                      </a:r>
                      <a:r>
                        <a:rPr sz="22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</a:t>
                      </a:r>
                      <a:r>
                        <a:rPr sz="225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+)</a:t>
                      </a:r>
                      <a:endParaRPr sz="22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8026">
                      <a:solidFill>
                        <a:srgbClr val="4F81BD"/>
                      </a:solidFill>
                      <a:prstDash val="solid"/>
                    </a:lnL>
                    <a:lnR w="18026">
                      <a:solidFill>
                        <a:srgbClr val="FFFFFF"/>
                      </a:solidFill>
                      <a:prstDash val="solid"/>
                    </a:lnR>
                    <a:lnT w="54045">
                      <a:solidFill>
                        <a:srgbClr val="FFFFFF"/>
                      </a:solidFill>
                      <a:prstDash val="solid"/>
                    </a:lnT>
                    <a:lnB w="18015">
                      <a:solidFill>
                        <a:srgbClr val="4F81BD"/>
                      </a:solidFill>
                      <a:prstDash val="solid"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122555">
                        <a:lnSpc>
                          <a:spcPct val="100000"/>
                        </a:lnSpc>
                      </a:pPr>
                      <a:r>
                        <a:rPr sz="2000" b="1" spc="-10" dirty="0">
                          <a:solidFill>
                            <a:srgbClr val="1F497D"/>
                          </a:solidFill>
                          <a:latin typeface="Calibri"/>
                          <a:cs typeface="Calibri"/>
                        </a:rPr>
                        <a:t>B</a:t>
                      </a:r>
                      <a:r>
                        <a:rPr sz="2000" b="1" dirty="0">
                          <a:solidFill>
                            <a:srgbClr val="1F497D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sz="2000" b="1" spc="-15" dirty="0">
                          <a:solidFill>
                            <a:srgbClr val="1F497D"/>
                          </a:solidFill>
                          <a:latin typeface="Calibri"/>
                          <a:cs typeface="Calibri"/>
                        </a:rPr>
                        <a:t>Z</a:t>
                      </a:r>
                      <a:r>
                        <a:rPr sz="2000" b="1" dirty="0">
                          <a:solidFill>
                            <a:srgbClr val="1F497D"/>
                          </a:solidFill>
                          <a:latin typeface="Calibri"/>
                          <a:cs typeface="Calibri"/>
                        </a:rPr>
                        <a:t>AL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8026">
                      <a:solidFill>
                        <a:srgbClr val="FFFFFF"/>
                      </a:solidFill>
                      <a:prstDash val="solid"/>
                    </a:lnL>
                    <a:lnR w="18026">
                      <a:solidFill>
                        <a:srgbClr val="4F81BD"/>
                      </a:solidFill>
                      <a:prstDash val="solid"/>
                    </a:lnR>
                    <a:lnT w="54045">
                      <a:solidFill>
                        <a:srgbClr val="FFFFFF"/>
                      </a:solidFill>
                      <a:prstDash val="solid"/>
                    </a:lnT>
                    <a:lnB w="18015">
                      <a:solidFill>
                        <a:srgbClr val="FFFFFF"/>
                      </a:solidFill>
                      <a:prstDash val="solid"/>
                    </a:lnB>
                    <a:solidFill>
                      <a:srgbClr val="FF74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465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8026">
                      <a:solidFill>
                        <a:srgbClr val="4F81BD"/>
                      </a:solidFill>
                      <a:prstDash val="solid"/>
                    </a:lnL>
                    <a:lnR w="18026">
                      <a:solidFill>
                        <a:srgbClr val="FFFFFF"/>
                      </a:solidFill>
                      <a:prstDash val="solid"/>
                    </a:lnR>
                    <a:lnT w="54045">
                      <a:solidFill>
                        <a:srgbClr val="FFFFFF"/>
                      </a:solidFill>
                      <a:prstDash val="solid"/>
                    </a:lnT>
                    <a:lnB w="18015">
                      <a:solidFill>
                        <a:srgbClr val="4F81BD"/>
                      </a:solidFill>
                      <a:prstDash val="solid"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122555">
                        <a:lnSpc>
                          <a:spcPct val="100000"/>
                        </a:lnSpc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Bİ</a:t>
                      </a:r>
                      <a:r>
                        <a:rPr sz="2000" b="1" spc="-1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AZİK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8026">
                      <a:solidFill>
                        <a:srgbClr val="FFFFFF"/>
                      </a:solidFill>
                      <a:prstDash val="solid"/>
                    </a:lnL>
                    <a:lnR w="18026">
                      <a:solidFill>
                        <a:srgbClr val="4F81BD"/>
                      </a:solidFill>
                      <a:prstDash val="solid"/>
                    </a:lnR>
                    <a:lnT w="18015">
                      <a:solidFill>
                        <a:srgbClr val="FFFFFF"/>
                      </a:solidFill>
                      <a:prstDash val="solid"/>
                    </a:lnT>
                    <a:lnB w="18015">
                      <a:solidFill>
                        <a:srgbClr val="FFFFFF"/>
                      </a:solidFill>
                      <a:prstDash val="solid"/>
                    </a:lnB>
                    <a:solidFill>
                      <a:srgbClr val="CC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4906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8026">
                      <a:solidFill>
                        <a:srgbClr val="4F81BD"/>
                      </a:solidFill>
                      <a:prstDash val="solid"/>
                    </a:lnL>
                    <a:lnR w="18026">
                      <a:solidFill>
                        <a:srgbClr val="FFFFFF"/>
                      </a:solidFill>
                      <a:prstDash val="solid"/>
                    </a:lnR>
                    <a:lnT w="54045">
                      <a:solidFill>
                        <a:srgbClr val="FFFFFF"/>
                      </a:solidFill>
                      <a:prstDash val="solid"/>
                    </a:lnT>
                    <a:lnB w="18015">
                      <a:solidFill>
                        <a:srgbClr val="4F81BD"/>
                      </a:solidFill>
                      <a:prstDash val="solid"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122555" marR="172720">
                        <a:lnSpc>
                          <a:spcPts val="2380"/>
                        </a:lnSpc>
                      </a:pPr>
                      <a:r>
                        <a:rPr sz="2000" b="1" spc="-10" dirty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B</a:t>
                      </a:r>
                      <a:r>
                        <a:rPr sz="2000" b="1" dirty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sz="2000" b="1" spc="-15" dirty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Z</a:t>
                      </a:r>
                      <a:r>
                        <a:rPr sz="2000" b="1" dirty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AL</a:t>
                      </a:r>
                      <a:r>
                        <a:rPr sz="2000" b="1" spc="-20" dirty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b="1" dirty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+ </a:t>
                      </a:r>
                      <a:r>
                        <a:rPr sz="2000" b="1" spc="5" dirty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G</a:t>
                      </a:r>
                      <a:r>
                        <a:rPr sz="2000" b="1" spc="-10" dirty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L</a:t>
                      </a:r>
                      <a:r>
                        <a:rPr sz="2000" b="1" spc="-5" dirty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2000" b="1" dirty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-1RA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8026">
                      <a:solidFill>
                        <a:srgbClr val="FFFFFF"/>
                      </a:solidFill>
                      <a:prstDash val="solid"/>
                    </a:lnL>
                    <a:lnR w="18026">
                      <a:solidFill>
                        <a:srgbClr val="4F81BD"/>
                      </a:solidFill>
                      <a:prstDash val="solid"/>
                    </a:lnR>
                    <a:lnT w="18015">
                      <a:solidFill>
                        <a:srgbClr val="FFFFFF"/>
                      </a:solidFill>
                      <a:prstDash val="solid"/>
                    </a:lnT>
                    <a:lnB w="18015">
                      <a:solidFill>
                        <a:srgbClr val="FFFFFF"/>
                      </a:solidFill>
                      <a:prstDash val="soli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85086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8026">
                      <a:solidFill>
                        <a:srgbClr val="4F81BD"/>
                      </a:solidFill>
                      <a:prstDash val="solid"/>
                    </a:lnL>
                    <a:lnR w="18026">
                      <a:solidFill>
                        <a:srgbClr val="FFFFFF"/>
                      </a:solidFill>
                      <a:prstDash val="solid"/>
                    </a:lnR>
                    <a:lnT w="54045">
                      <a:solidFill>
                        <a:srgbClr val="FFFFFF"/>
                      </a:solidFill>
                      <a:prstDash val="solid"/>
                    </a:lnT>
                    <a:lnB w="18015">
                      <a:solidFill>
                        <a:srgbClr val="4F81BD"/>
                      </a:solidFill>
                      <a:prstDash val="solid"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122555">
                        <a:lnSpc>
                          <a:spcPts val="2390"/>
                        </a:lnSpc>
                      </a:pPr>
                      <a:r>
                        <a:rPr sz="20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sz="20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Z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sz="20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-</a:t>
                      </a:r>
                      <a:endParaRPr sz="2000">
                        <a:latin typeface="Calibri"/>
                        <a:cs typeface="Calibri"/>
                      </a:endParaRPr>
                    </a:p>
                    <a:p>
                      <a:pPr marL="122555">
                        <a:lnSpc>
                          <a:spcPts val="2390"/>
                        </a:lnSpc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BO</a:t>
                      </a:r>
                      <a:r>
                        <a:rPr sz="2000" b="1" spc="-6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</a:t>
                      </a:r>
                      <a:r>
                        <a:rPr sz="20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Ü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8026">
                      <a:solidFill>
                        <a:srgbClr val="FFFFFF"/>
                      </a:solidFill>
                      <a:prstDash val="solid"/>
                    </a:lnL>
                    <a:lnR w="18026">
                      <a:solidFill>
                        <a:srgbClr val="4F81BD"/>
                      </a:solidFill>
                      <a:prstDash val="solid"/>
                    </a:lnR>
                    <a:lnT w="18015">
                      <a:solidFill>
                        <a:srgbClr val="FFFFFF"/>
                      </a:solidFill>
                      <a:prstDash val="solid"/>
                    </a:lnT>
                    <a:lnB w="18015">
                      <a:solidFill>
                        <a:srgbClr val="FFFFFF"/>
                      </a:solidFill>
                      <a:prstDash val="solid"/>
                    </a:lnB>
                    <a:solidFill>
                      <a:srgbClr val="993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353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8026">
                      <a:solidFill>
                        <a:srgbClr val="4F81BD"/>
                      </a:solidFill>
                      <a:prstDash val="solid"/>
                    </a:lnL>
                    <a:lnR w="18026">
                      <a:solidFill>
                        <a:srgbClr val="FFFFFF"/>
                      </a:solidFill>
                      <a:prstDash val="solid"/>
                    </a:lnR>
                    <a:lnT w="54045">
                      <a:solidFill>
                        <a:srgbClr val="FFFFFF"/>
                      </a:solidFill>
                      <a:prstDash val="solid"/>
                    </a:lnT>
                    <a:lnB w="18015">
                      <a:solidFill>
                        <a:srgbClr val="4F81BD"/>
                      </a:solidFill>
                      <a:prstDash val="solid"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122555">
                        <a:lnSpc>
                          <a:spcPct val="100000"/>
                        </a:lnSpc>
                      </a:pPr>
                      <a:r>
                        <a:rPr sz="20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PO</a:t>
                      </a:r>
                      <a:r>
                        <a:rPr sz="20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</a:t>
                      </a:r>
                      <a:r>
                        <a:rPr sz="2000" b="1" spc="-1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8026">
                      <a:solidFill>
                        <a:srgbClr val="FFFFFF"/>
                      </a:solidFill>
                      <a:prstDash val="solid"/>
                    </a:lnL>
                    <a:lnR w="18026">
                      <a:solidFill>
                        <a:srgbClr val="4F81BD"/>
                      </a:solidFill>
                      <a:prstDash val="solid"/>
                    </a:lnR>
                    <a:lnT w="18015">
                      <a:solidFill>
                        <a:srgbClr val="FFFFFF"/>
                      </a:solidFill>
                      <a:prstDash val="solid"/>
                    </a:lnT>
                    <a:lnB w="18015">
                      <a:solidFill>
                        <a:srgbClr val="4F81BD"/>
                      </a:solidFill>
                      <a:prstDash val="solid"/>
                    </a:lnB>
                    <a:solidFill>
                      <a:srgbClr val="6600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800" cy="9753600"/>
          </a:xfrm>
          <a:custGeom>
            <a:avLst/>
            <a:gdLst/>
            <a:ahLst/>
            <a:cxnLst/>
            <a:rect l="l" t="t" r="r" b="b"/>
            <a:pathLst>
              <a:path w="13004800" h="9753600">
                <a:moveTo>
                  <a:pt x="0" y="9753600"/>
                </a:moveTo>
                <a:lnTo>
                  <a:pt x="13004800" y="9753600"/>
                </a:lnTo>
                <a:lnTo>
                  <a:pt x="13004800" y="1"/>
                </a:lnTo>
                <a:lnTo>
                  <a:pt x="0" y="1"/>
                </a:lnTo>
                <a:lnTo>
                  <a:pt x="0" y="9753600"/>
                </a:lnTo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96891" rIns="0" bIns="0" rtlCol="0">
            <a:spAutoFit/>
          </a:bodyPr>
          <a:lstStyle/>
          <a:p>
            <a:pPr marL="3134360">
              <a:lnSpc>
                <a:spcPct val="100000"/>
              </a:lnSpc>
            </a:pPr>
            <a:r>
              <a:rPr sz="6250" dirty="0">
                <a:solidFill>
                  <a:srgbClr val="000000"/>
                </a:solidFill>
                <a:latin typeface="Calibri"/>
                <a:cs typeface="Calibri"/>
              </a:rPr>
              <a:t>SÜL</a:t>
            </a:r>
            <a:r>
              <a:rPr sz="6250" spc="-45" dirty="0">
                <a:solidFill>
                  <a:srgbClr val="000000"/>
                </a:solidFill>
                <a:latin typeface="Calibri"/>
                <a:cs typeface="Calibri"/>
              </a:rPr>
              <a:t>F</a:t>
            </a:r>
            <a:r>
              <a:rPr sz="6250" dirty="0">
                <a:solidFill>
                  <a:srgbClr val="000000"/>
                </a:solidFill>
                <a:latin typeface="Calibri"/>
                <a:cs typeface="Calibri"/>
              </a:rPr>
              <a:t>ONİ</a:t>
            </a:r>
            <a:r>
              <a:rPr sz="6250" spc="-155" dirty="0">
                <a:solidFill>
                  <a:srgbClr val="000000"/>
                </a:solidFill>
                <a:latin typeface="Calibri"/>
                <a:cs typeface="Calibri"/>
              </a:rPr>
              <a:t>L</a:t>
            </a:r>
            <a:r>
              <a:rPr sz="6250" dirty="0">
                <a:solidFill>
                  <a:srgbClr val="000000"/>
                </a:solidFill>
                <a:latin typeface="Calibri"/>
                <a:cs typeface="Calibri"/>
              </a:rPr>
              <a:t>ÜRE</a:t>
            </a:r>
            <a:r>
              <a:rPr sz="6250" spc="-20" dirty="0">
                <a:solidFill>
                  <a:srgbClr val="000000"/>
                </a:solidFill>
                <a:latin typeface="Calibri"/>
                <a:cs typeface="Calibri"/>
              </a:rPr>
              <a:t>L</a:t>
            </a:r>
            <a:r>
              <a:rPr sz="6250" dirty="0">
                <a:solidFill>
                  <a:srgbClr val="000000"/>
                </a:solidFill>
                <a:latin typeface="Calibri"/>
                <a:cs typeface="Calibri"/>
              </a:rPr>
              <a:t>ER</a:t>
            </a:r>
            <a:endParaRPr sz="625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1790700" cy="1790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348691" y="1776781"/>
          <a:ext cx="12289440" cy="728985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481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82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482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482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482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4825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910335">
                <a:tc>
                  <a:txBody>
                    <a:bodyPr/>
                    <a:lstStyle/>
                    <a:p>
                      <a:pPr marL="120650">
                        <a:lnSpc>
                          <a:spcPct val="100000"/>
                        </a:lnSpc>
                      </a:pPr>
                      <a:r>
                        <a:rPr sz="2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Sül</a:t>
                      </a:r>
                      <a:r>
                        <a:rPr sz="2550" b="1" spc="-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</a:t>
                      </a:r>
                      <a:r>
                        <a:rPr sz="2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2550" b="1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</a:t>
                      </a:r>
                      <a:r>
                        <a:rPr sz="2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255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</a:t>
                      </a:r>
                      <a:r>
                        <a:rPr sz="2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ü</a:t>
                      </a:r>
                      <a:r>
                        <a:rPr sz="2550" b="1" spc="-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sz="2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</a:t>
                      </a:r>
                      <a:endParaRPr sz="2550">
                        <a:latin typeface="Calibri"/>
                        <a:cs typeface="Calibri"/>
                      </a:endParaRPr>
                    </a:p>
                    <a:p>
                      <a:pPr marL="12065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2550" b="1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2550" b="1" spc="-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sz="2550" b="1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ep</a:t>
                      </a:r>
                      <a:r>
                        <a:rPr sz="2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sz="2550" b="1" spc="-6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sz="255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sz="2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tları</a:t>
                      </a:r>
                      <a:endParaRPr sz="25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8062">
                      <a:solidFill>
                        <a:srgbClr val="FFFFFF"/>
                      </a:solidFill>
                      <a:prstDash val="solid"/>
                    </a:lnL>
                    <a:lnR w="18062">
                      <a:solidFill>
                        <a:srgbClr val="FFFFFF"/>
                      </a:solidFill>
                      <a:prstDash val="solid"/>
                    </a:lnR>
                    <a:lnT w="18062">
                      <a:solidFill>
                        <a:srgbClr val="FFFFFF"/>
                      </a:solidFill>
                      <a:prstDash val="solid"/>
                    </a:lnT>
                    <a:lnB w="54186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121285">
                        <a:lnSpc>
                          <a:spcPct val="100000"/>
                        </a:lnSpc>
                      </a:pPr>
                      <a:r>
                        <a:rPr sz="255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Ti</a:t>
                      </a:r>
                      <a:r>
                        <a:rPr sz="255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2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sz="25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sz="2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255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550" b="1" spc="-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</a:t>
                      </a:r>
                      <a:r>
                        <a:rPr sz="2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orm</a:t>
                      </a:r>
                      <a:endParaRPr sz="2550">
                        <a:latin typeface="Calibri"/>
                        <a:cs typeface="Calibri"/>
                      </a:endParaRPr>
                    </a:p>
                    <a:p>
                      <a:pPr marL="12128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2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(t</a:t>
                      </a:r>
                      <a:r>
                        <a:rPr sz="2550" b="1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</a:t>
                      </a:r>
                      <a:r>
                        <a:rPr sz="2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,</a:t>
                      </a:r>
                      <a:r>
                        <a:rPr sz="25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55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mg)</a:t>
                      </a:r>
                      <a:endParaRPr sz="25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8062">
                      <a:solidFill>
                        <a:srgbClr val="FFFFFF"/>
                      </a:solidFill>
                      <a:prstDash val="solid"/>
                    </a:lnL>
                    <a:lnR w="18062">
                      <a:solidFill>
                        <a:srgbClr val="FFFFFF"/>
                      </a:solidFill>
                      <a:prstDash val="solid"/>
                    </a:lnR>
                    <a:lnT w="18062">
                      <a:solidFill>
                        <a:srgbClr val="FFFFFF"/>
                      </a:solidFill>
                      <a:prstDash val="solid"/>
                    </a:lnT>
                    <a:lnB w="54186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121285">
                        <a:lnSpc>
                          <a:spcPct val="100000"/>
                        </a:lnSpc>
                      </a:pPr>
                      <a:r>
                        <a:rPr sz="2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</a:t>
                      </a:r>
                      <a:r>
                        <a:rPr sz="2550" b="1" spc="-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2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z</a:t>
                      </a:r>
                      <a:r>
                        <a:rPr sz="25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sz="2550" b="1" spc="-6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sz="2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alığı</a:t>
                      </a:r>
                      <a:endParaRPr sz="2550">
                        <a:latin typeface="Calibri"/>
                        <a:cs typeface="Calibri"/>
                      </a:endParaRPr>
                    </a:p>
                    <a:p>
                      <a:pPr marL="12128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2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(mg)</a:t>
                      </a:r>
                      <a:endParaRPr sz="25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8062">
                      <a:solidFill>
                        <a:srgbClr val="FFFFFF"/>
                      </a:solidFill>
                      <a:prstDash val="solid"/>
                    </a:lnL>
                    <a:lnR w="18062">
                      <a:solidFill>
                        <a:srgbClr val="FFFFFF"/>
                      </a:solidFill>
                      <a:prstDash val="solid"/>
                    </a:lnR>
                    <a:lnT w="18062">
                      <a:solidFill>
                        <a:srgbClr val="FFFFFF"/>
                      </a:solidFill>
                      <a:prstDash val="solid"/>
                    </a:lnT>
                    <a:lnB w="54186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121920">
                        <a:lnSpc>
                          <a:spcPct val="100000"/>
                        </a:lnSpc>
                      </a:pPr>
                      <a:r>
                        <a:rPr sz="2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</a:t>
                      </a:r>
                      <a:r>
                        <a:rPr sz="25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sz="255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k</a:t>
                      </a:r>
                      <a:r>
                        <a:rPr sz="2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simal</a:t>
                      </a:r>
                      <a:endParaRPr sz="2550">
                        <a:latin typeface="Calibri"/>
                        <a:cs typeface="Calibri"/>
                      </a:endParaRPr>
                    </a:p>
                    <a:p>
                      <a:pPr marL="12192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2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</a:t>
                      </a:r>
                      <a:r>
                        <a:rPr sz="2550" b="1" spc="-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2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z</a:t>
                      </a:r>
                      <a:r>
                        <a:rPr sz="25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(mg)</a:t>
                      </a:r>
                      <a:endParaRPr sz="25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8062">
                      <a:solidFill>
                        <a:srgbClr val="FFFFFF"/>
                      </a:solidFill>
                      <a:prstDash val="solid"/>
                    </a:lnL>
                    <a:lnR w="18062">
                      <a:solidFill>
                        <a:srgbClr val="FFFFFF"/>
                      </a:solidFill>
                      <a:prstDash val="solid"/>
                    </a:lnR>
                    <a:lnT w="18062">
                      <a:solidFill>
                        <a:srgbClr val="FFFFFF"/>
                      </a:solidFill>
                      <a:prstDash val="solid"/>
                    </a:lnT>
                    <a:lnB w="54186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121920">
                        <a:lnSpc>
                          <a:spcPct val="100000"/>
                        </a:lnSpc>
                      </a:pPr>
                      <a:r>
                        <a:rPr sz="2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Alınma</a:t>
                      </a:r>
                      <a:endParaRPr sz="2550">
                        <a:latin typeface="Calibri"/>
                        <a:cs typeface="Calibri"/>
                      </a:endParaRPr>
                    </a:p>
                    <a:p>
                      <a:pPr marL="12192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255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Z</a:t>
                      </a:r>
                      <a:r>
                        <a:rPr sz="2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amanı</a:t>
                      </a:r>
                      <a:endParaRPr sz="25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8062">
                      <a:solidFill>
                        <a:srgbClr val="FFFFFF"/>
                      </a:solidFill>
                      <a:prstDash val="solid"/>
                    </a:lnL>
                    <a:lnR w="18062">
                      <a:solidFill>
                        <a:srgbClr val="FFFFFF"/>
                      </a:solidFill>
                      <a:prstDash val="solid"/>
                    </a:lnR>
                    <a:lnT w="18062">
                      <a:solidFill>
                        <a:srgbClr val="FFFFFF"/>
                      </a:solidFill>
                      <a:prstDash val="solid"/>
                    </a:lnT>
                    <a:lnB w="54186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122555">
                        <a:lnSpc>
                          <a:spcPct val="100000"/>
                        </a:lnSpc>
                      </a:pPr>
                      <a:r>
                        <a:rPr sz="2550" b="1" spc="-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sz="2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tki</a:t>
                      </a:r>
                      <a:r>
                        <a:rPr sz="255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Sü</a:t>
                      </a:r>
                      <a:r>
                        <a:rPr sz="2550" b="1" spc="-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sz="2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sz="2550" b="1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</a:t>
                      </a:r>
                      <a:r>
                        <a:rPr sz="2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eri</a:t>
                      </a:r>
                      <a:endParaRPr sz="2550">
                        <a:latin typeface="Calibri"/>
                        <a:cs typeface="Calibri"/>
                      </a:endParaRPr>
                    </a:p>
                    <a:p>
                      <a:pPr marL="12255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2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</a:t>
                      </a:r>
                      <a:r>
                        <a:rPr sz="2550" b="1" spc="-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</a:t>
                      </a:r>
                      <a:r>
                        <a:rPr sz="255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2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)</a:t>
                      </a:r>
                      <a:endParaRPr sz="25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8062">
                      <a:solidFill>
                        <a:srgbClr val="FFFFFF"/>
                      </a:solidFill>
                      <a:prstDash val="solid"/>
                    </a:lnL>
                    <a:lnR w="18062">
                      <a:solidFill>
                        <a:srgbClr val="FFFFFF"/>
                      </a:solidFill>
                      <a:prstDash val="solid"/>
                    </a:lnR>
                    <a:lnT w="18062">
                      <a:solidFill>
                        <a:srgbClr val="FFFFFF"/>
                      </a:solidFill>
                      <a:prstDash val="solid"/>
                    </a:lnT>
                    <a:lnB w="54186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3637">
                <a:tc>
                  <a:txBody>
                    <a:bodyPr/>
                    <a:lstStyle/>
                    <a:p>
                      <a:pPr marL="120650" marR="308610">
                        <a:lnSpc>
                          <a:spcPct val="101099"/>
                        </a:lnSpc>
                      </a:pPr>
                      <a:r>
                        <a:rPr sz="2250" b="1" spc="-5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2250" b="1" spc="5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2250" b="1" dirty="0">
                          <a:latin typeface="Calibri"/>
                          <a:cs typeface="Calibri"/>
                        </a:rPr>
                        <a:t>ibe</a:t>
                      </a:r>
                      <a:r>
                        <a:rPr sz="2250" b="1" spc="-10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2250" b="1" dirty="0">
                          <a:latin typeface="Calibri"/>
                          <a:cs typeface="Calibri"/>
                        </a:rPr>
                        <a:t>k</a:t>
                      </a:r>
                      <a:r>
                        <a:rPr sz="2250" b="1" spc="5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2250" b="1" dirty="0">
                          <a:latin typeface="Calibri"/>
                          <a:cs typeface="Calibri"/>
                        </a:rPr>
                        <a:t>amid </a:t>
                      </a:r>
                      <a:r>
                        <a:rPr sz="2250" b="1" spc="-10" dirty="0">
                          <a:latin typeface="Calibri"/>
                          <a:cs typeface="Calibri"/>
                        </a:rPr>
                        <a:t>(</a:t>
                      </a:r>
                      <a:r>
                        <a:rPr sz="2250" b="1" spc="5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2250" b="1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2250" b="1" spc="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2250" b="1" dirty="0">
                          <a:latin typeface="Calibri"/>
                          <a:cs typeface="Calibri"/>
                        </a:rPr>
                        <a:t>b</a:t>
                      </a:r>
                      <a:r>
                        <a:rPr sz="2250" b="1" spc="-10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2250" b="1" spc="-5" dirty="0">
                          <a:latin typeface="Calibri"/>
                          <a:cs typeface="Calibri"/>
                        </a:rPr>
                        <a:t>ri</a:t>
                      </a:r>
                      <a:r>
                        <a:rPr sz="2250" b="1" spc="-10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2250" b="1" dirty="0">
                          <a:latin typeface="Calibri"/>
                          <a:cs typeface="Calibri"/>
                        </a:rPr>
                        <a:t>)</a:t>
                      </a:r>
                      <a:endParaRPr sz="22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8062">
                      <a:solidFill>
                        <a:srgbClr val="FFFFFF"/>
                      </a:solidFill>
                      <a:prstDash val="solid"/>
                    </a:lnL>
                    <a:lnR w="18062">
                      <a:solidFill>
                        <a:srgbClr val="FFFFFF"/>
                      </a:solidFill>
                      <a:prstDash val="solid"/>
                    </a:lnR>
                    <a:lnT w="54186">
                      <a:solidFill>
                        <a:srgbClr val="FFFFFF"/>
                      </a:solidFill>
                      <a:prstDash val="solid"/>
                    </a:lnT>
                    <a:lnB w="18062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250" dirty="0">
                          <a:latin typeface="Calibri"/>
                          <a:cs typeface="Calibri"/>
                        </a:rPr>
                        <a:t>5</a:t>
                      </a:r>
                      <a:endParaRPr sz="22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8062">
                      <a:solidFill>
                        <a:srgbClr val="FFFFFF"/>
                      </a:solidFill>
                      <a:prstDash val="solid"/>
                    </a:lnL>
                    <a:lnR w="18062">
                      <a:solidFill>
                        <a:srgbClr val="FFFFFF"/>
                      </a:solidFill>
                      <a:prstDash val="solid"/>
                    </a:lnR>
                    <a:lnT w="54186">
                      <a:solidFill>
                        <a:srgbClr val="FFFFFF"/>
                      </a:solidFill>
                      <a:prstDash val="solid"/>
                    </a:lnT>
                    <a:lnB w="18062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548005">
                        <a:lnSpc>
                          <a:spcPct val="100000"/>
                        </a:lnSpc>
                      </a:pPr>
                      <a:r>
                        <a:rPr sz="2250" spc="-10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2250" spc="5" dirty="0">
                          <a:latin typeface="Calibri"/>
                          <a:cs typeface="Calibri"/>
                        </a:rPr>
                        <a:t>.</a:t>
                      </a:r>
                      <a:r>
                        <a:rPr sz="2250" spc="-10" dirty="0">
                          <a:latin typeface="Calibri"/>
                          <a:cs typeface="Calibri"/>
                        </a:rPr>
                        <a:t>2</a:t>
                      </a:r>
                      <a:r>
                        <a:rPr sz="2250" dirty="0">
                          <a:latin typeface="Calibri"/>
                          <a:cs typeface="Calibri"/>
                        </a:rPr>
                        <a:t>5</a:t>
                      </a:r>
                      <a:r>
                        <a:rPr sz="225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250" dirty="0">
                          <a:latin typeface="Calibri"/>
                          <a:cs typeface="Calibri"/>
                        </a:rPr>
                        <a:t>–</a:t>
                      </a:r>
                      <a:r>
                        <a:rPr sz="225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250" dirty="0">
                          <a:latin typeface="Calibri"/>
                          <a:cs typeface="Calibri"/>
                        </a:rPr>
                        <a:t>5</a:t>
                      </a:r>
                      <a:endParaRPr sz="22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8062">
                      <a:solidFill>
                        <a:srgbClr val="FFFFFF"/>
                      </a:solidFill>
                      <a:prstDash val="solid"/>
                    </a:lnL>
                    <a:lnR w="18062">
                      <a:solidFill>
                        <a:srgbClr val="FFFFFF"/>
                      </a:solidFill>
                      <a:prstDash val="solid"/>
                    </a:lnR>
                    <a:lnT w="54186">
                      <a:solidFill>
                        <a:srgbClr val="FFFFFF"/>
                      </a:solidFill>
                      <a:prstDash val="solid"/>
                    </a:lnT>
                    <a:lnB w="18062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</a:pPr>
                      <a:r>
                        <a:rPr sz="2250" spc="-10" dirty="0">
                          <a:latin typeface="Calibri"/>
                          <a:cs typeface="Calibri"/>
                        </a:rPr>
                        <a:t>20</a:t>
                      </a:r>
                      <a:endParaRPr sz="22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8062">
                      <a:solidFill>
                        <a:srgbClr val="FFFFFF"/>
                      </a:solidFill>
                      <a:prstDash val="solid"/>
                    </a:lnL>
                    <a:lnR w="18062">
                      <a:solidFill>
                        <a:srgbClr val="FFFFFF"/>
                      </a:solidFill>
                      <a:prstDash val="solid"/>
                    </a:lnR>
                    <a:lnT w="54186">
                      <a:solidFill>
                        <a:srgbClr val="FFFFFF"/>
                      </a:solidFill>
                      <a:prstDash val="solid"/>
                    </a:lnT>
                    <a:lnB w="18062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250" dirty="0">
                          <a:latin typeface="Calibri"/>
                          <a:cs typeface="Calibri"/>
                        </a:rPr>
                        <a:t>Aç</a:t>
                      </a:r>
                      <a:r>
                        <a:rPr sz="225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250" spc="-45" dirty="0">
                          <a:latin typeface="Calibri"/>
                          <a:cs typeface="Calibri"/>
                        </a:rPr>
                        <a:t>k</a:t>
                      </a:r>
                      <a:r>
                        <a:rPr sz="2250" dirty="0">
                          <a:latin typeface="Calibri"/>
                          <a:cs typeface="Calibri"/>
                        </a:rPr>
                        <a:t>arn</a:t>
                      </a:r>
                      <a:r>
                        <a:rPr sz="2250" spc="5" dirty="0">
                          <a:latin typeface="Calibri"/>
                          <a:cs typeface="Calibri"/>
                        </a:rPr>
                        <a:t>ı</a:t>
                      </a:r>
                      <a:r>
                        <a:rPr sz="2250" dirty="0">
                          <a:latin typeface="Calibri"/>
                          <a:cs typeface="Calibri"/>
                        </a:rPr>
                        <a:t>na</a:t>
                      </a:r>
                      <a:endParaRPr sz="2250">
                        <a:latin typeface="Calibri"/>
                        <a:cs typeface="Calibri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2250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225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250" spc="-40" dirty="0">
                          <a:latin typeface="Calibri"/>
                          <a:cs typeface="Calibri"/>
                        </a:rPr>
                        <a:t>y</a:t>
                      </a:r>
                      <a:r>
                        <a:rPr sz="2250" dirty="0">
                          <a:latin typeface="Calibri"/>
                          <a:cs typeface="Calibri"/>
                        </a:rPr>
                        <a:t>a da 2</a:t>
                      </a:r>
                      <a:r>
                        <a:rPr sz="225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250" spc="-80" dirty="0">
                          <a:latin typeface="Calibri"/>
                          <a:cs typeface="Calibri"/>
                        </a:rPr>
                        <a:t>k</a:t>
                      </a:r>
                      <a:r>
                        <a:rPr sz="2250" spc="-2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2250" dirty="0">
                          <a:latin typeface="Calibri"/>
                          <a:cs typeface="Calibri"/>
                        </a:rPr>
                        <a:t>z</a:t>
                      </a:r>
                      <a:endParaRPr sz="22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8062">
                      <a:solidFill>
                        <a:srgbClr val="FFFFFF"/>
                      </a:solidFill>
                      <a:prstDash val="solid"/>
                    </a:lnL>
                    <a:lnR w="18062">
                      <a:solidFill>
                        <a:srgbClr val="FFFFFF"/>
                      </a:solidFill>
                      <a:prstDash val="solid"/>
                    </a:lnR>
                    <a:lnT w="54186">
                      <a:solidFill>
                        <a:srgbClr val="FFFFFF"/>
                      </a:solidFill>
                      <a:prstDash val="solid"/>
                    </a:lnT>
                    <a:lnB w="18062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615950">
                        <a:lnSpc>
                          <a:spcPct val="100000"/>
                        </a:lnSpc>
                      </a:pPr>
                      <a:r>
                        <a:rPr sz="2250" spc="-10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2250" dirty="0">
                          <a:latin typeface="Calibri"/>
                          <a:cs typeface="Calibri"/>
                        </a:rPr>
                        <a:t>6</a:t>
                      </a:r>
                      <a:r>
                        <a:rPr sz="225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25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2250" spc="-10" dirty="0">
                          <a:latin typeface="Calibri"/>
                          <a:cs typeface="Calibri"/>
                        </a:rPr>
                        <a:t> 24</a:t>
                      </a:r>
                      <a:endParaRPr sz="22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8062">
                      <a:solidFill>
                        <a:srgbClr val="FFFFFF"/>
                      </a:solidFill>
                      <a:prstDash val="solid"/>
                    </a:lnL>
                    <a:lnR w="18062">
                      <a:solidFill>
                        <a:srgbClr val="FFFFFF"/>
                      </a:solidFill>
                      <a:prstDash val="solid"/>
                    </a:lnR>
                    <a:lnT w="54186">
                      <a:solidFill>
                        <a:srgbClr val="FFFFFF"/>
                      </a:solidFill>
                      <a:prstDash val="solid"/>
                    </a:lnT>
                    <a:lnB w="18062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70431">
                <a:tc>
                  <a:txBody>
                    <a:bodyPr/>
                    <a:lstStyle/>
                    <a:p>
                      <a:pPr marL="120650">
                        <a:lnSpc>
                          <a:spcPct val="100000"/>
                        </a:lnSpc>
                      </a:pPr>
                      <a:r>
                        <a:rPr sz="2250" b="1" spc="-5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2250" b="1" spc="5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2250" b="1" dirty="0">
                          <a:latin typeface="Calibri"/>
                          <a:cs typeface="Calibri"/>
                        </a:rPr>
                        <a:t>iborn</a:t>
                      </a:r>
                      <a:r>
                        <a:rPr sz="2250" b="1" spc="-15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2250" b="1" spc="-5" dirty="0">
                          <a:latin typeface="Calibri"/>
                          <a:cs typeface="Calibri"/>
                        </a:rPr>
                        <a:t>rid</a:t>
                      </a:r>
                      <a:endParaRPr sz="22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8062">
                      <a:solidFill>
                        <a:srgbClr val="FFFFFF"/>
                      </a:solidFill>
                      <a:prstDash val="solid"/>
                    </a:lnL>
                    <a:lnR w="18062">
                      <a:solidFill>
                        <a:srgbClr val="FFFFFF"/>
                      </a:solidFill>
                      <a:prstDash val="solid"/>
                    </a:lnR>
                    <a:lnT w="18062">
                      <a:solidFill>
                        <a:srgbClr val="FFFFFF"/>
                      </a:solidFill>
                      <a:prstDash val="solid"/>
                    </a:lnT>
                    <a:lnB w="18062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2250" spc="-10" dirty="0">
                          <a:latin typeface="Calibri"/>
                          <a:cs typeface="Calibri"/>
                        </a:rPr>
                        <a:t>25</a:t>
                      </a:r>
                      <a:endParaRPr sz="22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8062">
                      <a:solidFill>
                        <a:srgbClr val="FFFFFF"/>
                      </a:solidFill>
                      <a:prstDash val="solid"/>
                    </a:lnL>
                    <a:lnR w="18062">
                      <a:solidFill>
                        <a:srgbClr val="FFFFFF"/>
                      </a:solidFill>
                      <a:prstDash val="solid"/>
                    </a:lnR>
                    <a:lnT w="18062">
                      <a:solidFill>
                        <a:srgbClr val="FFFFFF"/>
                      </a:solidFill>
                      <a:prstDash val="solid"/>
                    </a:lnT>
                    <a:lnB w="18062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476250">
                        <a:lnSpc>
                          <a:spcPct val="100000"/>
                        </a:lnSpc>
                      </a:pPr>
                      <a:r>
                        <a:rPr sz="2250" spc="-10" dirty="0">
                          <a:latin typeface="Calibri"/>
                          <a:cs typeface="Calibri"/>
                        </a:rPr>
                        <a:t>12</a:t>
                      </a:r>
                      <a:r>
                        <a:rPr sz="2250" spc="5" dirty="0">
                          <a:latin typeface="Calibri"/>
                          <a:cs typeface="Calibri"/>
                        </a:rPr>
                        <a:t>.</a:t>
                      </a:r>
                      <a:r>
                        <a:rPr sz="2250" dirty="0">
                          <a:latin typeface="Calibri"/>
                          <a:cs typeface="Calibri"/>
                        </a:rPr>
                        <a:t>5</a:t>
                      </a:r>
                      <a:r>
                        <a:rPr sz="225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250" dirty="0">
                          <a:latin typeface="Calibri"/>
                          <a:cs typeface="Calibri"/>
                        </a:rPr>
                        <a:t>–</a:t>
                      </a:r>
                      <a:r>
                        <a:rPr sz="225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250" spc="-10" dirty="0">
                          <a:latin typeface="Calibri"/>
                          <a:cs typeface="Calibri"/>
                        </a:rPr>
                        <a:t>50</a:t>
                      </a:r>
                      <a:endParaRPr sz="22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8062">
                      <a:solidFill>
                        <a:srgbClr val="FFFFFF"/>
                      </a:solidFill>
                      <a:prstDash val="solid"/>
                    </a:lnL>
                    <a:lnR w="18062">
                      <a:solidFill>
                        <a:srgbClr val="FFFFFF"/>
                      </a:solidFill>
                      <a:prstDash val="solid"/>
                    </a:lnR>
                    <a:lnT w="18062">
                      <a:solidFill>
                        <a:srgbClr val="FFFFFF"/>
                      </a:solidFill>
                      <a:prstDash val="solid"/>
                    </a:lnT>
                    <a:lnB w="18062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</a:pPr>
                      <a:r>
                        <a:rPr sz="2250" spc="-10" dirty="0">
                          <a:latin typeface="Calibri"/>
                          <a:cs typeface="Calibri"/>
                        </a:rPr>
                        <a:t>75</a:t>
                      </a:r>
                      <a:endParaRPr sz="22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8062">
                      <a:solidFill>
                        <a:srgbClr val="FFFFFF"/>
                      </a:solidFill>
                      <a:prstDash val="solid"/>
                    </a:lnL>
                    <a:lnR w="18062">
                      <a:solidFill>
                        <a:srgbClr val="FFFFFF"/>
                      </a:solidFill>
                      <a:prstDash val="solid"/>
                    </a:lnR>
                    <a:lnT w="18062">
                      <a:solidFill>
                        <a:srgbClr val="FFFFFF"/>
                      </a:solidFill>
                      <a:prstDash val="solid"/>
                    </a:lnT>
                    <a:lnB w="18062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250" dirty="0">
                          <a:latin typeface="Calibri"/>
                          <a:cs typeface="Calibri"/>
                        </a:rPr>
                        <a:t>Aç</a:t>
                      </a:r>
                      <a:r>
                        <a:rPr sz="225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250" spc="-45" dirty="0">
                          <a:latin typeface="Calibri"/>
                          <a:cs typeface="Calibri"/>
                        </a:rPr>
                        <a:t>k</a:t>
                      </a:r>
                      <a:r>
                        <a:rPr sz="2250" dirty="0">
                          <a:latin typeface="Calibri"/>
                          <a:cs typeface="Calibri"/>
                        </a:rPr>
                        <a:t>arn</a:t>
                      </a:r>
                      <a:r>
                        <a:rPr sz="2250" spc="5" dirty="0">
                          <a:latin typeface="Calibri"/>
                          <a:cs typeface="Calibri"/>
                        </a:rPr>
                        <a:t>ı</a:t>
                      </a:r>
                      <a:r>
                        <a:rPr sz="2250" dirty="0">
                          <a:latin typeface="Calibri"/>
                          <a:cs typeface="Calibri"/>
                        </a:rPr>
                        <a:t>na</a:t>
                      </a:r>
                      <a:endParaRPr sz="2250">
                        <a:latin typeface="Calibri"/>
                        <a:cs typeface="Calibri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2250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225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250" spc="-40" dirty="0">
                          <a:latin typeface="Calibri"/>
                          <a:cs typeface="Calibri"/>
                        </a:rPr>
                        <a:t>y</a:t>
                      </a:r>
                      <a:r>
                        <a:rPr sz="225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225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250" spc="-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225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225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250" dirty="0">
                          <a:latin typeface="Calibri"/>
                          <a:cs typeface="Calibri"/>
                        </a:rPr>
                        <a:t>2</a:t>
                      </a:r>
                      <a:r>
                        <a:rPr sz="225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250" spc="-80" dirty="0">
                          <a:latin typeface="Calibri"/>
                          <a:cs typeface="Calibri"/>
                        </a:rPr>
                        <a:t>k</a:t>
                      </a:r>
                      <a:r>
                        <a:rPr sz="2250" spc="-2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2250" dirty="0">
                          <a:latin typeface="Calibri"/>
                          <a:cs typeface="Calibri"/>
                        </a:rPr>
                        <a:t>z</a:t>
                      </a:r>
                      <a:endParaRPr sz="22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8062">
                      <a:solidFill>
                        <a:srgbClr val="FFFFFF"/>
                      </a:solidFill>
                      <a:prstDash val="solid"/>
                    </a:lnL>
                    <a:lnR w="18062">
                      <a:solidFill>
                        <a:srgbClr val="FFFFFF"/>
                      </a:solidFill>
                      <a:prstDash val="solid"/>
                    </a:lnR>
                    <a:lnT w="18062">
                      <a:solidFill>
                        <a:srgbClr val="FFFFFF"/>
                      </a:solidFill>
                      <a:prstDash val="solid"/>
                    </a:lnT>
                    <a:lnB w="18062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</a:pPr>
                      <a:r>
                        <a:rPr sz="2250" spc="-10" dirty="0">
                          <a:latin typeface="Calibri"/>
                          <a:cs typeface="Calibri"/>
                        </a:rPr>
                        <a:t>24</a:t>
                      </a:r>
                      <a:endParaRPr sz="22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8062">
                      <a:solidFill>
                        <a:srgbClr val="FFFFFF"/>
                      </a:solidFill>
                      <a:prstDash val="solid"/>
                    </a:lnL>
                    <a:lnR w="18062">
                      <a:solidFill>
                        <a:srgbClr val="FFFFFF"/>
                      </a:solidFill>
                      <a:prstDash val="solid"/>
                    </a:lnR>
                    <a:lnT w="18062">
                      <a:solidFill>
                        <a:srgbClr val="FFFFFF"/>
                      </a:solidFill>
                      <a:prstDash val="solid"/>
                    </a:lnT>
                    <a:lnB w="18062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70431">
                <a:tc>
                  <a:txBody>
                    <a:bodyPr/>
                    <a:lstStyle/>
                    <a:p>
                      <a:pPr marL="120650" marR="244475">
                        <a:lnSpc>
                          <a:spcPct val="101099"/>
                        </a:lnSpc>
                      </a:pPr>
                      <a:r>
                        <a:rPr sz="2250" b="1" spc="-5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2250" b="1" spc="5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2250" b="1" dirty="0">
                          <a:latin typeface="Calibri"/>
                          <a:cs typeface="Calibri"/>
                        </a:rPr>
                        <a:t>ipiz</a:t>
                      </a:r>
                      <a:r>
                        <a:rPr sz="2250" b="1" spc="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2250" b="1" dirty="0">
                          <a:latin typeface="Calibri"/>
                          <a:cs typeface="Calibri"/>
                        </a:rPr>
                        <a:t>d </a:t>
                      </a:r>
                      <a:r>
                        <a:rPr sz="2250" b="1" spc="-70" dirty="0">
                          <a:latin typeface="Calibri"/>
                          <a:cs typeface="Calibri"/>
                        </a:rPr>
                        <a:t>k</a:t>
                      </a:r>
                      <a:r>
                        <a:rPr sz="2250" b="1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2250" b="1" spc="-2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2250" b="1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2250" b="1" spc="-45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2250" b="1" dirty="0">
                          <a:latin typeface="Calibri"/>
                          <a:cs typeface="Calibri"/>
                        </a:rPr>
                        <a:t>ol</a:t>
                      </a:r>
                      <a:r>
                        <a:rPr sz="2250" b="1" spc="5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2250" b="1" dirty="0">
                          <a:latin typeface="Calibri"/>
                          <a:cs typeface="Calibri"/>
                        </a:rPr>
                        <a:t>ü sa</a:t>
                      </a:r>
                      <a:r>
                        <a:rPr sz="2250" b="1" spc="5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2250" b="1" dirty="0">
                          <a:latin typeface="Calibri"/>
                          <a:cs typeface="Calibri"/>
                        </a:rPr>
                        <a:t>ınım</a:t>
                      </a:r>
                      <a:r>
                        <a:rPr sz="225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250" b="1" spc="-35" dirty="0">
                          <a:latin typeface="Calibri"/>
                          <a:cs typeface="Calibri"/>
                        </a:rPr>
                        <a:t>f</a:t>
                      </a:r>
                      <a:r>
                        <a:rPr sz="2250" b="1" dirty="0">
                          <a:latin typeface="Calibri"/>
                          <a:cs typeface="Calibri"/>
                        </a:rPr>
                        <a:t>ormu</a:t>
                      </a:r>
                      <a:endParaRPr sz="22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8062">
                      <a:solidFill>
                        <a:srgbClr val="FFFFFF"/>
                      </a:solidFill>
                      <a:prstDash val="solid"/>
                    </a:lnL>
                    <a:lnR w="18062">
                      <a:solidFill>
                        <a:srgbClr val="FFFFFF"/>
                      </a:solidFill>
                      <a:prstDash val="solid"/>
                    </a:lnR>
                    <a:lnT w="18062">
                      <a:solidFill>
                        <a:srgbClr val="FFFFFF"/>
                      </a:solidFill>
                      <a:prstDash val="solid"/>
                    </a:lnT>
                    <a:lnB w="18062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337185">
                        <a:lnSpc>
                          <a:spcPct val="100000"/>
                        </a:lnSpc>
                      </a:pPr>
                      <a:r>
                        <a:rPr sz="2250" spc="-10" dirty="0">
                          <a:latin typeface="Calibri"/>
                          <a:cs typeface="Calibri"/>
                        </a:rPr>
                        <a:t>2</a:t>
                      </a:r>
                      <a:r>
                        <a:rPr sz="2250" spc="5" dirty="0">
                          <a:latin typeface="Calibri"/>
                          <a:cs typeface="Calibri"/>
                        </a:rPr>
                        <a:t>.</a:t>
                      </a:r>
                      <a:r>
                        <a:rPr sz="2250" dirty="0">
                          <a:latin typeface="Calibri"/>
                          <a:cs typeface="Calibri"/>
                        </a:rPr>
                        <a:t>5</a:t>
                      </a:r>
                      <a:r>
                        <a:rPr sz="225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250" dirty="0">
                          <a:latin typeface="Calibri"/>
                          <a:cs typeface="Calibri"/>
                        </a:rPr>
                        <a:t>–</a:t>
                      </a:r>
                      <a:r>
                        <a:rPr sz="225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250" dirty="0">
                          <a:latin typeface="Calibri"/>
                          <a:cs typeface="Calibri"/>
                        </a:rPr>
                        <a:t>5</a:t>
                      </a:r>
                      <a:r>
                        <a:rPr sz="225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250" dirty="0">
                          <a:latin typeface="Calibri"/>
                          <a:cs typeface="Calibri"/>
                        </a:rPr>
                        <a:t>–</a:t>
                      </a:r>
                      <a:r>
                        <a:rPr sz="225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250" spc="-10" dirty="0">
                          <a:latin typeface="Calibri"/>
                          <a:cs typeface="Calibri"/>
                        </a:rPr>
                        <a:t>10</a:t>
                      </a:r>
                      <a:endParaRPr sz="22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8062">
                      <a:solidFill>
                        <a:srgbClr val="FFFFFF"/>
                      </a:solidFill>
                      <a:prstDash val="solid"/>
                    </a:lnL>
                    <a:lnR w="18062">
                      <a:solidFill>
                        <a:srgbClr val="FFFFFF"/>
                      </a:solidFill>
                      <a:prstDash val="solid"/>
                    </a:lnR>
                    <a:lnT w="18062">
                      <a:solidFill>
                        <a:srgbClr val="FFFFFF"/>
                      </a:solidFill>
                      <a:prstDash val="solid"/>
                    </a:lnT>
                    <a:lnB w="18062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621665">
                        <a:lnSpc>
                          <a:spcPct val="100000"/>
                        </a:lnSpc>
                      </a:pPr>
                      <a:r>
                        <a:rPr sz="2250" spc="-10" dirty="0">
                          <a:latin typeface="Calibri"/>
                          <a:cs typeface="Calibri"/>
                        </a:rPr>
                        <a:t>2</a:t>
                      </a:r>
                      <a:r>
                        <a:rPr sz="2250" spc="5" dirty="0">
                          <a:latin typeface="Calibri"/>
                          <a:cs typeface="Calibri"/>
                        </a:rPr>
                        <a:t>.</a:t>
                      </a:r>
                      <a:r>
                        <a:rPr sz="2250" dirty="0">
                          <a:latin typeface="Calibri"/>
                          <a:cs typeface="Calibri"/>
                        </a:rPr>
                        <a:t>5</a:t>
                      </a:r>
                      <a:r>
                        <a:rPr sz="225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250" dirty="0">
                          <a:latin typeface="Calibri"/>
                          <a:cs typeface="Calibri"/>
                        </a:rPr>
                        <a:t>–</a:t>
                      </a:r>
                      <a:r>
                        <a:rPr sz="225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250" dirty="0">
                          <a:latin typeface="Calibri"/>
                          <a:cs typeface="Calibri"/>
                        </a:rPr>
                        <a:t>5</a:t>
                      </a:r>
                      <a:endParaRPr sz="22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8062">
                      <a:solidFill>
                        <a:srgbClr val="FFFFFF"/>
                      </a:solidFill>
                      <a:prstDash val="solid"/>
                    </a:lnL>
                    <a:lnR w="18062">
                      <a:solidFill>
                        <a:srgbClr val="FFFFFF"/>
                      </a:solidFill>
                      <a:prstDash val="solid"/>
                    </a:lnR>
                    <a:lnT w="18062">
                      <a:solidFill>
                        <a:srgbClr val="FFFFFF"/>
                      </a:solidFill>
                      <a:prstDash val="solid"/>
                    </a:lnT>
                    <a:lnB w="18062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</a:pPr>
                      <a:r>
                        <a:rPr sz="2250" spc="-10" dirty="0">
                          <a:latin typeface="Calibri"/>
                          <a:cs typeface="Calibri"/>
                        </a:rPr>
                        <a:t>20</a:t>
                      </a:r>
                      <a:endParaRPr sz="22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8062">
                      <a:solidFill>
                        <a:srgbClr val="FFFFFF"/>
                      </a:solidFill>
                      <a:prstDash val="solid"/>
                    </a:lnL>
                    <a:lnR w="18062">
                      <a:solidFill>
                        <a:srgbClr val="FFFFFF"/>
                      </a:solidFill>
                      <a:prstDash val="solid"/>
                    </a:lnR>
                    <a:lnT w="18062">
                      <a:solidFill>
                        <a:srgbClr val="FFFFFF"/>
                      </a:solidFill>
                      <a:prstDash val="solid"/>
                    </a:lnT>
                    <a:lnB w="18062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250" dirty="0">
                          <a:latin typeface="Calibri"/>
                          <a:cs typeface="Calibri"/>
                        </a:rPr>
                        <a:t>Aç</a:t>
                      </a:r>
                      <a:r>
                        <a:rPr sz="225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250" spc="-45" dirty="0">
                          <a:latin typeface="Calibri"/>
                          <a:cs typeface="Calibri"/>
                        </a:rPr>
                        <a:t>k</a:t>
                      </a:r>
                      <a:r>
                        <a:rPr sz="2250" dirty="0">
                          <a:latin typeface="Calibri"/>
                          <a:cs typeface="Calibri"/>
                        </a:rPr>
                        <a:t>arn</a:t>
                      </a:r>
                      <a:r>
                        <a:rPr sz="2250" spc="5" dirty="0">
                          <a:latin typeface="Calibri"/>
                          <a:cs typeface="Calibri"/>
                        </a:rPr>
                        <a:t>ı</a:t>
                      </a:r>
                      <a:r>
                        <a:rPr sz="2250" dirty="0">
                          <a:latin typeface="Calibri"/>
                          <a:cs typeface="Calibri"/>
                        </a:rPr>
                        <a:t>na</a:t>
                      </a:r>
                      <a:endParaRPr sz="2250">
                        <a:latin typeface="Calibri"/>
                        <a:cs typeface="Calibri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2250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225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250" spc="-40" dirty="0">
                          <a:latin typeface="Calibri"/>
                          <a:cs typeface="Calibri"/>
                        </a:rPr>
                        <a:t>y</a:t>
                      </a:r>
                      <a:r>
                        <a:rPr sz="2250" dirty="0">
                          <a:latin typeface="Calibri"/>
                          <a:cs typeface="Calibri"/>
                        </a:rPr>
                        <a:t>a da 2</a:t>
                      </a:r>
                      <a:r>
                        <a:rPr sz="225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250" spc="-80" dirty="0">
                          <a:latin typeface="Calibri"/>
                          <a:cs typeface="Calibri"/>
                        </a:rPr>
                        <a:t>k</a:t>
                      </a:r>
                      <a:r>
                        <a:rPr sz="2250" spc="-2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2250" dirty="0">
                          <a:latin typeface="Calibri"/>
                          <a:cs typeface="Calibri"/>
                        </a:rPr>
                        <a:t>z</a:t>
                      </a:r>
                      <a:endParaRPr sz="22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8062">
                      <a:solidFill>
                        <a:srgbClr val="FFFFFF"/>
                      </a:solidFill>
                      <a:prstDash val="solid"/>
                    </a:lnL>
                    <a:lnR w="18062">
                      <a:solidFill>
                        <a:srgbClr val="FFFFFF"/>
                      </a:solidFill>
                      <a:prstDash val="solid"/>
                    </a:lnR>
                    <a:lnT w="18062">
                      <a:solidFill>
                        <a:srgbClr val="FFFFFF"/>
                      </a:solidFill>
                      <a:prstDash val="solid"/>
                    </a:lnT>
                    <a:lnB w="18062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587375">
                        <a:lnSpc>
                          <a:spcPct val="100000"/>
                        </a:lnSpc>
                      </a:pPr>
                      <a:r>
                        <a:rPr sz="2250" spc="-10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2250" dirty="0">
                          <a:latin typeface="Calibri"/>
                          <a:cs typeface="Calibri"/>
                        </a:rPr>
                        <a:t>2</a:t>
                      </a:r>
                      <a:r>
                        <a:rPr sz="225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250" dirty="0">
                          <a:latin typeface="Calibri"/>
                          <a:cs typeface="Calibri"/>
                        </a:rPr>
                        <a:t>–</a:t>
                      </a:r>
                      <a:r>
                        <a:rPr sz="225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250" spc="-10" dirty="0">
                          <a:latin typeface="Calibri"/>
                          <a:cs typeface="Calibri"/>
                        </a:rPr>
                        <a:t>24</a:t>
                      </a:r>
                      <a:endParaRPr sz="22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8062">
                      <a:solidFill>
                        <a:srgbClr val="FFFFFF"/>
                      </a:solidFill>
                      <a:prstDash val="solid"/>
                    </a:lnL>
                    <a:lnR w="18062">
                      <a:solidFill>
                        <a:srgbClr val="FFFFFF"/>
                      </a:solidFill>
                      <a:prstDash val="solid"/>
                    </a:lnR>
                    <a:lnT w="18062">
                      <a:solidFill>
                        <a:srgbClr val="FFFFFF"/>
                      </a:solidFill>
                      <a:prstDash val="solid"/>
                    </a:lnT>
                    <a:lnB w="18062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7416">
                <a:tc>
                  <a:txBody>
                    <a:bodyPr/>
                    <a:lstStyle/>
                    <a:p>
                      <a:pPr marL="120650">
                        <a:lnSpc>
                          <a:spcPct val="100000"/>
                        </a:lnSpc>
                      </a:pPr>
                      <a:r>
                        <a:rPr sz="2250" b="1" spc="-5" dirty="0">
                          <a:latin typeface="Calibri"/>
                          <a:cs typeface="Calibri"/>
                        </a:rPr>
                        <a:t>Gl</a:t>
                      </a:r>
                      <a:r>
                        <a:rPr sz="2250" b="1" spc="1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2250" b="1" dirty="0">
                          <a:latin typeface="Calibri"/>
                          <a:cs typeface="Calibri"/>
                        </a:rPr>
                        <a:t>kl</a:t>
                      </a:r>
                      <a:r>
                        <a:rPr sz="2250" b="1" spc="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2250" b="1" spc="-5" dirty="0">
                          <a:latin typeface="Calibri"/>
                          <a:cs typeface="Calibri"/>
                        </a:rPr>
                        <a:t>zid</a:t>
                      </a:r>
                      <a:endParaRPr sz="22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8062">
                      <a:solidFill>
                        <a:srgbClr val="FFFFFF"/>
                      </a:solidFill>
                      <a:prstDash val="solid"/>
                    </a:lnL>
                    <a:lnR w="18062">
                      <a:solidFill>
                        <a:srgbClr val="FFFFFF"/>
                      </a:solidFill>
                      <a:prstDash val="solid"/>
                    </a:lnR>
                    <a:lnT w="18062">
                      <a:solidFill>
                        <a:srgbClr val="FFFFFF"/>
                      </a:solidFill>
                      <a:prstDash val="solid"/>
                    </a:lnT>
                    <a:lnB w="18062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2250" spc="-10" dirty="0">
                          <a:latin typeface="Calibri"/>
                          <a:cs typeface="Calibri"/>
                        </a:rPr>
                        <a:t>80</a:t>
                      </a:r>
                      <a:endParaRPr sz="22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8062">
                      <a:solidFill>
                        <a:srgbClr val="FFFFFF"/>
                      </a:solidFill>
                      <a:prstDash val="solid"/>
                    </a:lnL>
                    <a:lnR w="18062">
                      <a:solidFill>
                        <a:srgbClr val="FFFFFF"/>
                      </a:solidFill>
                      <a:prstDash val="solid"/>
                    </a:lnR>
                    <a:lnT w="18062">
                      <a:solidFill>
                        <a:srgbClr val="FFFFFF"/>
                      </a:solidFill>
                      <a:prstDash val="solid"/>
                    </a:lnT>
                    <a:lnB w="18062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513080">
                        <a:lnSpc>
                          <a:spcPct val="100000"/>
                        </a:lnSpc>
                      </a:pPr>
                      <a:r>
                        <a:rPr sz="2250" spc="-10" dirty="0">
                          <a:latin typeface="Calibri"/>
                          <a:cs typeface="Calibri"/>
                        </a:rPr>
                        <a:t>8</a:t>
                      </a:r>
                      <a:r>
                        <a:rPr sz="2250" dirty="0">
                          <a:latin typeface="Calibri"/>
                          <a:cs typeface="Calibri"/>
                        </a:rPr>
                        <a:t>0</a:t>
                      </a:r>
                      <a:r>
                        <a:rPr sz="225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250" dirty="0">
                          <a:latin typeface="Calibri"/>
                          <a:cs typeface="Calibri"/>
                        </a:rPr>
                        <a:t>–</a:t>
                      </a:r>
                      <a:r>
                        <a:rPr sz="225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250" spc="-10" dirty="0">
                          <a:latin typeface="Calibri"/>
                          <a:cs typeface="Calibri"/>
                        </a:rPr>
                        <a:t>320</a:t>
                      </a:r>
                      <a:endParaRPr sz="22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8062">
                      <a:solidFill>
                        <a:srgbClr val="FFFFFF"/>
                      </a:solidFill>
                      <a:prstDash val="solid"/>
                    </a:lnL>
                    <a:lnR w="18062">
                      <a:solidFill>
                        <a:srgbClr val="FFFFFF"/>
                      </a:solidFill>
                      <a:prstDash val="solid"/>
                    </a:lnR>
                    <a:lnT w="18062">
                      <a:solidFill>
                        <a:srgbClr val="FFFFFF"/>
                      </a:solidFill>
                      <a:prstDash val="solid"/>
                    </a:lnT>
                    <a:lnB w="18062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250" spc="-10" dirty="0">
                          <a:latin typeface="Calibri"/>
                          <a:cs typeface="Calibri"/>
                        </a:rPr>
                        <a:t>320</a:t>
                      </a:r>
                      <a:endParaRPr sz="22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8062">
                      <a:solidFill>
                        <a:srgbClr val="FFFFFF"/>
                      </a:solidFill>
                      <a:prstDash val="solid"/>
                    </a:lnL>
                    <a:lnR w="18062">
                      <a:solidFill>
                        <a:srgbClr val="FFFFFF"/>
                      </a:solidFill>
                      <a:prstDash val="solid"/>
                    </a:lnR>
                    <a:lnT w="18062">
                      <a:solidFill>
                        <a:srgbClr val="FFFFFF"/>
                      </a:solidFill>
                      <a:prstDash val="solid"/>
                    </a:lnT>
                    <a:lnB w="18062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565150">
                        <a:lnSpc>
                          <a:spcPct val="100000"/>
                        </a:lnSpc>
                      </a:pPr>
                      <a:r>
                        <a:rPr sz="2250" dirty="0">
                          <a:latin typeface="Calibri"/>
                          <a:cs typeface="Calibri"/>
                        </a:rPr>
                        <a:t>Aç</a:t>
                      </a:r>
                      <a:r>
                        <a:rPr sz="225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250" spc="-45" dirty="0">
                          <a:latin typeface="Calibri"/>
                          <a:cs typeface="Calibri"/>
                        </a:rPr>
                        <a:t>k</a:t>
                      </a:r>
                      <a:r>
                        <a:rPr sz="2250" dirty="0">
                          <a:latin typeface="Calibri"/>
                          <a:cs typeface="Calibri"/>
                        </a:rPr>
                        <a:t>arn</a:t>
                      </a:r>
                      <a:r>
                        <a:rPr sz="2250" spc="5" dirty="0">
                          <a:latin typeface="Calibri"/>
                          <a:cs typeface="Calibri"/>
                        </a:rPr>
                        <a:t>ı</a:t>
                      </a:r>
                      <a:r>
                        <a:rPr sz="2250" dirty="0">
                          <a:latin typeface="Calibri"/>
                          <a:cs typeface="Calibri"/>
                        </a:rPr>
                        <a:t>na</a:t>
                      </a:r>
                      <a:endParaRPr sz="2250">
                        <a:latin typeface="Calibri"/>
                        <a:cs typeface="Calibri"/>
                      </a:endParaRPr>
                    </a:p>
                    <a:p>
                      <a:pPr marL="721360" marR="525780" indent="-186690">
                        <a:lnSpc>
                          <a:spcPct val="101099"/>
                        </a:lnSpc>
                        <a:tabLst>
                          <a:tab pos="877569" algn="l"/>
                        </a:tabLst>
                      </a:pPr>
                      <a:r>
                        <a:rPr sz="2250" dirty="0">
                          <a:latin typeface="Calibri"/>
                          <a:cs typeface="Calibri"/>
                        </a:rPr>
                        <a:t>1		</a:t>
                      </a:r>
                      <a:r>
                        <a:rPr sz="2250" spc="-40" dirty="0">
                          <a:latin typeface="Calibri"/>
                          <a:cs typeface="Calibri"/>
                        </a:rPr>
                        <a:t>y</a:t>
                      </a:r>
                      <a:r>
                        <a:rPr sz="2250" dirty="0">
                          <a:latin typeface="Calibri"/>
                          <a:cs typeface="Calibri"/>
                        </a:rPr>
                        <a:t>a da 2</a:t>
                      </a:r>
                      <a:r>
                        <a:rPr sz="225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250" spc="-80" dirty="0">
                          <a:latin typeface="Calibri"/>
                          <a:cs typeface="Calibri"/>
                        </a:rPr>
                        <a:t>k</a:t>
                      </a:r>
                      <a:r>
                        <a:rPr sz="2250" spc="-2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2250" dirty="0">
                          <a:latin typeface="Calibri"/>
                          <a:cs typeface="Calibri"/>
                        </a:rPr>
                        <a:t>z</a:t>
                      </a:r>
                      <a:endParaRPr sz="22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8062">
                      <a:solidFill>
                        <a:srgbClr val="FFFFFF"/>
                      </a:solidFill>
                      <a:prstDash val="solid"/>
                    </a:lnL>
                    <a:lnR w="18062">
                      <a:solidFill>
                        <a:srgbClr val="FFFFFF"/>
                      </a:solidFill>
                      <a:prstDash val="solid"/>
                    </a:lnR>
                    <a:lnT w="18062">
                      <a:solidFill>
                        <a:srgbClr val="FFFFFF"/>
                      </a:solidFill>
                      <a:prstDash val="solid"/>
                    </a:lnT>
                    <a:lnB w="18062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615950">
                        <a:lnSpc>
                          <a:spcPct val="100000"/>
                        </a:lnSpc>
                      </a:pPr>
                      <a:r>
                        <a:rPr sz="2250" spc="-10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2250" dirty="0">
                          <a:latin typeface="Calibri"/>
                          <a:cs typeface="Calibri"/>
                        </a:rPr>
                        <a:t>2</a:t>
                      </a:r>
                      <a:r>
                        <a:rPr sz="225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25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2250" spc="-10" dirty="0">
                          <a:latin typeface="Calibri"/>
                          <a:cs typeface="Calibri"/>
                        </a:rPr>
                        <a:t> 18</a:t>
                      </a:r>
                      <a:endParaRPr sz="22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8062">
                      <a:solidFill>
                        <a:srgbClr val="FFFFFF"/>
                      </a:solidFill>
                      <a:prstDash val="solid"/>
                    </a:lnL>
                    <a:lnR w="18062">
                      <a:solidFill>
                        <a:srgbClr val="FFFFFF"/>
                      </a:solidFill>
                      <a:prstDash val="solid"/>
                    </a:lnR>
                    <a:lnT w="18062">
                      <a:solidFill>
                        <a:srgbClr val="FFFFFF"/>
                      </a:solidFill>
                      <a:prstDash val="solid"/>
                    </a:lnT>
                    <a:lnB w="18062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17226">
                <a:tc>
                  <a:txBody>
                    <a:bodyPr/>
                    <a:lstStyle/>
                    <a:p>
                      <a:pPr marL="120650" marR="385445">
                        <a:lnSpc>
                          <a:spcPct val="101200"/>
                        </a:lnSpc>
                      </a:pPr>
                      <a:r>
                        <a:rPr sz="2250" b="1" spc="-5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2250" b="1" spc="5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2250" b="1" dirty="0">
                          <a:latin typeface="Calibri"/>
                          <a:cs typeface="Calibri"/>
                        </a:rPr>
                        <a:t>ikl</a:t>
                      </a:r>
                      <a:r>
                        <a:rPr sz="2250" b="1" spc="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2250" b="1" spc="-5" dirty="0">
                          <a:latin typeface="Calibri"/>
                          <a:cs typeface="Calibri"/>
                        </a:rPr>
                        <a:t>z</a:t>
                      </a:r>
                      <a:r>
                        <a:rPr sz="2250" b="1" spc="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2250" b="1" dirty="0">
                          <a:latin typeface="Calibri"/>
                          <a:cs typeface="Calibri"/>
                        </a:rPr>
                        <a:t>d </a:t>
                      </a:r>
                      <a:r>
                        <a:rPr sz="2250" b="1" spc="-5" dirty="0">
                          <a:latin typeface="Calibri"/>
                          <a:cs typeface="Calibri"/>
                        </a:rPr>
                        <a:t>mo</a:t>
                      </a:r>
                      <a:r>
                        <a:rPr sz="2250" b="1" spc="-10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2250" b="1" dirty="0">
                          <a:latin typeface="Calibri"/>
                          <a:cs typeface="Calibri"/>
                        </a:rPr>
                        <a:t>ifi</a:t>
                      </a:r>
                      <a:r>
                        <a:rPr sz="2250" b="1" spc="-15" dirty="0">
                          <a:latin typeface="Calibri"/>
                          <a:cs typeface="Calibri"/>
                        </a:rPr>
                        <a:t>y</a:t>
                      </a:r>
                      <a:r>
                        <a:rPr sz="2250" b="1" dirty="0">
                          <a:latin typeface="Calibri"/>
                          <a:cs typeface="Calibri"/>
                        </a:rPr>
                        <a:t>e sa</a:t>
                      </a:r>
                      <a:r>
                        <a:rPr sz="2250" b="1" spc="5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2250" b="1" dirty="0">
                          <a:latin typeface="Calibri"/>
                          <a:cs typeface="Calibri"/>
                        </a:rPr>
                        <a:t>ınım</a:t>
                      </a:r>
                      <a:r>
                        <a:rPr sz="225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250" b="1" spc="-10" dirty="0">
                          <a:latin typeface="Calibri"/>
                          <a:cs typeface="Calibri"/>
                        </a:rPr>
                        <a:t>(</a:t>
                      </a:r>
                      <a:r>
                        <a:rPr sz="2250" b="1" dirty="0">
                          <a:latin typeface="Calibri"/>
                          <a:cs typeface="Calibri"/>
                        </a:rPr>
                        <a:t>MR) </a:t>
                      </a:r>
                      <a:r>
                        <a:rPr sz="2250" b="1" spc="-35" dirty="0">
                          <a:latin typeface="Calibri"/>
                          <a:cs typeface="Calibri"/>
                        </a:rPr>
                        <a:t>f</a:t>
                      </a:r>
                      <a:r>
                        <a:rPr sz="2250" b="1" spc="5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2250" b="1" spc="-5" dirty="0">
                          <a:latin typeface="Calibri"/>
                          <a:cs typeface="Calibri"/>
                        </a:rPr>
                        <a:t>rmu</a:t>
                      </a:r>
                      <a:endParaRPr sz="22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8062">
                      <a:solidFill>
                        <a:srgbClr val="FFFFFF"/>
                      </a:solidFill>
                      <a:prstDash val="solid"/>
                    </a:lnL>
                    <a:lnR w="18062">
                      <a:solidFill>
                        <a:srgbClr val="FFFFFF"/>
                      </a:solidFill>
                      <a:prstDash val="solid"/>
                    </a:lnR>
                    <a:lnT w="18062">
                      <a:solidFill>
                        <a:srgbClr val="FFFFFF"/>
                      </a:solidFill>
                      <a:prstDash val="solid"/>
                    </a:lnT>
                    <a:lnB w="18062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2250" spc="-10" dirty="0">
                          <a:latin typeface="Calibri"/>
                          <a:cs typeface="Calibri"/>
                        </a:rPr>
                        <a:t>30</a:t>
                      </a:r>
                      <a:endParaRPr sz="22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8062">
                      <a:solidFill>
                        <a:srgbClr val="FFFFFF"/>
                      </a:solidFill>
                      <a:prstDash val="solid"/>
                    </a:lnL>
                    <a:lnR w="18062">
                      <a:solidFill>
                        <a:srgbClr val="FFFFFF"/>
                      </a:solidFill>
                      <a:prstDash val="solid"/>
                    </a:lnR>
                    <a:lnT w="18062">
                      <a:solidFill>
                        <a:srgbClr val="FFFFFF"/>
                      </a:solidFill>
                      <a:prstDash val="solid"/>
                    </a:lnT>
                    <a:lnB w="18062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513080">
                        <a:lnSpc>
                          <a:spcPct val="100000"/>
                        </a:lnSpc>
                      </a:pPr>
                      <a:r>
                        <a:rPr sz="2250" spc="-10" dirty="0">
                          <a:latin typeface="Calibri"/>
                          <a:cs typeface="Calibri"/>
                        </a:rPr>
                        <a:t>3</a:t>
                      </a:r>
                      <a:r>
                        <a:rPr sz="2250" dirty="0">
                          <a:latin typeface="Calibri"/>
                          <a:cs typeface="Calibri"/>
                        </a:rPr>
                        <a:t>0</a:t>
                      </a:r>
                      <a:r>
                        <a:rPr sz="225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250" dirty="0">
                          <a:latin typeface="Calibri"/>
                          <a:cs typeface="Calibri"/>
                        </a:rPr>
                        <a:t>–</a:t>
                      </a:r>
                      <a:r>
                        <a:rPr sz="225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250" spc="-10" dirty="0">
                          <a:latin typeface="Calibri"/>
                          <a:cs typeface="Calibri"/>
                        </a:rPr>
                        <a:t>120</a:t>
                      </a:r>
                      <a:endParaRPr sz="22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8062">
                      <a:solidFill>
                        <a:srgbClr val="FFFFFF"/>
                      </a:solidFill>
                      <a:prstDash val="solid"/>
                    </a:lnL>
                    <a:lnR w="18062">
                      <a:solidFill>
                        <a:srgbClr val="FFFFFF"/>
                      </a:solidFill>
                      <a:prstDash val="solid"/>
                    </a:lnR>
                    <a:lnT w="18062">
                      <a:solidFill>
                        <a:srgbClr val="FFFFFF"/>
                      </a:solidFill>
                      <a:prstDash val="solid"/>
                    </a:lnT>
                    <a:lnB w="18062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250" spc="-10" dirty="0">
                          <a:latin typeface="Calibri"/>
                          <a:cs typeface="Calibri"/>
                        </a:rPr>
                        <a:t>120</a:t>
                      </a:r>
                      <a:endParaRPr sz="22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8062">
                      <a:solidFill>
                        <a:srgbClr val="FFFFFF"/>
                      </a:solidFill>
                      <a:prstDash val="solid"/>
                    </a:lnL>
                    <a:lnR w="18062">
                      <a:solidFill>
                        <a:srgbClr val="FFFFFF"/>
                      </a:solidFill>
                      <a:prstDash val="solid"/>
                    </a:lnR>
                    <a:lnT w="18062">
                      <a:solidFill>
                        <a:srgbClr val="FFFFFF"/>
                      </a:solidFill>
                      <a:prstDash val="solid"/>
                    </a:lnT>
                    <a:lnB w="18062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8062">
                      <a:solidFill>
                        <a:srgbClr val="FFFFFF"/>
                      </a:solidFill>
                      <a:prstDash val="solid"/>
                    </a:lnL>
                    <a:lnR w="18062">
                      <a:solidFill>
                        <a:srgbClr val="FFFFFF"/>
                      </a:solidFill>
                      <a:prstDash val="solid"/>
                    </a:lnR>
                    <a:lnT w="18062">
                      <a:solidFill>
                        <a:srgbClr val="FFFFFF"/>
                      </a:solidFill>
                      <a:prstDash val="solid"/>
                    </a:lnT>
                    <a:lnB w="18062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</a:pPr>
                      <a:r>
                        <a:rPr sz="2250" spc="-10" dirty="0">
                          <a:latin typeface="Calibri"/>
                          <a:cs typeface="Calibri"/>
                        </a:rPr>
                        <a:t>24</a:t>
                      </a:r>
                      <a:endParaRPr sz="22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8062">
                      <a:solidFill>
                        <a:srgbClr val="FFFFFF"/>
                      </a:solidFill>
                      <a:prstDash val="solid"/>
                    </a:lnL>
                    <a:lnR w="18062">
                      <a:solidFill>
                        <a:srgbClr val="FFFFFF"/>
                      </a:solidFill>
                      <a:prstDash val="solid"/>
                    </a:lnR>
                    <a:lnT w="18062">
                      <a:solidFill>
                        <a:srgbClr val="FFFFFF"/>
                      </a:solidFill>
                      <a:prstDash val="solid"/>
                    </a:lnT>
                    <a:lnB w="18062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70377">
                <a:tc>
                  <a:txBody>
                    <a:bodyPr/>
                    <a:lstStyle/>
                    <a:p>
                      <a:pPr marL="120650">
                        <a:lnSpc>
                          <a:spcPct val="100000"/>
                        </a:lnSpc>
                      </a:pPr>
                      <a:r>
                        <a:rPr sz="2250" b="1" spc="-5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2250" b="1" spc="5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2250" b="1" dirty="0">
                          <a:latin typeface="Calibri"/>
                          <a:cs typeface="Calibri"/>
                        </a:rPr>
                        <a:t>imepirid</a:t>
                      </a:r>
                      <a:endParaRPr sz="22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8062">
                      <a:solidFill>
                        <a:srgbClr val="FFFFFF"/>
                      </a:solidFill>
                      <a:prstDash val="solid"/>
                    </a:lnL>
                    <a:lnR w="18062">
                      <a:solidFill>
                        <a:srgbClr val="FFFFFF"/>
                      </a:solidFill>
                      <a:prstDash val="solid"/>
                    </a:lnR>
                    <a:lnT w="18062">
                      <a:solidFill>
                        <a:srgbClr val="FFFFFF"/>
                      </a:solidFill>
                      <a:prstDash val="solid"/>
                    </a:lnT>
                    <a:lnB w="18062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337185">
                        <a:lnSpc>
                          <a:spcPct val="100000"/>
                        </a:lnSpc>
                      </a:pPr>
                      <a:r>
                        <a:rPr sz="2250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225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250" dirty="0">
                          <a:latin typeface="Calibri"/>
                          <a:cs typeface="Calibri"/>
                        </a:rPr>
                        <a:t>–</a:t>
                      </a:r>
                      <a:r>
                        <a:rPr sz="225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250" dirty="0">
                          <a:latin typeface="Calibri"/>
                          <a:cs typeface="Calibri"/>
                        </a:rPr>
                        <a:t>2</a:t>
                      </a:r>
                      <a:r>
                        <a:rPr sz="225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250" dirty="0">
                          <a:latin typeface="Calibri"/>
                          <a:cs typeface="Calibri"/>
                        </a:rPr>
                        <a:t>–</a:t>
                      </a:r>
                      <a:r>
                        <a:rPr sz="225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250" dirty="0">
                          <a:latin typeface="Calibri"/>
                          <a:cs typeface="Calibri"/>
                        </a:rPr>
                        <a:t>3</a:t>
                      </a:r>
                      <a:r>
                        <a:rPr sz="225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25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225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250" dirty="0">
                          <a:latin typeface="Calibri"/>
                          <a:cs typeface="Calibri"/>
                        </a:rPr>
                        <a:t>4</a:t>
                      </a:r>
                      <a:endParaRPr sz="22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8062">
                      <a:solidFill>
                        <a:srgbClr val="FFFFFF"/>
                      </a:solidFill>
                      <a:prstDash val="solid"/>
                    </a:lnL>
                    <a:lnR w="18062">
                      <a:solidFill>
                        <a:srgbClr val="FFFFFF"/>
                      </a:solidFill>
                      <a:prstDash val="solid"/>
                    </a:lnR>
                    <a:lnT w="18062">
                      <a:solidFill>
                        <a:srgbClr val="FFFFFF"/>
                      </a:solidFill>
                      <a:prstDash val="solid"/>
                    </a:lnT>
                    <a:lnB w="18062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67945" algn="ctr">
                        <a:lnSpc>
                          <a:spcPct val="100000"/>
                        </a:lnSpc>
                      </a:pPr>
                      <a:r>
                        <a:rPr sz="2250" spc="-10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225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225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250" dirty="0">
                          <a:latin typeface="Calibri"/>
                          <a:cs typeface="Calibri"/>
                        </a:rPr>
                        <a:t>6</a:t>
                      </a:r>
                      <a:endParaRPr sz="22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8062">
                      <a:solidFill>
                        <a:srgbClr val="FFFFFF"/>
                      </a:solidFill>
                      <a:prstDash val="solid"/>
                    </a:lnL>
                    <a:lnR w="18062">
                      <a:solidFill>
                        <a:srgbClr val="FFFFFF"/>
                      </a:solidFill>
                      <a:prstDash val="solid"/>
                    </a:lnR>
                    <a:lnT w="18062">
                      <a:solidFill>
                        <a:srgbClr val="FFFFFF"/>
                      </a:solidFill>
                      <a:prstDash val="solid"/>
                    </a:lnT>
                    <a:lnB w="18062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2250" dirty="0">
                          <a:latin typeface="Calibri"/>
                          <a:cs typeface="Calibri"/>
                        </a:rPr>
                        <a:t>8</a:t>
                      </a:r>
                      <a:endParaRPr sz="22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8062">
                      <a:solidFill>
                        <a:srgbClr val="FFFFFF"/>
                      </a:solidFill>
                      <a:prstDash val="solid"/>
                    </a:lnL>
                    <a:lnR w="18062">
                      <a:solidFill>
                        <a:srgbClr val="FFFFFF"/>
                      </a:solidFill>
                      <a:prstDash val="solid"/>
                    </a:lnR>
                    <a:lnT w="18062">
                      <a:solidFill>
                        <a:srgbClr val="FFFFFF"/>
                      </a:solidFill>
                      <a:prstDash val="solid"/>
                    </a:lnT>
                    <a:lnB w="18062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250" dirty="0">
                          <a:latin typeface="Calibri"/>
                          <a:cs typeface="Calibri"/>
                        </a:rPr>
                        <a:t>Aç</a:t>
                      </a:r>
                      <a:r>
                        <a:rPr sz="225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250" spc="-45" dirty="0">
                          <a:latin typeface="Calibri"/>
                          <a:cs typeface="Calibri"/>
                        </a:rPr>
                        <a:t>k</a:t>
                      </a:r>
                      <a:r>
                        <a:rPr sz="2250" dirty="0">
                          <a:latin typeface="Calibri"/>
                          <a:cs typeface="Calibri"/>
                        </a:rPr>
                        <a:t>arn</a:t>
                      </a:r>
                      <a:r>
                        <a:rPr sz="2250" spc="5" dirty="0">
                          <a:latin typeface="Calibri"/>
                          <a:cs typeface="Calibri"/>
                        </a:rPr>
                        <a:t>ı</a:t>
                      </a:r>
                      <a:r>
                        <a:rPr sz="2250" dirty="0">
                          <a:latin typeface="Calibri"/>
                          <a:cs typeface="Calibri"/>
                        </a:rPr>
                        <a:t>na</a:t>
                      </a:r>
                      <a:endParaRPr sz="2250">
                        <a:latin typeface="Calibri"/>
                        <a:cs typeface="Calibri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2250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225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250" spc="-40" dirty="0">
                          <a:latin typeface="Calibri"/>
                          <a:cs typeface="Calibri"/>
                        </a:rPr>
                        <a:t>y</a:t>
                      </a:r>
                      <a:r>
                        <a:rPr sz="2250" dirty="0">
                          <a:latin typeface="Calibri"/>
                          <a:cs typeface="Calibri"/>
                        </a:rPr>
                        <a:t>a da 2</a:t>
                      </a:r>
                      <a:r>
                        <a:rPr sz="225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250" spc="-80" dirty="0">
                          <a:latin typeface="Calibri"/>
                          <a:cs typeface="Calibri"/>
                        </a:rPr>
                        <a:t>k</a:t>
                      </a:r>
                      <a:r>
                        <a:rPr sz="2250" spc="-2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2250" dirty="0">
                          <a:latin typeface="Calibri"/>
                          <a:cs typeface="Calibri"/>
                        </a:rPr>
                        <a:t>z</a:t>
                      </a:r>
                      <a:endParaRPr sz="22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8062">
                      <a:solidFill>
                        <a:srgbClr val="FFFFFF"/>
                      </a:solidFill>
                      <a:prstDash val="solid"/>
                    </a:lnL>
                    <a:lnR w="18062">
                      <a:solidFill>
                        <a:srgbClr val="FFFFFF"/>
                      </a:solidFill>
                      <a:prstDash val="solid"/>
                    </a:lnR>
                    <a:lnT w="18062">
                      <a:solidFill>
                        <a:srgbClr val="FFFFFF"/>
                      </a:solidFill>
                      <a:prstDash val="solid"/>
                    </a:lnT>
                    <a:lnB w="18062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</a:pPr>
                      <a:r>
                        <a:rPr sz="2250" spc="-10" dirty="0">
                          <a:latin typeface="Calibri"/>
                          <a:cs typeface="Calibri"/>
                        </a:rPr>
                        <a:t>24</a:t>
                      </a:r>
                      <a:endParaRPr sz="22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8062">
                      <a:solidFill>
                        <a:srgbClr val="FFFFFF"/>
                      </a:solidFill>
                      <a:prstDash val="solid"/>
                    </a:lnL>
                    <a:lnR w="18062">
                      <a:solidFill>
                        <a:srgbClr val="FFFFFF"/>
                      </a:solidFill>
                      <a:prstDash val="solid"/>
                    </a:lnR>
                    <a:lnT w="18062">
                      <a:solidFill>
                        <a:srgbClr val="FFFFFF"/>
                      </a:solidFill>
                      <a:prstDash val="solid"/>
                    </a:lnT>
                    <a:lnB w="18062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800" cy="9753600"/>
          </a:xfrm>
          <a:custGeom>
            <a:avLst/>
            <a:gdLst/>
            <a:ahLst/>
            <a:cxnLst/>
            <a:rect l="l" t="t" r="r" b="b"/>
            <a:pathLst>
              <a:path w="13004800" h="9753600">
                <a:moveTo>
                  <a:pt x="0" y="9753600"/>
                </a:moveTo>
                <a:lnTo>
                  <a:pt x="13004800" y="9753600"/>
                </a:lnTo>
                <a:lnTo>
                  <a:pt x="13004800" y="1"/>
                </a:lnTo>
                <a:lnTo>
                  <a:pt x="0" y="1"/>
                </a:lnTo>
                <a:lnTo>
                  <a:pt x="0" y="9753600"/>
                </a:lnTo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867757" y="459086"/>
            <a:ext cx="9264015" cy="16141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5650" dirty="0">
                <a:latin typeface="Calibri"/>
                <a:cs typeface="Calibri"/>
              </a:rPr>
              <a:t>GLİNİDLER</a:t>
            </a:r>
            <a:r>
              <a:rPr sz="5650" spc="55" dirty="0">
                <a:latin typeface="Calibri"/>
                <a:cs typeface="Calibri"/>
              </a:rPr>
              <a:t> </a:t>
            </a:r>
            <a:r>
              <a:rPr sz="5650" dirty="0">
                <a:latin typeface="Calibri"/>
                <a:cs typeface="Calibri"/>
              </a:rPr>
              <a:t>(KI</a:t>
            </a:r>
            <a:r>
              <a:rPr sz="5650" spc="-30" dirty="0">
                <a:latin typeface="Calibri"/>
                <a:cs typeface="Calibri"/>
              </a:rPr>
              <a:t>S</a:t>
            </a:r>
            <a:r>
              <a:rPr sz="5650" dirty="0">
                <a:latin typeface="Calibri"/>
                <a:cs typeface="Calibri"/>
              </a:rPr>
              <a:t>A</a:t>
            </a:r>
            <a:r>
              <a:rPr sz="5650" spc="5" dirty="0">
                <a:latin typeface="Calibri"/>
                <a:cs typeface="Calibri"/>
              </a:rPr>
              <a:t> </a:t>
            </a:r>
            <a:r>
              <a:rPr sz="5650" dirty="0">
                <a:latin typeface="Calibri"/>
                <a:cs typeface="Calibri"/>
              </a:rPr>
              <a:t>ETKİLİ</a:t>
            </a:r>
            <a:r>
              <a:rPr sz="5650" spc="15" dirty="0">
                <a:latin typeface="Calibri"/>
                <a:cs typeface="Calibri"/>
              </a:rPr>
              <a:t> </a:t>
            </a:r>
            <a:r>
              <a:rPr sz="5650" dirty="0">
                <a:latin typeface="Calibri"/>
                <a:cs typeface="Calibri"/>
              </a:rPr>
              <a:t>İNSÜLİN</a:t>
            </a:r>
            <a:endParaRPr sz="5650">
              <a:latin typeface="Calibri"/>
              <a:cs typeface="Calibri"/>
            </a:endParaRPr>
          </a:p>
          <a:p>
            <a:pPr marL="3175" algn="ctr">
              <a:lnSpc>
                <a:spcPct val="100000"/>
              </a:lnSpc>
              <a:spcBef>
                <a:spcPts val="45"/>
              </a:spcBef>
            </a:pPr>
            <a:r>
              <a:rPr sz="5650" spc="-40" dirty="0">
                <a:latin typeface="Calibri"/>
                <a:cs typeface="Calibri"/>
              </a:rPr>
              <a:t>S</a:t>
            </a:r>
            <a:r>
              <a:rPr sz="5650" dirty="0">
                <a:latin typeface="Calibri"/>
                <a:cs typeface="Calibri"/>
              </a:rPr>
              <a:t>A</a:t>
            </a:r>
            <a:r>
              <a:rPr sz="5650" spc="-140" dirty="0">
                <a:latin typeface="Calibri"/>
                <a:cs typeface="Calibri"/>
              </a:rPr>
              <a:t>L</a:t>
            </a:r>
            <a:r>
              <a:rPr sz="5650" dirty="0">
                <a:latin typeface="Calibri"/>
                <a:cs typeface="Calibri"/>
              </a:rPr>
              <a:t>GI</a:t>
            </a:r>
            <a:r>
              <a:rPr sz="5650" spc="-5" dirty="0">
                <a:latin typeface="Calibri"/>
                <a:cs typeface="Calibri"/>
              </a:rPr>
              <a:t>L</a:t>
            </a:r>
            <a:r>
              <a:rPr sz="5650" spc="-440" dirty="0">
                <a:latin typeface="Calibri"/>
                <a:cs typeface="Calibri"/>
              </a:rPr>
              <a:t>A</a:t>
            </a:r>
            <a:r>
              <a:rPr sz="5650" spc="-5" dirty="0">
                <a:latin typeface="Calibri"/>
                <a:cs typeface="Calibri"/>
              </a:rPr>
              <a:t>TICILA</a:t>
            </a:r>
            <a:r>
              <a:rPr sz="5650" spc="15" dirty="0">
                <a:latin typeface="Calibri"/>
                <a:cs typeface="Calibri"/>
              </a:rPr>
              <a:t>R</a:t>
            </a:r>
            <a:r>
              <a:rPr sz="5650" dirty="0">
                <a:latin typeface="Calibri"/>
                <a:cs typeface="Calibri"/>
              </a:rPr>
              <a:t>)</a:t>
            </a:r>
            <a:endParaRPr sz="565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87368" y="6870451"/>
            <a:ext cx="10893425" cy="7410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50" dirty="0">
                <a:latin typeface="Calibri"/>
                <a:cs typeface="Calibri"/>
              </a:rPr>
              <a:t>* Ha</a:t>
            </a:r>
            <a:r>
              <a:rPr sz="2550" spc="-30" dirty="0">
                <a:latin typeface="Calibri"/>
                <a:cs typeface="Calibri"/>
              </a:rPr>
              <a:t>s</a:t>
            </a:r>
            <a:r>
              <a:rPr sz="2550" spc="-40" dirty="0">
                <a:latin typeface="Calibri"/>
                <a:cs typeface="Calibri"/>
              </a:rPr>
              <a:t>t</a:t>
            </a:r>
            <a:r>
              <a:rPr sz="2550" dirty="0">
                <a:latin typeface="Calibri"/>
                <a:cs typeface="Calibri"/>
              </a:rPr>
              <a:t>a</a:t>
            </a:r>
            <a:r>
              <a:rPr sz="2550" spc="20" dirty="0">
                <a:latin typeface="Calibri"/>
                <a:cs typeface="Calibri"/>
              </a:rPr>
              <a:t> </a:t>
            </a:r>
            <a:r>
              <a:rPr sz="2550" dirty="0">
                <a:latin typeface="Calibri"/>
                <a:cs typeface="Calibri"/>
              </a:rPr>
              <a:t>öğ</a:t>
            </a:r>
            <a:r>
              <a:rPr sz="2550" spc="5" dirty="0">
                <a:latin typeface="Calibri"/>
                <a:cs typeface="Calibri"/>
              </a:rPr>
              <a:t>ü</a:t>
            </a:r>
            <a:r>
              <a:rPr sz="2550" dirty="0">
                <a:latin typeface="Calibri"/>
                <a:cs typeface="Calibri"/>
              </a:rPr>
              <a:t>n</a:t>
            </a:r>
            <a:r>
              <a:rPr sz="2550" spc="20" dirty="0">
                <a:latin typeface="Calibri"/>
                <a:cs typeface="Calibri"/>
              </a:rPr>
              <a:t> </a:t>
            </a:r>
            <a:r>
              <a:rPr sz="2550" spc="-20" dirty="0">
                <a:latin typeface="Calibri"/>
                <a:cs typeface="Calibri"/>
              </a:rPr>
              <a:t>a</a:t>
            </a:r>
            <a:r>
              <a:rPr sz="2550" dirty="0">
                <a:latin typeface="Calibri"/>
                <a:cs typeface="Calibri"/>
              </a:rPr>
              <a:t>t</a:t>
            </a:r>
            <a:r>
              <a:rPr sz="2550" spc="-15" dirty="0">
                <a:latin typeface="Calibri"/>
                <a:cs typeface="Calibri"/>
              </a:rPr>
              <a:t>l</a:t>
            </a:r>
            <a:r>
              <a:rPr sz="2550" dirty="0">
                <a:latin typeface="Calibri"/>
                <a:cs typeface="Calibri"/>
              </a:rPr>
              <a:t>a</a:t>
            </a:r>
            <a:r>
              <a:rPr sz="2550" spc="-55" dirty="0">
                <a:latin typeface="Calibri"/>
                <a:cs typeface="Calibri"/>
              </a:rPr>
              <a:t>r</a:t>
            </a:r>
            <a:r>
              <a:rPr sz="2550" dirty="0">
                <a:latin typeface="Calibri"/>
                <a:cs typeface="Calibri"/>
              </a:rPr>
              <a:t>sa</a:t>
            </a:r>
            <a:r>
              <a:rPr sz="2550" spc="5" dirty="0">
                <a:latin typeface="Calibri"/>
                <a:cs typeface="Calibri"/>
              </a:rPr>
              <a:t> </a:t>
            </a:r>
            <a:r>
              <a:rPr sz="2550" dirty="0">
                <a:latin typeface="Calibri"/>
                <a:cs typeface="Calibri"/>
              </a:rPr>
              <a:t>i</a:t>
            </a:r>
            <a:r>
              <a:rPr sz="2550" spc="-15" dirty="0">
                <a:latin typeface="Calibri"/>
                <a:cs typeface="Calibri"/>
              </a:rPr>
              <a:t>l</a:t>
            </a:r>
            <a:r>
              <a:rPr sz="2550" dirty="0">
                <a:latin typeface="Calibri"/>
                <a:cs typeface="Calibri"/>
              </a:rPr>
              <a:t>aç</a:t>
            </a:r>
            <a:r>
              <a:rPr sz="2550" spc="10" dirty="0">
                <a:latin typeface="Calibri"/>
                <a:cs typeface="Calibri"/>
              </a:rPr>
              <a:t> </a:t>
            </a:r>
            <a:r>
              <a:rPr sz="2550" dirty="0">
                <a:latin typeface="Calibri"/>
                <a:cs typeface="Calibri"/>
              </a:rPr>
              <a:t>al</a:t>
            </a:r>
            <a:r>
              <a:rPr sz="2550" spc="-15" dirty="0">
                <a:latin typeface="Calibri"/>
                <a:cs typeface="Calibri"/>
              </a:rPr>
              <a:t>ı</a:t>
            </a:r>
            <a:r>
              <a:rPr sz="2550" dirty="0">
                <a:latin typeface="Calibri"/>
                <a:cs typeface="Calibri"/>
              </a:rPr>
              <a:t>nm</a:t>
            </a:r>
            <a:r>
              <a:rPr sz="2550" spc="5" dirty="0">
                <a:latin typeface="Calibri"/>
                <a:cs typeface="Calibri"/>
              </a:rPr>
              <a:t>a</a:t>
            </a:r>
            <a:r>
              <a:rPr sz="2550" dirty="0">
                <a:latin typeface="Calibri"/>
                <a:cs typeface="Calibri"/>
              </a:rPr>
              <a:t>mal</a:t>
            </a:r>
            <a:r>
              <a:rPr sz="2550" spc="-15" dirty="0">
                <a:latin typeface="Calibri"/>
                <a:cs typeface="Calibri"/>
              </a:rPr>
              <a:t>ı</a:t>
            </a:r>
            <a:r>
              <a:rPr sz="2550" dirty="0">
                <a:latin typeface="Calibri"/>
                <a:cs typeface="Calibri"/>
              </a:rPr>
              <a:t>dı</a:t>
            </a:r>
            <a:r>
              <a:rPr sz="2550" spc="-270" dirty="0">
                <a:latin typeface="Calibri"/>
                <a:cs typeface="Calibri"/>
              </a:rPr>
              <a:t>r</a:t>
            </a:r>
            <a:r>
              <a:rPr sz="2550" dirty="0">
                <a:latin typeface="Calibri"/>
                <a:cs typeface="Calibri"/>
              </a:rPr>
              <a:t>.</a:t>
            </a:r>
            <a:r>
              <a:rPr sz="2550" spc="20" dirty="0">
                <a:latin typeface="Calibri"/>
                <a:cs typeface="Calibri"/>
              </a:rPr>
              <a:t> </a:t>
            </a:r>
            <a:r>
              <a:rPr sz="2550" dirty="0">
                <a:latin typeface="Calibri"/>
                <a:cs typeface="Calibri"/>
              </a:rPr>
              <a:t>A</a:t>
            </a:r>
            <a:r>
              <a:rPr sz="2550" spc="-55" dirty="0">
                <a:latin typeface="Calibri"/>
                <a:cs typeface="Calibri"/>
              </a:rPr>
              <a:t>r</a:t>
            </a:r>
            <a:r>
              <a:rPr sz="2550" dirty="0">
                <a:latin typeface="Calibri"/>
                <a:cs typeface="Calibri"/>
              </a:rPr>
              <a:t>a ö</a:t>
            </a:r>
            <a:r>
              <a:rPr sz="2550" spc="5" dirty="0">
                <a:latin typeface="Calibri"/>
                <a:cs typeface="Calibri"/>
              </a:rPr>
              <a:t>ğ</a:t>
            </a:r>
            <a:r>
              <a:rPr sz="2550" dirty="0">
                <a:latin typeface="Calibri"/>
                <a:cs typeface="Calibri"/>
              </a:rPr>
              <a:t>ün</a:t>
            </a:r>
            <a:r>
              <a:rPr sz="2550" spc="20" dirty="0">
                <a:latin typeface="Calibri"/>
                <a:cs typeface="Calibri"/>
              </a:rPr>
              <a:t> </a:t>
            </a:r>
            <a:r>
              <a:rPr sz="2550" dirty="0">
                <a:latin typeface="Calibri"/>
                <a:cs typeface="Calibri"/>
              </a:rPr>
              <a:t>s</a:t>
            </a:r>
            <a:r>
              <a:rPr sz="2550" spc="-45" dirty="0">
                <a:latin typeface="Calibri"/>
                <a:cs typeface="Calibri"/>
              </a:rPr>
              <a:t>a</a:t>
            </a:r>
            <a:r>
              <a:rPr sz="2550" dirty="0">
                <a:latin typeface="Calibri"/>
                <a:cs typeface="Calibri"/>
              </a:rPr>
              <a:t>y</a:t>
            </a:r>
            <a:r>
              <a:rPr sz="2550" spc="-10" dirty="0">
                <a:latin typeface="Calibri"/>
                <a:cs typeface="Calibri"/>
              </a:rPr>
              <a:t>ı</a:t>
            </a:r>
            <a:r>
              <a:rPr sz="2550" dirty="0">
                <a:latin typeface="Calibri"/>
                <a:cs typeface="Calibri"/>
              </a:rPr>
              <a:t>sı</a:t>
            </a:r>
            <a:r>
              <a:rPr sz="2550" spc="-15" dirty="0">
                <a:latin typeface="Calibri"/>
                <a:cs typeface="Calibri"/>
              </a:rPr>
              <a:t> </a:t>
            </a:r>
            <a:r>
              <a:rPr sz="2550" dirty="0">
                <a:latin typeface="Calibri"/>
                <a:cs typeface="Calibri"/>
              </a:rPr>
              <a:t>dö</a:t>
            </a:r>
            <a:r>
              <a:rPr sz="2550" spc="-40" dirty="0">
                <a:latin typeface="Calibri"/>
                <a:cs typeface="Calibri"/>
              </a:rPr>
              <a:t>r</a:t>
            </a:r>
            <a:r>
              <a:rPr sz="2550" dirty="0">
                <a:latin typeface="Calibri"/>
                <a:cs typeface="Calibri"/>
              </a:rPr>
              <a:t>de</a:t>
            </a:r>
            <a:r>
              <a:rPr sz="2550" spc="25" dirty="0">
                <a:latin typeface="Calibri"/>
                <a:cs typeface="Calibri"/>
              </a:rPr>
              <a:t> </a:t>
            </a:r>
            <a:r>
              <a:rPr sz="2550" spc="-10" dirty="0">
                <a:latin typeface="Calibri"/>
                <a:cs typeface="Calibri"/>
              </a:rPr>
              <a:t>çı</a:t>
            </a:r>
            <a:r>
              <a:rPr sz="2550" spc="-60" dirty="0">
                <a:latin typeface="Calibri"/>
                <a:cs typeface="Calibri"/>
              </a:rPr>
              <a:t>k</a:t>
            </a:r>
            <a:r>
              <a:rPr sz="2550" dirty="0">
                <a:latin typeface="Calibri"/>
                <a:cs typeface="Calibri"/>
              </a:rPr>
              <a:t>a</a:t>
            </a:r>
            <a:r>
              <a:rPr sz="2550" spc="-55" dirty="0">
                <a:latin typeface="Calibri"/>
                <a:cs typeface="Calibri"/>
              </a:rPr>
              <a:t>r</a:t>
            </a:r>
            <a:r>
              <a:rPr sz="2550" dirty="0">
                <a:latin typeface="Calibri"/>
                <a:cs typeface="Calibri"/>
              </a:rPr>
              <a:t>sa</a:t>
            </a:r>
            <a:r>
              <a:rPr sz="2550" spc="20" dirty="0">
                <a:latin typeface="Calibri"/>
                <a:cs typeface="Calibri"/>
              </a:rPr>
              <a:t> </a:t>
            </a:r>
            <a:r>
              <a:rPr sz="2550" dirty="0">
                <a:latin typeface="Calibri"/>
                <a:cs typeface="Calibri"/>
              </a:rPr>
              <a:t>ma</a:t>
            </a:r>
            <a:r>
              <a:rPr sz="2550" spc="-20" dirty="0">
                <a:latin typeface="Calibri"/>
                <a:cs typeface="Calibri"/>
              </a:rPr>
              <a:t>k</a:t>
            </a:r>
            <a:r>
              <a:rPr sz="2550" dirty="0">
                <a:latin typeface="Calibri"/>
                <a:cs typeface="Calibri"/>
              </a:rPr>
              <a:t>simal d</a:t>
            </a:r>
            <a:r>
              <a:rPr sz="2550" spc="-40" dirty="0">
                <a:latin typeface="Calibri"/>
                <a:cs typeface="Calibri"/>
              </a:rPr>
              <a:t>o</a:t>
            </a:r>
            <a:r>
              <a:rPr sz="2550" dirty="0">
                <a:latin typeface="Calibri"/>
                <a:cs typeface="Calibri"/>
              </a:rPr>
              <a:t>z</a:t>
            </a:r>
            <a:endParaRPr sz="25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2550" dirty="0">
                <a:latin typeface="Calibri"/>
                <a:cs typeface="Calibri"/>
              </a:rPr>
              <a:t>16 m</a:t>
            </a:r>
            <a:r>
              <a:rPr sz="2550" spc="90" dirty="0">
                <a:latin typeface="Calibri"/>
                <a:cs typeface="Calibri"/>
              </a:rPr>
              <a:t>g</a:t>
            </a:r>
            <a:r>
              <a:rPr sz="2550" spc="-50" dirty="0">
                <a:latin typeface="Calibri"/>
                <a:cs typeface="Calibri"/>
              </a:rPr>
              <a:t>/</a:t>
            </a:r>
            <a:r>
              <a:rPr sz="2550" dirty="0">
                <a:latin typeface="Calibri"/>
                <a:cs typeface="Calibri"/>
              </a:rPr>
              <a:t>g</a:t>
            </a:r>
            <a:r>
              <a:rPr sz="2550" spc="5" dirty="0">
                <a:latin typeface="Calibri"/>
                <a:cs typeface="Calibri"/>
              </a:rPr>
              <a:t>ü</a:t>
            </a:r>
            <a:r>
              <a:rPr sz="2550" dirty="0">
                <a:latin typeface="Calibri"/>
                <a:cs typeface="Calibri"/>
              </a:rPr>
              <a:t>n</a:t>
            </a:r>
            <a:r>
              <a:rPr sz="2550" spc="-195" dirty="0">
                <a:latin typeface="Calibri"/>
                <a:cs typeface="Calibri"/>
              </a:rPr>
              <a:t>’</a:t>
            </a:r>
            <a:r>
              <a:rPr sz="2550" dirty="0">
                <a:latin typeface="Calibri"/>
                <a:cs typeface="Calibri"/>
              </a:rPr>
              <a:t>di</a:t>
            </a:r>
            <a:r>
              <a:rPr sz="2550" spc="-265" dirty="0">
                <a:latin typeface="Calibri"/>
                <a:cs typeface="Calibri"/>
              </a:rPr>
              <a:t>r</a:t>
            </a:r>
            <a:r>
              <a:rPr sz="2550" dirty="0">
                <a:latin typeface="Calibri"/>
                <a:cs typeface="Calibri"/>
              </a:rPr>
              <a:t>.</a:t>
            </a:r>
            <a:endParaRPr sz="255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0"/>
            <a:ext cx="1816100" cy="18161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553498" y="2508301"/>
          <a:ext cx="11982222" cy="35112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409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519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963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964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964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10335">
                <a:tc>
                  <a:txBody>
                    <a:bodyPr/>
                    <a:lstStyle/>
                    <a:p>
                      <a:pPr marL="120650">
                        <a:lnSpc>
                          <a:spcPct val="100000"/>
                        </a:lnSpc>
                      </a:pPr>
                      <a:r>
                        <a:rPr sz="255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G</a:t>
                      </a:r>
                      <a:r>
                        <a:rPr sz="2550" b="1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</a:t>
                      </a:r>
                      <a:r>
                        <a:rPr sz="2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2550" b="1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</a:t>
                      </a:r>
                      <a:r>
                        <a:rPr sz="2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2550" b="1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</a:t>
                      </a:r>
                      <a:r>
                        <a:rPr sz="255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</a:t>
                      </a:r>
                      <a:r>
                        <a:rPr sz="25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sz="2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</a:t>
                      </a:r>
                      <a:endParaRPr sz="25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8062">
                      <a:solidFill>
                        <a:srgbClr val="FFFFFF"/>
                      </a:solidFill>
                      <a:prstDash val="solid"/>
                    </a:lnL>
                    <a:lnR w="18062">
                      <a:solidFill>
                        <a:srgbClr val="FFFFFF"/>
                      </a:solidFill>
                      <a:prstDash val="solid"/>
                    </a:lnR>
                    <a:lnT w="18062">
                      <a:solidFill>
                        <a:srgbClr val="FFFFFF"/>
                      </a:solidFill>
                      <a:prstDash val="solid"/>
                    </a:lnT>
                    <a:lnB w="54186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121285">
                        <a:lnSpc>
                          <a:spcPct val="100000"/>
                        </a:lnSpc>
                      </a:pPr>
                      <a:r>
                        <a:rPr sz="255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Ti</a:t>
                      </a:r>
                      <a:r>
                        <a:rPr sz="255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2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ari</a:t>
                      </a:r>
                      <a:r>
                        <a:rPr sz="255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550" b="1" spc="-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</a:t>
                      </a:r>
                      <a:r>
                        <a:rPr sz="2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orm</a:t>
                      </a:r>
                      <a:r>
                        <a:rPr sz="255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(t</a:t>
                      </a:r>
                      <a:r>
                        <a:rPr sz="2550" b="1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</a:t>
                      </a:r>
                      <a:r>
                        <a:rPr sz="2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, m</a:t>
                      </a:r>
                      <a:r>
                        <a:rPr sz="255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g)</a:t>
                      </a:r>
                      <a:endParaRPr sz="25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8062">
                      <a:solidFill>
                        <a:srgbClr val="FFFFFF"/>
                      </a:solidFill>
                      <a:prstDash val="solid"/>
                    </a:lnL>
                    <a:lnR w="18062">
                      <a:solidFill>
                        <a:srgbClr val="FFFFFF"/>
                      </a:solidFill>
                      <a:prstDash val="solid"/>
                    </a:lnR>
                    <a:lnT w="18062">
                      <a:solidFill>
                        <a:srgbClr val="FFFFFF"/>
                      </a:solidFill>
                      <a:prstDash val="solid"/>
                    </a:lnT>
                    <a:lnB w="54186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121285">
                        <a:lnSpc>
                          <a:spcPct val="100000"/>
                        </a:lnSpc>
                      </a:pPr>
                      <a:r>
                        <a:rPr sz="2550" b="1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</a:t>
                      </a:r>
                      <a:r>
                        <a:rPr sz="2550" b="1" spc="-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2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z</a:t>
                      </a:r>
                      <a:r>
                        <a:rPr sz="25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sz="2550" b="1" spc="-5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sz="2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alığı</a:t>
                      </a:r>
                      <a:r>
                        <a:rPr sz="2550" b="1" spc="-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(mg)</a:t>
                      </a:r>
                      <a:endParaRPr sz="25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8062">
                      <a:solidFill>
                        <a:srgbClr val="FFFFFF"/>
                      </a:solidFill>
                      <a:prstDash val="solid"/>
                    </a:lnL>
                    <a:lnR w="18062">
                      <a:solidFill>
                        <a:srgbClr val="FFFFFF"/>
                      </a:solidFill>
                      <a:prstDash val="solid"/>
                    </a:lnR>
                    <a:lnT w="18062">
                      <a:solidFill>
                        <a:srgbClr val="FFFFFF"/>
                      </a:solidFill>
                      <a:prstDash val="solid"/>
                    </a:lnT>
                    <a:lnB w="54186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121920" marR="359410">
                        <a:lnSpc>
                          <a:spcPct val="100400"/>
                        </a:lnSpc>
                      </a:pPr>
                      <a:r>
                        <a:rPr sz="2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Ma</a:t>
                      </a:r>
                      <a:r>
                        <a:rPr sz="255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k</a:t>
                      </a:r>
                      <a:r>
                        <a:rPr sz="2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simal</a:t>
                      </a:r>
                      <a:r>
                        <a:rPr sz="2550" b="1" spc="-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</a:t>
                      </a:r>
                      <a:r>
                        <a:rPr sz="2550" b="1" spc="-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2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z (mg)</a:t>
                      </a:r>
                      <a:endParaRPr sz="25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8062">
                      <a:solidFill>
                        <a:srgbClr val="FFFFFF"/>
                      </a:solidFill>
                      <a:prstDash val="solid"/>
                    </a:lnL>
                    <a:lnR w="18062">
                      <a:solidFill>
                        <a:srgbClr val="FFFFFF"/>
                      </a:solidFill>
                      <a:prstDash val="solid"/>
                    </a:lnR>
                    <a:lnT w="18062">
                      <a:solidFill>
                        <a:srgbClr val="FFFFFF"/>
                      </a:solidFill>
                      <a:prstDash val="solid"/>
                    </a:lnT>
                    <a:lnB w="54186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122555">
                        <a:lnSpc>
                          <a:spcPct val="100000"/>
                        </a:lnSpc>
                      </a:pPr>
                      <a:r>
                        <a:rPr sz="2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Alı</a:t>
                      </a:r>
                      <a:r>
                        <a:rPr sz="2550" b="1" spc="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</a:t>
                      </a:r>
                      <a:r>
                        <a:rPr sz="2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ma</a:t>
                      </a:r>
                      <a:r>
                        <a:rPr sz="2550" b="1" spc="-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55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Z</a:t>
                      </a:r>
                      <a:r>
                        <a:rPr sz="25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amanı</a:t>
                      </a:r>
                      <a:endParaRPr sz="25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8062">
                      <a:solidFill>
                        <a:srgbClr val="FFFFFF"/>
                      </a:solidFill>
                      <a:prstDash val="solid"/>
                    </a:lnL>
                    <a:lnR w="18062">
                      <a:solidFill>
                        <a:srgbClr val="FFFFFF"/>
                      </a:solidFill>
                      <a:prstDash val="solid"/>
                    </a:lnR>
                    <a:lnT w="18062">
                      <a:solidFill>
                        <a:srgbClr val="FFFFFF"/>
                      </a:solidFill>
                      <a:prstDash val="solid"/>
                    </a:lnT>
                    <a:lnB w="54186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00479">
                <a:tc>
                  <a:txBody>
                    <a:bodyPr/>
                    <a:lstStyle/>
                    <a:p>
                      <a:pPr marL="120650">
                        <a:lnSpc>
                          <a:spcPct val="100000"/>
                        </a:lnSpc>
                      </a:pPr>
                      <a:r>
                        <a:rPr sz="2550" b="1" spc="-45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2550" b="1" spc="5" dirty="0">
                          <a:latin typeface="Calibri"/>
                          <a:cs typeface="Calibri"/>
                        </a:rPr>
                        <a:t>ep</a:t>
                      </a:r>
                      <a:r>
                        <a:rPr sz="2550" b="1" dirty="0">
                          <a:latin typeface="Calibri"/>
                          <a:cs typeface="Calibri"/>
                        </a:rPr>
                        <a:t>agli</a:t>
                      </a:r>
                      <a:r>
                        <a:rPr sz="2550" b="1" spc="-1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2550" b="1" dirty="0">
                          <a:latin typeface="Calibri"/>
                          <a:cs typeface="Calibri"/>
                        </a:rPr>
                        <a:t>id</a:t>
                      </a:r>
                      <a:endParaRPr sz="25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8062">
                      <a:solidFill>
                        <a:srgbClr val="FFFFFF"/>
                      </a:solidFill>
                      <a:prstDash val="solid"/>
                    </a:lnL>
                    <a:lnR w="18062">
                      <a:solidFill>
                        <a:srgbClr val="FFFFFF"/>
                      </a:solidFill>
                      <a:prstDash val="solid"/>
                    </a:lnR>
                    <a:lnT w="54186">
                      <a:solidFill>
                        <a:srgbClr val="FFFFFF"/>
                      </a:solidFill>
                      <a:prstDash val="solid"/>
                    </a:lnT>
                    <a:lnB w="18062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949325">
                        <a:lnSpc>
                          <a:spcPct val="100000"/>
                        </a:lnSpc>
                      </a:pPr>
                      <a:r>
                        <a:rPr sz="2550" dirty="0">
                          <a:latin typeface="Calibri"/>
                          <a:cs typeface="Calibri"/>
                        </a:rPr>
                        <a:t>0.5 –</a:t>
                      </a:r>
                      <a:r>
                        <a:rPr sz="255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550" dirty="0">
                          <a:latin typeface="Calibri"/>
                          <a:cs typeface="Calibri"/>
                        </a:rPr>
                        <a:t>1.2</a:t>
                      </a:r>
                      <a:endParaRPr sz="25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8062">
                      <a:solidFill>
                        <a:srgbClr val="FFFFFF"/>
                      </a:solidFill>
                      <a:prstDash val="solid"/>
                    </a:lnL>
                    <a:lnR w="18062">
                      <a:solidFill>
                        <a:srgbClr val="FFFFFF"/>
                      </a:solidFill>
                      <a:prstDash val="solid"/>
                    </a:lnR>
                    <a:lnT w="54186">
                      <a:solidFill>
                        <a:srgbClr val="FFFFFF"/>
                      </a:solidFill>
                      <a:prstDash val="solid"/>
                    </a:lnT>
                    <a:lnB w="18062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550" dirty="0">
                          <a:latin typeface="Calibri"/>
                          <a:cs typeface="Calibri"/>
                        </a:rPr>
                        <a:t>0.5 -</a:t>
                      </a:r>
                      <a:r>
                        <a:rPr sz="255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550" dirty="0">
                          <a:latin typeface="Calibri"/>
                          <a:cs typeface="Calibri"/>
                        </a:rPr>
                        <a:t>4</a:t>
                      </a:r>
                      <a:endParaRPr sz="255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2550" dirty="0">
                          <a:latin typeface="Calibri"/>
                          <a:cs typeface="Calibri"/>
                        </a:rPr>
                        <a:t>ana</a:t>
                      </a:r>
                      <a:r>
                        <a:rPr sz="255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550" dirty="0">
                          <a:latin typeface="Calibri"/>
                          <a:cs typeface="Calibri"/>
                        </a:rPr>
                        <a:t>öğ</a:t>
                      </a:r>
                      <a:r>
                        <a:rPr sz="2550" spc="5" dirty="0">
                          <a:latin typeface="Calibri"/>
                          <a:cs typeface="Calibri"/>
                        </a:rPr>
                        <a:t>ü</a:t>
                      </a:r>
                      <a:r>
                        <a:rPr sz="2550" dirty="0">
                          <a:latin typeface="Calibri"/>
                          <a:cs typeface="Calibri"/>
                        </a:rPr>
                        <a:t>nle</a:t>
                      </a:r>
                      <a:r>
                        <a:rPr sz="2550" spc="-4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2550" dirty="0">
                          <a:latin typeface="Calibri"/>
                          <a:cs typeface="Calibri"/>
                        </a:rPr>
                        <a:t>de</a:t>
                      </a:r>
                      <a:endParaRPr sz="25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8062">
                      <a:solidFill>
                        <a:srgbClr val="FFFFFF"/>
                      </a:solidFill>
                      <a:prstDash val="solid"/>
                    </a:lnL>
                    <a:lnR w="18062">
                      <a:solidFill>
                        <a:srgbClr val="FFFFFF"/>
                      </a:solidFill>
                      <a:prstDash val="solid"/>
                    </a:lnR>
                    <a:lnT w="54186">
                      <a:solidFill>
                        <a:srgbClr val="FFFFFF"/>
                      </a:solidFill>
                      <a:prstDash val="solid"/>
                    </a:lnT>
                    <a:lnB w="18062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2550" dirty="0">
                          <a:latin typeface="Calibri"/>
                          <a:cs typeface="Calibri"/>
                        </a:rPr>
                        <a:t>16 *</a:t>
                      </a:r>
                      <a:endParaRPr sz="25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8062">
                      <a:solidFill>
                        <a:srgbClr val="FFFFFF"/>
                      </a:solidFill>
                      <a:prstDash val="solid"/>
                    </a:lnL>
                    <a:lnR w="18062">
                      <a:solidFill>
                        <a:srgbClr val="FFFFFF"/>
                      </a:solidFill>
                      <a:prstDash val="solid"/>
                    </a:lnR>
                    <a:lnT w="54186">
                      <a:solidFill>
                        <a:srgbClr val="FFFFFF"/>
                      </a:solidFill>
                      <a:prstDash val="solid"/>
                    </a:lnT>
                    <a:lnB w="18062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246379" marR="238760" indent="-635" algn="ctr">
                        <a:lnSpc>
                          <a:spcPct val="100400"/>
                        </a:lnSpc>
                      </a:pPr>
                      <a:r>
                        <a:rPr sz="2550" spc="-195" dirty="0">
                          <a:latin typeface="Calibri"/>
                          <a:cs typeface="Calibri"/>
                        </a:rPr>
                        <a:t>Y</a:t>
                      </a:r>
                      <a:r>
                        <a:rPr sz="2550" dirty="0">
                          <a:latin typeface="Calibri"/>
                          <a:cs typeface="Calibri"/>
                        </a:rPr>
                        <a:t>em</a:t>
                      </a:r>
                      <a:r>
                        <a:rPr sz="2550" spc="1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2550" dirty="0">
                          <a:latin typeface="Calibri"/>
                          <a:cs typeface="Calibri"/>
                        </a:rPr>
                        <a:t>k</a:t>
                      </a:r>
                      <a:r>
                        <a:rPr sz="2550" spc="-15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255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2550" spc="-35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2550" spc="-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2550" spc="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2550" dirty="0">
                          <a:latin typeface="Calibri"/>
                          <a:cs typeface="Calibri"/>
                        </a:rPr>
                        <a:t>n h</a:t>
                      </a:r>
                      <a:r>
                        <a:rPr sz="2550" spc="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2550" dirty="0">
                          <a:latin typeface="Calibri"/>
                          <a:cs typeface="Calibri"/>
                        </a:rPr>
                        <a:t>men</a:t>
                      </a:r>
                      <a:r>
                        <a:rPr sz="255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550" dirty="0">
                          <a:latin typeface="Calibri"/>
                          <a:cs typeface="Calibri"/>
                        </a:rPr>
                        <a:t>önce</a:t>
                      </a:r>
                      <a:r>
                        <a:rPr sz="255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550" dirty="0">
                          <a:latin typeface="Calibri"/>
                          <a:cs typeface="Calibri"/>
                        </a:rPr>
                        <a:t>3 </a:t>
                      </a:r>
                      <a:r>
                        <a:rPr sz="2550" spc="-90" dirty="0">
                          <a:latin typeface="Calibri"/>
                          <a:cs typeface="Calibri"/>
                        </a:rPr>
                        <a:t>k</a:t>
                      </a:r>
                      <a:r>
                        <a:rPr sz="2550" spc="-1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2550" dirty="0">
                          <a:latin typeface="Calibri"/>
                          <a:cs typeface="Calibri"/>
                        </a:rPr>
                        <a:t>z</a:t>
                      </a:r>
                      <a:endParaRPr sz="25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8062">
                      <a:solidFill>
                        <a:srgbClr val="FFFFFF"/>
                      </a:solidFill>
                      <a:prstDash val="solid"/>
                    </a:lnL>
                    <a:lnR w="18062">
                      <a:solidFill>
                        <a:srgbClr val="FFFFFF"/>
                      </a:solidFill>
                      <a:prstDash val="solid"/>
                    </a:lnR>
                    <a:lnT w="54186">
                      <a:solidFill>
                        <a:srgbClr val="FFFFFF"/>
                      </a:solidFill>
                      <a:prstDash val="solid"/>
                    </a:lnT>
                    <a:lnB w="18062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00479">
                <a:tc>
                  <a:txBody>
                    <a:bodyPr/>
                    <a:lstStyle/>
                    <a:p>
                      <a:pPr marL="120650">
                        <a:lnSpc>
                          <a:spcPct val="100000"/>
                        </a:lnSpc>
                      </a:pPr>
                      <a:r>
                        <a:rPr sz="2550" b="1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2550" b="1" spc="-1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2550" b="1" spc="-35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2550" b="1" spc="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2550" b="1" spc="-5" dirty="0">
                          <a:latin typeface="Calibri"/>
                          <a:cs typeface="Calibri"/>
                        </a:rPr>
                        <a:t>gli</a:t>
                      </a:r>
                      <a:r>
                        <a:rPr sz="2550" b="1" spc="10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2550" b="1" spc="-1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2550" b="1" dirty="0">
                          <a:latin typeface="Calibri"/>
                          <a:cs typeface="Calibri"/>
                        </a:rPr>
                        <a:t>d</a:t>
                      </a:r>
                      <a:endParaRPr sz="25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8062">
                      <a:solidFill>
                        <a:srgbClr val="FFFFFF"/>
                      </a:solidFill>
                      <a:prstDash val="solid"/>
                    </a:lnL>
                    <a:lnR w="18062">
                      <a:solidFill>
                        <a:srgbClr val="FFFFFF"/>
                      </a:solidFill>
                      <a:prstDash val="solid"/>
                    </a:lnR>
                    <a:lnT w="18062">
                      <a:solidFill>
                        <a:srgbClr val="FFFFFF"/>
                      </a:solidFill>
                      <a:prstDash val="solid"/>
                    </a:lnT>
                    <a:lnB w="18062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</a:pPr>
                      <a:r>
                        <a:rPr sz="2550" spc="-5" dirty="0">
                          <a:latin typeface="Calibri"/>
                          <a:cs typeface="Calibri"/>
                        </a:rPr>
                        <a:t>120</a:t>
                      </a:r>
                      <a:endParaRPr sz="25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8062">
                      <a:solidFill>
                        <a:srgbClr val="FFFFFF"/>
                      </a:solidFill>
                      <a:prstDash val="solid"/>
                    </a:lnL>
                    <a:lnR w="18062">
                      <a:solidFill>
                        <a:srgbClr val="FFFFFF"/>
                      </a:solidFill>
                      <a:prstDash val="solid"/>
                    </a:lnR>
                    <a:lnT w="18062">
                      <a:solidFill>
                        <a:srgbClr val="FFFFFF"/>
                      </a:solidFill>
                      <a:prstDash val="solid"/>
                    </a:lnT>
                    <a:lnB w="18062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516255" marR="335280" indent="-173990">
                        <a:lnSpc>
                          <a:spcPct val="100400"/>
                        </a:lnSpc>
                      </a:pPr>
                      <a:r>
                        <a:rPr sz="2550" dirty="0">
                          <a:latin typeface="Calibri"/>
                          <a:cs typeface="Calibri"/>
                        </a:rPr>
                        <a:t>60 –</a:t>
                      </a:r>
                      <a:r>
                        <a:rPr sz="255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550" dirty="0">
                          <a:latin typeface="Calibri"/>
                          <a:cs typeface="Calibri"/>
                        </a:rPr>
                        <a:t>120 ana öğ</a:t>
                      </a:r>
                      <a:r>
                        <a:rPr sz="2550" spc="5" dirty="0">
                          <a:latin typeface="Calibri"/>
                          <a:cs typeface="Calibri"/>
                        </a:rPr>
                        <a:t>ü</a:t>
                      </a:r>
                      <a:r>
                        <a:rPr sz="2550" dirty="0">
                          <a:latin typeface="Calibri"/>
                          <a:cs typeface="Calibri"/>
                        </a:rPr>
                        <a:t>nle</a:t>
                      </a:r>
                      <a:r>
                        <a:rPr sz="2550" spc="-4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2550" dirty="0">
                          <a:latin typeface="Calibri"/>
                          <a:cs typeface="Calibri"/>
                        </a:rPr>
                        <a:t>de</a:t>
                      </a:r>
                      <a:endParaRPr sz="25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8062">
                      <a:solidFill>
                        <a:srgbClr val="FFFFFF"/>
                      </a:solidFill>
                      <a:prstDash val="solid"/>
                    </a:lnL>
                    <a:lnR w="18062">
                      <a:solidFill>
                        <a:srgbClr val="FFFFFF"/>
                      </a:solidFill>
                      <a:prstDash val="solid"/>
                    </a:lnR>
                    <a:lnT w="18062">
                      <a:solidFill>
                        <a:srgbClr val="FFFFFF"/>
                      </a:solidFill>
                      <a:prstDash val="solid"/>
                    </a:lnT>
                    <a:lnB w="18062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550" spc="-5" dirty="0">
                          <a:latin typeface="Calibri"/>
                          <a:cs typeface="Calibri"/>
                        </a:rPr>
                        <a:t>360</a:t>
                      </a:r>
                      <a:endParaRPr sz="25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8062">
                      <a:solidFill>
                        <a:srgbClr val="FFFFFF"/>
                      </a:solidFill>
                      <a:prstDash val="solid"/>
                    </a:lnL>
                    <a:lnR w="18062">
                      <a:solidFill>
                        <a:srgbClr val="FFFFFF"/>
                      </a:solidFill>
                      <a:prstDash val="solid"/>
                    </a:lnR>
                    <a:lnT w="18062">
                      <a:solidFill>
                        <a:srgbClr val="FFFFFF"/>
                      </a:solidFill>
                      <a:prstDash val="solid"/>
                    </a:lnT>
                    <a:lnB w="18062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550" spc="-195" dirty="0">
                          <a:latin typeface="Calibri"/>
                          <a:cs typeface="Calibri"/>
                        </a:rPr>
                        <a:t>Y</a:t>
                      </a:r>
                      <a:r>
                        <a:rPr sz="2550" dirty="0">
                          <a:latin typeface="Calibri"/>
                          <a:cs typeface="Calibri"/>
                        </a:rPr>
                        <a:t>em</a:t>
                      </a:r>
                      <a:r>
                        <a:rPr sz="2550" spc="1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2550" dirty="0">
                          <a:latin typeface="Calibri"/>
                          <a:cs typeface="Calibri"/>
                        </a:rPr>
                        <a:t>k</a:t>
                      </a:r>
                      <a:r>
                        <a:rPr sz="2550" spc="-15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255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2550" spc="-35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2550" spc="-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2550" spc="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2550" dirty="0">
                          <a:latin typeface="Calibri"/>
                          <a:cs typeface="Calibri"/>
                        </a:rPr>
                        <a:t>n</a:t>
                      </a:r>
                      <a:endParaRPr sz="255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2550" dirty="0">
                          <a:latin typeface="Calibri"/>
                          <a:cs typeface="Calibri"/>
                        </a:rPr>
                        <a:t>önce</a:t>
                      </a:r>
                      <a:r>
                        <a:rPr sz="255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550" dirty="0">
                          <a:latin typeface="Calibri"/>
                          <a:cs typeface="Calibri"/>
                        </a:rPr>
                        <a:t>3</a:t>
                      </a:r>
                      <a:r>
                        <a:rPr sz="255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550" spc="-90" dirty="0">
                          <a:latin typeface="Calibri"/>
                          <a:cs typeface="Calibri"/>
                        </a:rPr>
                        <a:t>k</a:t>
                      </a:r>
                      <a:r>
                        <a:rPr sz="2550" spc="-1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2550" dirty="0">
                          <a:latin typeface="Calibri"/>
                          <a:cs typeface="Calibri"/>
                        </a:rPr>
                        <a:t>z</a:t>
                      </a:r>
                      <a:endParaRPr sz="25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8062">
                      <a:solidFill>
                        <a:srgbClr val="FFFFFF"/>
                      </a:solidFill>
                      <a:prstDash val="solid"/>
                    </a:lnL>
                    <a:lnR w="18062">
                      <a:solidFill>
                        <a:srgbClr val="FFFFFF"/>
                      </a:solidFill>
                      <a:prstDash val="solid"/>
                    </a:lnR>
                    <a:lnT w="18062">
                      <a:solidFill>
                        <a:srgbClr val="FFFFFF"/>
                      </a:solidFill>
                      <a:prstDash val="solid"/>
                    </a:lnT>
                    <a:lnB w="18062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400" y="25398"/>
            <a:ext cx="12954000" cy="9702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84580" y="1413978"/>
            <a:ext cx="11874500" cy="800373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72312" y="40492"/>
            <a:ext cx="11986767" cy="168828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21183" y="422137"/>
            <a:ext cx="8562594" cy="98537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57200" y="25400"/>
            <a:ext cx="11982450" cy="1684020"/>
          </a:xfrm>
          <a:custGeom>
            <a:avLst/>
            <a:gdLst/>
            <a:ahLst/>
            <a:cxnLst/>
            <a:rect l="l" t="t" r="r" b="b"/>
            <a:pathLst>
              <a:path w="11982450" h="1684020">
                <a:moveTo>
                  <a:pt x="0" y="1683974"/>
                </a:moveTo>
                <a:lnTo>
                  <a:pt x="11982450" y="1683974"/>
                </a:lnTo>
                <a:lnTo>
                  <a:pt x="11982450" y="0"/>
                </a:lnTo>
                <a:lnTo>
                  <a:pt x="0" y="0"/>
                </a:lnTo>
                <a:lnTo>
                  <a:pt x="0" y="1683974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71353" rIns="0" bIns="0" rtlCol="0">
            <a:spAutoFit/>
          </a:bodyPr>
          <a:lstStyle/>
          <a:p>
            <a:pPr marL="21590">
              <a:lnSpc>
                <a:spcPct val="100000"/>
              </a:lnSpc>
            </a:pPr>
            <a:r>
              <a:rPr sz="3650" spc="10" dirty="0">
                <a:solidFill>
                  <a:srgbClr val="000099"/>
                </a:solidFill>
                <a:latin typeface="Arial Narrow"/>
                <a:cs typeface="Arial Narrow"/>
              </a:rPr>
              <a:t>Nondiyabetik</a:t>
            </a:r>
            <a:r>
              <a:rPr sz="3650" spc="-25" dirty="0">
                <a:solidFill>
                  <a:srgbClr val="000099"/>
                </a:solidFill>
                <a:latin typeface="Arial Narrow"/>
                <a:cs typeface="Arial Narrow"/>
              </a:rPr>
              <a:t> </a:t>
            </a:r>
            <a:r>
              <a:rPr sz="3650" spc="20" dirty="0">
                <a:solidFill>
                  <a:srgbClr val="000099"/>
                </a:solidFill>
                <a:latin typeface="Arial Narrow"/>
                <a:cs typeface="Arial Narrow"/>
              </a:rPr>
              <a:t>B</a:t>
            </a:r>
            <a:r>
              <a:rPr sz="3650" spc="15" dirty="0">
                <a:solidFill>
                  <a:srgbClr val="000099"/>
                </a:solidFill>
                <a:latin typeface="Arial Narrow"/>
                <a:cs typeface="Arial Narrow"/>
              </a:rPr>
              <a:t>i</a:t>
            </a:r>
            <a:r>
              <a:rPr sz="3650" spc="10" dirty="0">
                <a:solidFill>
                  <a:srgbClr val="000099"/>
                </a:solidFill>
                <a:latin typeface="Arial Narrow"/>
                <a:cs typeface="Arial Narrow"/>
              </a:rPr>
              <a:t>r</a:t>
            </a:r>
            <a:r>
              <a:rPr sz="3650" spc="-5" dirty="0">
                <a:solidFill>
                  <a:srgbClr val="000099"/>
                </a:solidFill>
                <a:latin typeface="Arial Narrow"/>
                <a:cs typeface="Arial Narrow"/>
              </a:rPr>
              <a:t> </a:t>
            </a:r>
            <a:r>
              <a:rPr sz="3650" spc="20" dirty="0">
                <a:solidFill>
                  <a:srgbClr val="000099"/>
                </a:solidFill>
                <a:latin typeface="Arial Narrow"/>
                <a:cs typeface="Arial Narrow"/>
              </a:rPr>
              <a:t>B</a:t>
            </a:r>
            <a:r>
              <a:rPr sz="3650" spc="15" dirty="0">
                <a:solidFill>
                  <a:srgbClr val="000099"/>
                </a:solidFill>
                <a:latin typeface="Arial Narrow"/>
                <a:cs typeface="Arial Narrow"/>
              </a:rPr>
              <a:t>ireyde</a:t>
            </a:r>
            <a:r>
              <a:rPr sz="3650" spc="-20" dirty="0">
                <a:solidFill>
                  <a:srgbClr val="000099"/>
                </a:solidFill>
                <a:latin typeface="Arial Narrow"/>
                <a:cs typeface="Arial Narrow"/>
              </a:rPr>
              <a:t> </a:t>
            </a:r>
            <a:r>
              <a:rPr sz="3650" spc="10" dirty="0">
                <a:solidFill>
                  <a:srgbClr val="000099"/>
                </a:solidFill>
                <a:latin typeface="Arial Narrow"/>
                <a:cs typeface="Arial Narrow"/>
              </a:rPr>
              <a:t>İnsuli</a:t>
            </a:r>
            <a:r>
              <a:rPr sz="3650" spc="25" dirty="0">
                <a:solidFill>
                  <a:srgbClr val="000099"/>
                </a:solidFill>
                <a:latin typeface="Arial Narrow"/>
                <a:cs typeface="Arial Narrow"/>
              </a:rPr>
              <a:t>n</a:t>
            </a:r>
            <a:r>
              <a:rPr sz="3650" spc="10" dirty="0">
                <a:solidFill>
                  <a:srgbClr val="000099"/>
                </a:solidFill>
                <a:latin typeface="Arial Narrow"/>
                <a:cs typeface="Arial Narrow"/>
              </a:rPr>
              <a:t>-</a:t>
            </a:r>
            <a:r>
              <a:rPr sz="3650" spc="-25" dirty="0">
                <a:solidFill>
                  <a:srgbClr val="000099"/>
                </a:solidFill>
                <a:latin typeface="Arial Narrow"/>
                <a:cs typeface="Arial Narrow"/>
              </a:rPr>
              <a:t> </a:t>
            </a:r>
            <a:r>
              <a:rPr sz="3650" spc="10" dirty="0">
                <a:solidFill>
                  <a:srgbClr val="000099"/>
                </a:solidFill>
                <a:latin typeface="Arial Narrow"/>
                <a:cs typeface="Arial Narrow"/>
              </a:rPr>
              <a:t>Gl</a:t>
            </a:r>
            <a:r>
              <a:rPr sz="3650" spc="15" dirty="0">
                <a:solidFill>
                  <a:srgbClr val="000099"/>
                </a:solidFill>
                <a:latin typeface="Arial Narrow"/>
                <a:cs typeface="Arial Narrow"/>
              </a:rPr>
              <a:t>i</a:t>
            </a:r>
            <a:r>
              <a:rPr sz="3650" spc="10" dirty="0">
                <a:solidFill>
                  <a:srgbClr val="000099"/>
                </a:solidFill>
                <a:latin typeface="Arial Narrow"/>
                <a:cs typeface="Arial Narrow"/>
              </a:rPr>
              <a:t>sem</a:t>
            </a:r>
            <a:r>
              <a:rPr sz="3650" spc="5" dirty="0">
                <a:solidFill>
                  <a:srgbClr val="000099"/>
                </a:solidFill>
                <a:latin typeface="Arial Narrow"/>
                <a:cs typeface="Arial Narrow"/>
              </a:rPr>
              <a:t>i</a:t>
            </a:r>
            <a:r>
              <a:rPr sz="3650" spc="-25" dirty="0">
                <a:solidFill>
                  <a:srgbClr val="000099"/>
                </a:solidFill>
                <a:latin typeface="Arial Narrow"/>
                <a:cs typeface="Arial Narrow"/>
              </a:rPr>
              <a:t> </a:t>
            </a:r>
            <a:r>
              <a:rPr sz="3650" spc="10" dirty="0">
                <a:solidFill>
                  <a:srgbClr val="000099"/>
                </a:solidFill>
                <a:latin typeface="Arial Narrow"/>
                <a:cs typeface="Arial Narrow"/>
              </a:rPr>
              <a:t>Profil</a:t>
            </a:r>
            <a:r>
              <a:rPr sz="3650" spc="5" dirty="0">
                <a:solidFill>
                  <a:srgbClr val="000099"/>
                </a:solidFill>
                <a:latin typeface="Arial Narrow"/>
                <a:cs typeface="Arial Narrow"/>
              </a:rPr>
              <a:t>i</a:t>
            </a:r>
            <a:endParaRPr sz="3650">
              <a:latin typeface="Arial Narrow"/>
              <a:cs typeface="Arial Narrow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1277600" y="0"/>
            <a:ext cx="1727200" cy="17145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100" y="25398"/>
            <a:ext cx="12928600" cy="9702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1981" y="588162"/>
            <a:ext cx="3801008" cy="128723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87925" rIns="0" bIns="0" rtlCol="0">
            <a:spAutoFit/>
          </a:bodyPr>
          <a:lstStyle/>
          <a:p>
            <a:pPr marL="248285">
              <a:lnSpc>
                <a:spcPct val="100000"/>
              </a:lnSpc>
            </a:pPr>
            <a:r>
              <a:rPr sz="4800" b="1" dirty="0">
                <a:solidFill>
                  <a:srgbClr val="DCD177"/>
                </a:solidFill>
                <a:latin typeface="Arial Narrow"/>
                <a:cs typeface="Arial Narrow"/>
              </a:rPr>
              <a:t>Ba</a:t>
            </a:r>
            <a:r>
              <a:rPr sz="4800" b="1" spc="-15" dirty="0">
                <a:solidFill>
                  <a:srgbClr val="DCD177"/>
                </a:solidFill>
                <a:latin typeface="Arial Narrow"/>
                <a:cs typeface="Arial Narrow"/>
              </a:rPr>
              <a:t>z</a:t>
            </a:r>
            <a:r>
              <a:rPr sz="4800" b="1" dirty="0">
                <a:solidFill>
                  <a:srgbClr val="DCD177"/>
                </a:solidFill>
                <a:latin typeface="Arial Narrow"/>
                <a:cs typeface="Arial Narrow"/>
              </a:rPr>
              <a:t>al</a:t>
            </a:r>
            <a:r>
              <a:rPr sz="4800" b="1" spc="25" dirty="0">
                <a:solidFill>
                  <a:srgbClr val="DCD177"/>
                </a:solidFill>
                <a:latin typeface="Arial Narrow"/>
                <a:cs typeface="Arial Narrow"/>
              </a:rPr>
              <a:t> </a:t>
            </a:r>
            <a:r>
              <a:rPr sz="4800" b="1" dirty="0">
                <a:solidFill>
                  <a:srgbClr val="DCD177"/>
                </a:solidFill>
                <a:latin typeface="Arial Narrow"/>
                <a:cs typeface="Arial Narrow"/>
              </a:rPr>
              <a:t>İnsü</a:t>
            </a:r>
            <a:r>
              <a:rPr sz="4800" b="1" spc="5" dirty="0">
                <a:solidFill>
                  <a:srgbClr val="DCD177"/>
                </a:solidFill>
                <a:latin typeface="Arial Narrow"/>
                <a:cs typeface="Arial Narrow"/>
              </a:rPr>
              <a:t>l</a:t>
            </a:r>
            <a:r>
              <a:rPr sz="4800" b="1" dirty="0">
                <a:solidFill>
                  <a:srgbClr val="DCD177"/>
                </a:solidFill>
                <a:latin typeface="Arial Narrow"/>
                <a:cs typeface="Arial Narrow"/>
              </a:rPr>
              <a:t>in</a:t>
            </a:r>
            <a:endParaRPr sz="4800">
              <a:latin typeface="Arial Narrow"/>
              <a:cs typeface="Arial Narrow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09113" y="2996612"/>
            <a:ext cx="11877074" cy="19448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801116" y="3152575"/>
            <a:ext cx="11405870" cy="1492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97840" marR="5080" indent="-485140" algn="just">
              <a:lnSpc>
                <a:spcPct val="100000"/>
              </a:lnSpc>
              <a:buClr>
                <a:srgbClr val="DCD177"/>
              </a:buClr>
              <a:buFont typeface="Microsoft Sans Serif"/>
              <a:buChar char="•"/>
              <a:tabLst>
                <a:tab pos="498475" algn="l"/>
              </a:tabLst>
            </a:pPr>
            <a:r>
              <a:rPr sz="3400" spc="-25" dirty="0">
                <a:solidFill>
                  <a:srgbClr val="FFFFFF"/>
                </a:solidFill>
                <a:latin typeface="Tahoma"/>
                <a:cs typeface="Tahoma"/>
              </a:rPr>
              <a:t>Baza</a:t>
            </a:r>
            <a:r>
              <a:rPr sz="3400" spc="-10" dirty="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  </a:t>
            </a:r>
            <a:r>
              <a:rPr sz="3400" spc="-3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400" spc="-15" dirty="0">
                <a:solidFill>
                  <a:srgbClr val="FFFFFF"/>
                </a:solidFill>
                <a:latin typeface="Tahoma"/>
                <a:cs typeface="Tahoma"/>
              </a:rPr>
              <a:t>insülin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  </a:t>
            </a:r>
            <a:r>
              <a:rPr sz="3400" spc="-3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400" spc="-20" dirty="0">
                <a:solidFill>
                  <a:srgbClr val="FFFFFF"/>
                </a:solidFill>
                <a:latin typeface="Tahoma"/>
                <a:cs typeface="Tahoma"/>
              </a:rPr>
              <a:t>veri</a:t>
            </a:r>
            <a:r>
              <a:rPr sz="3400" spc="-5" dirty="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sz="3400" spc="-30" dirty="0">
                <a:solidFill>
                  <a:srgbClr val="FFFFFF"/>
                </a:solidFill>
                <a:latin typeface="Tahoma"/>
                <a:cs typeface="Tahoma"/>
              </a:rPr>
              <a:t>m</a:t>
            </a:r>
            <a:r>
              <a:rPr sz="3400" spc="-45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3400" spc="-20" dirty="0">
                <a:solidFill>
                  <a:srgbClr val="FFFFFF"/>
                </a:solidFill>
                <a:latin typeface="Tahoma"/>
                <a:cs typeface="Tahoma"/>
              </a:rPr>
              <a:t>sinin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  </a:t>
            </a:r>
            <a:r>
              <a:rPr sz="3400" spc="-29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400" spc="-25" dirty="0">
                <a:solidFill>
                  <a:srgbClr val="FFFFFF"/>
                </a:solidFill>
                <a:latin typeface="Tahoma"/>
                <a:cs typeface="Tahoma"/>
              </a:rPr>
              <a:t>am</a:t>
            </a:r>
            <a:r>
              <a:rPr sz="3400" spc="-4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3400" spc="-15" dirty="0">
                <a:solidFill>
                  <a:srgbClr val="FFFFFF"/>
                </a:solidFill>
                <a:latin typeface="Tahoma"/>
                <a:cs typeface="Tahoma"/>
              </a:rPr>
              <a:t>cı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  </a:t>
            </a:r>
            <a:r>
              <a:rPr sz="3400" spc="-3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400" spc="-15" dirty="0">
                <a:solidFill>
                  <a:srgbClr val="FFFFFF"/>
                </a:solidFill>
                <a:latin typeface="Tahoma"/>
                <a:cs typeface="Tahoma"/>
              </a:rPr>
              <a:t>postabsorptif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  </a:t>
            </a:r>
            <a:r>
              <a:rPr sz="3400" spc="-3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400" spc="-25" dirty="0">
                <a:solidFill>
                  <a:srgbClr val="FFFFFF"/>
                </a:solidFill>
                <a:latin typeface="Tahoma"/>
                <a:cs typeface="Tahoma"/>
              </a:rPr>
              <a:t>safha</a:t>
            </a:r>
            <a:r>
              <a:rPr sz="3400" spc="-20" dirty="0">
                <a:solidFill>
                  <a:srgbClr val="FFFFFF"/>
                </a:solidFill>
                <a:latin typeface="Tahoma"/>
                <a:cs typeface="Tahoma"/>
              </a:rPr>
              <a:t> boyunca</a:t>
            </a:r>
            <a:r>
              <a:rPr sz="3400" spc="39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400" spc="-35" dirty="0">
                <a:solidFill>
                  <a:srgbClr val="FFFFFF"/>
                </a:solidFill>
                <a:latin typeface="Tahoma"/>
                <a:cs typeface="Tahoma"/>
              </a:rPr>
              <a:t>k</a:t>
            </a:r>
            <a:r>
              <a:rPr sz="3400" spc="-20" dirty="0">
                <a:solidFill>
                  <a:srgbClr val="FFFFFF"/>
                </a:solidFill>
                <a:latin typeface="Tahoma"/>
                <a:cs typeface="Tahoma"/>
              </a:rPr>
              <a:t>an</a:t>
            </a:r>
            <a:r>
              <a:rPr sz="3400" spc="38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400" spc="-15" dirty="0">
                <a:solidFill>
                  <a:srgbClr val="FFFFFF"/>
                </a:solidFill>
                <a:latin typeface="Tahoma"/>
                <a:cs typeface="Tahoma"/>
              </a:rPr>
              <a:t>gl</a:t>
            </a:r>
            <a:r>
              <a:rPr sz="3400" spc="-10" dirty="0">
                <a:solidFill>
                  <a:srgbClr val="FFFFFF"/>
                </a:solidFill>
                <a:latin typeface="Tahoma"/>
                <a:cs typeface="Tahoma"/>
              </a:rPr>
              <a:t>u</a:t>
            </a:r>
            <a:r>
              <a:rPr sz="3400" spc="-35" dirty="0">
                <a:solidFill>
                  <a:srgbClr val="FFFFFF"/>
                </a:solidFill>
                <a:latin typeface="Tahoma"/>
                <a:cs typeface="Tahoma"/>
              </a:rPr>
              <a:t>ko</a:t>
            </a:r>
            <a:r>
              <a:rPr sz="3400" spc="-25" dirty="0">
                <a:solidFill>
                  <a:srgbClr val="FFFFFF"/>
                </a:solidFill>
                <a:latin typeface="Tahoma"/>
                <a:cs typeface="Tahoma"/>
              </a:rPr>
              <a:t>zun</a:t>
            </a:r>
            <a:r>
              <a:rPr sz="3400" spc="-35" dirty="0">
                <a:solidFill>
                  <a:srgbClr val="FFFFFF"/>
                </a:solidFill>
                <a:latin typeface="Tahoma"/>
                <a:cs typeface="Tahoma"/>
              </a:rPr>
              <a:t>u</a:t>
            </a:r>
            <a:r>
              <a:rPr sz="3400" spc="-20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3400" spc="38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400" spc="-15" dirty="0">
                <a:solidFill>
                  <a:srgbClr val="FFFFFF"/>
                </a:solidFill>
                <a:latin typeface="Tahoma"/>
                <a:cs typeface="Tahoma"/>
              </a:rPr>
              <a:t>di</a:t>
            </a:r>
            <a:r>
              <a:rPr sz="3400" spc="-10" dirty="0">
                <a:solidFill>
                  <a:srgbClr val="FFFFFF"/>
                </a:solidFill>
                <a:latin typeface="Tahoma"/>
                <a:cs typeface="Tahoma"/>
              </a:rPr>
              <a:t>y</a:t>
            </a:r>
            <a:r>
              <a:rPr sz="3400" spc="-4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3400" spc="-15" dirty="0">
                <a:solidFill>
                  <a:srgbClr val="FFFFFF"/>
                </a:solidFill>
                <a:latin typeface="Tahoma"/>
                <a:cs typeface="Tahoma"/>
              </a:rPr>
              <a:t>betli</a:t>
            </a:r>
            <a:r>
              <a:rPr sz="3400" spc="38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400" spc="-15" dirty="0">
                <a:solidFill>
                  <a:srgbClr val="FFFFFF"/>
                </a:solidFill>
                <a:latin typeface="Tahoma"/>
                <a:cs typeface="Tahoma"/>
              </a:rPr>
              <a:t>ol</a:t>
            </a:r>
            <a:r>
              <a:rPr sz="3400" spc="-45" dirty="0">
                <a:solidFill>
                  <a:srgbClr val="FFFFFF"/>
                </a:solidFill>
                <a:latin typeface="Tahoma"/>
                <a:cs typeface="Tahoma"/>
              </a:rPr>
              <a:t>m</a:t>
            </a:r>
            <a:r>
              <a:rPr sz="3400" spc="-20" dirty="0">
                <a:solidFill>
                  <a:srgbClr val="FFFFFF"/>
                </a:solidFill>
                <a:latin typeface="Tahoma"/>
                <a:cs typeface="Tahoma"/>
              </a:rPr>
              <a:t>ayan</a:t>
            </a:r>
            <a:r>
              <a:rPr sz="3400" spc="39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400" spc="-15" dirty="0">
                <a:solidFill>
                  <a:srgbClr val="FFFFFF"/>
                </a:solidFill>
                <a:latin typeface="Tahoma"/>
                <a:cs typeface="Tahoma"/>
              </a:rPr>
              <a:t>kişilerdekine </a:t>
            </a:r>
            <a:r>
              <a:rPr sz="3400" spc="-20" dirty="0">
                <a:solidFill>
                  <a:srgbClr val="FFFFFF"/>
                </a:solidFill>
                <a:latin typeface="Tahoma"/>
                <a:cs typeface="Tahoma"/>
              </a:rPr>
              <a:t>ben</a:t>
            </a:r>
            <a:r>
              <a:rPr sz="3400" spc="-10" dirty="0">
                <a:solidFill>
                  <a:srgbClr val="FFFFFF"/>
                </a:solidFill>
                <a:latin typeface="Tahoma"/>
                <a:cs typeface="Tahoma"/>
              </a:rPr>
              <a:t>z</a:t>
            </a:r>
            <a:r>
              <a:rPr sz="3400" spc="-25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3400" spc="-15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3400" spc="-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400" spc="-20" dirty="0">
                <a:solidFill>
                  <a:srgbClr val="FFFFFF"/>
                </a:solidFill>
                <a:latin typeface="Tahoma"/>
                <a:cs typeface="Tahoma"/>
              </a:rPr>
              <a:t>dar</a:t>
            </a:r>
            <a:r>
              <a:rPr sz="3400" spc="-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400" spc="-15" dirty="0">
                <a:solidFill>
                  <a:srgbClr val="FFFFFF"/>
                </a:solidFill>
                <a:latin typeface="Tahoma"/>
                <a:cs typeface="Tahoma"/>
              </a:rPr>
              <a:t>sınır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sz="3400" spc="-15" dirty="0">
                <a:solidFill>
                  <a:srgbClr val="FFFFFF"/>
                </a:solidFill>
                <a:latin typeface="Tahoma"/>
                <a:cs typeface="Tahoma"/>
              </a:rPr>
              <a:t>ar</a:t>
            </a:r>
            <a:r>
              <a:rPr sz="3400" spc="-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400" spc="-15" dirty="0">
                <a:solidFill>
                  <a:srgbClr val="FFFFFF"/>
                </a:solidFill>
                <a:latin typeface="Tahoma"/>
                <a:cs typeface="Tahoma"/>
              </a:rPr>
              <a:t>için</a:t>
            </a:r>
            <a:r>
              <a:rPr sz="3400" spc="-20" dirty="0">
                <a:solidFill>
                  <a:srgbClr val="FFFFFF"/>
                </a:solidFill>
                <a:latin typeface="Tahoma"/>
                <a:cs typeface="Tahoma"/>
              </a:rPr>
              <a:t>de</a:t>
            </a:r>
            <a:r>
              <a:rPr sz="3400" spc="-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400" spc="-20" dirty="0">
                <a:solidFill>
                  <a:srgbClr val="FFFFFF"/>
                </a:solidFill>
                <a:latin typeface="Tahoma"/>
                <a:cs typeface="Tahoma"/>
              </a:rPr>
              <a:t>ka</a:t>
            </a:r>
            <a:r>
              <a:rPr sz="3400" spc="-5" dirty="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sz="3400" spc="-20" dirty="0">
                <a:solidFill>
                  <a:srgbClr val="FFFFFF"/>
                </a:solidFill>
                <a:latin typeface="Tahoma"/>
                <a:cs typeface="Tahoma"/>
              </a:rPr>
              <a:t>masının</a:t>
            </a:r>
            <a:r>
              <a:rPr sz="3400" spc="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400" spc="-20" dirty="0">
                <a:solidFill>
                  <a:srgbClr val="FFFFFF"/>
                </a:solidFill>
                <a:latin typeface="Tahoma"/>
                <a:cs typeface="Tahoma"/>
              </a:rPr>
              <a:t>sağla</a:t>
            </a:r>
            <a:r>
              <a:rPr sz="3400" spc="-10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3400" spc="-20" dirty="0">
                <a:solidFill>
                  <a:srgbClr val="FFFFFF"/>
                </a:solidFill>
                <a:latin typeface="Tahoma"/>
                <a:cs typeface="Tahoma"/>
              </a:rPr>
              <a:t>masıd</a:t>
            </a:r>
            <a:r>
              <a:rPr sz="3400" spc="-5" dirty="0">
                <a:solidFill>
                  <a:srgbClr val="FFFFFF"/>
                </a:solidFill>
                <a:latin typeface="Tahoma"/>
                <a:cs typeface="Tahoma"/>
              </a:rPr>
              <a:t>ır</a:t>
            </a:r>
            <a:r>
              <a:rPr sz="3400" spc="-15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endParaRPr sz="3400">
              <a:latin typeface="Tahoma"/>
              <a:cs typeface="Tahom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1188700" y="0"/>
            <a:ext cx="1816100" cy="18161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00" y="12698"/>
            <a:ext cx="12979400" cy="9728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58326" y="680702"/>
            <a:ext cx="3895982" cy="12906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94169" rIns="0" bIns="0" rtlCol="0">
            <a:spAutoFit/>
          </a:bodyPr>
          <a:lstStyle/>
          <a:p>
            <a:pPr marL="226060">
              <a:lnSpc>
                <a:spcPts val="5690"/>
              </a:lnSpc>
            </a:pPr>
            <a:r>
              <a:rPr sz="4800" b="1" dirty="0">
                <a:solidFill>
                  <a:srgbClr val="DCD177"/>
                </a:solidFill>
                <a:latin typeface="Arial Narrow"/>
                <a:cs typeface="Arial Narrow"/>
              </a:rPr>
              <a:t>Bolus İnsü</a:t>
            </a:r>
            <a:r>
              <a:rPr sz="4800" b="1" spc="10" dirty="0">
                <a:solidFill>
                  <a:srgbClr val="DCD177"/>
                </a:solidFill>
                <a:latin typeface="Arial Narrow"/>
                <a:cs typeface="Arial Narrow"/>
              </a:rPr>
              <a:t>l</a:t>
            </a:r>
            <a:r>
              <a:rPr sz="4800" b="1" dirty="0">
                <a:solidFill>
                  <a:srgbClr val="DCD177"/>
                </a:solidFill>
                <a:latin typeface="Arial Narrow"/>
                <a:cs typeface="Arial Narrow"/>
              </a:rPr>
              <a:t>in</a:t>
            </a:r>
            <a:endParaRPr sz="4800">
              <a:latin typeface="Arial Narrow"/>
              <a:cs typeface="Arial Narrow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85956" y="2088048"/>
            <a:ext cx="11923741" cy="246880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78763" y="2255350"/>
            <a:ext cx="3096260" cy="440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99745" indent="-487045">
              <a:lnSpc>
                <a:spcPts val="4045"/>
              </a:lnSpc>
              <a:buClr>
                <a:srgbClr val="DCD177"/>
              </a:buClr>
              <a:buFont typeface="Microsoft Sans Serif"/>
              <a:buChar char="•"/>
              <a:tabLst>
                <a:tab pos="500380" algn="l"/>
                <a:tab pos="1868805" algn="l"/>
              </a:tabLst>
            </a:pPr>
            <a:r>
              <a:rPr sz="3400" spc="-5" dirty="0">
                <a:solidFill>
                  <a:srgbClr val="FFFFFF"/>
                </a:solidFill>
                <a:latin typeface="Tahoma"/>
                <a:cs typeface="Tahoma"/>
              </a:rPr>
              <a:t>B</a:t>
            </a:r>
            <a:r>
              <a:rPr sz="3400" spc="5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3400" spc="-25" dirty="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us	insülin</a:t>
            </a:r>
            <a:endParaRPr sz="34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197572" y="2242650"/>
            <a:ext cx="3775075" cy="4578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747010" algn="l"/>
              </a:tabLst>
            </a:pPr>
            <a:r>
              <a:rPr sz="3400" spc="-5" dirty="0">
                <a:solidFill>
                  <a:srgbClr val="FFFFFF"/>
                </a:solidFill>
                <a:latin typeface="Tahoma"/>
                <a:cs typeface="Tahoma"/>
              </a:rPr>
              <a:t>verilm</a:t>
            </a:r>
            <a:r>
              <a:rPr sz="3400" spc="-1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3400" spc="-5" dirty="0">
                <a:solidFill>
                  <a:srgbClr val="FFFFFF"/>
                </a:solidFill>
                <a:latin typeface="Tahoma"/>
                <a:cs typeface="Tahoma"/>
              </a:rPr>
              <a:t>sin</a:t>
            </a:r>
            <a:r>
              <a:rPr sz="3400" spc="15" dirty="0">
                <a:solidFill>
                  <a:srgbClr val="FFFFFF"/>
                </a:solidFill>
                <a:latin typeface="Tahoma"/>
                <a:cs typeface="Tahoma"/>
              </a:rPr>
              <a:t>d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e	am</a:t>
            </a:r>
            <a:r>
              <a:rPr sz="3400" spc="-2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ç</a:t>
            </a:r>
            <a:endParaRPr sz="34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292932" y="2242650"/>
            <a:ext cx="2365375" cy="4578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sz="3400" spc="10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3400" spc="-5" dirty="0">
                <a:solidFill>
                  <a:srgbClr val="FFFFFF"/>
                </a:solidFill>
                <a:latin typeface="Tahoma"/>
                <a:cs typeface="Tahoma"/>
              </a:rPr>
              <a:t>stprandial</a:t>
            </a:r>
            <a:endParaRPr sz="340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980208" y="2242650"/>
            <a:ext cx="1248410" cy="9766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1435" marR="5080" indent="-39370">
              <a:lnSpc>
                <a:spcPct val="100000"/>
              </a:lnSpc>
            </a:pP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glukoz </a:t>
            </a:r>
            <a:r>
              <a:rPr sz="3400" spc="-5" dirty="0">
                <a:solidFill>
                  <a:srgbClr val="FFFFFF"/>
                </a:solidFill>
                <a:latin typeface="Tahoma"/>
                <a:cs typeface="Tahoma"/>
              </a:rPr>
              <a:t>ser</a:t>
            </a:r>
            <a:r>
              <a:rPr sz="3400" spc="-20" dirty="0">
                <a:solidFill>
                  <a:srgbClr val="FFFFFF"/>
                </a:solidFill>
                <a:latin typeface="Tahoma"/>
                <a:cs typeface="Tahoma"/>
              </a:rPr>
              <a:t>u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m</a:t>
            </a:r>
            <a:endParaRPr sz="340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65923" y="2761487"/>
            <a:ext cx="9483725" cy="4578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3013075" algn="l"/>
                <a:tab pos="4914900" algn="l"/>
                <a:tab pos="5849620" algn="l"/>
                <a:tab pos="7582534" algn="l"/>
              </a:tabLst>
            </a:pP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y</a:t>
            </a:r>
            <a:r>
              <a:rPr sz="3400" spc="10" dirty="0">
                <a:solidFill>
                  <a:srgbClr val="FFFFFF"/>
                </a:solidFill>
                <a:latin typeface="Tahoma"/>
                <a:cs typeface="Tahoma"/>
              </a:rPr>
              <a:t>ü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kselmelerini	önle</a:t>
            </a:r>
            <a:r>
              <a:rPr sz="3400" spc="-25" dirty="0">
                <a:solidFill>
                  <a:srgbClr val="FFFFFF"/>
                </a:solidFill>
                <a:latin typeface="Tahoma"/>
                <a:cs typeface="Tahoma"/>
              </a:rPr>
              <a:t>m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ek	için	ö</a:t>
            </a:r>
            <a:r>
              <a:rPr sz="3400" spc="-25" dirty="0">
                <a:solidFill>
                  <a:srgbClr val="FFFFFF"/>
                </a:solidFill>
                <a:latin typeface="Tahoma"/>
                <a:cs typeface="Tahoma"/>
              </a:rPr>
              <a:t>ğ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ü</a:t>
            </a:r>
            <a:r>
              <a:rPr sz="3400" spc="10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ler	esn</a:t>
            </a:r>
            <a:r>
              <a:rPr sz="3400" spc="-2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sın</a:t>
            </a:r>
            <a:r>
              <a:rPr sz="3400" spc="10" dirty="0">
                <a:solidFill>
                  <a:srgbClr val="FFFFFF"/>
                </a:solidFill>
                <a:latin typeface="Tahoma"/>
                <a:cs typeface="Tahoma"/>
              </a:rPr>
              <a:t>d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endParaRPr sz="340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65923" y="3280865"/>
            <a:ext cx="10960735" cy="9766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  <a:tabLst>
                <a:tab pos="1440180" algn="l"/>
                <a:tab pos="5367020" algn="l"/>
                <a:tab pos="8192770" algn="l"/>
                <a:tab pos="8846185" algn="l"/>
                <a:tab pos="9789160" algn="l"/>
              </a:tabLst>
            </a:pP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ins</a:t>
            </a:r>
            <a:r>
              <a:rPr sz="3400" spc="10" dirty="0">
                <a:solidFill>
                  <a:srgbClr val="FFFFFF"/>
                </a:solidFill>
                <a:latin typeface="Tahoma"/>
                <a:cs typeface="Tahoma"/>
              </a:rPr>
              <a:t>ü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lin	</a:t>
            </a:r>
            <a:r>
              <a:rPr sz="3400" spc="-5" dirty="0">
                <a:solidFill>
                  <a:srgbClr val="FFFFFF"/>
                </a:solidFill>
                <a:latin typeface="Tahoma"/>
                <a:cs typeface="Tahoma"/>
              </a:rPr>
              <a:t>ko</a:t>
            </a:r>
            <a:r>
              <a:rPr sz="3400" spc="-15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3400" spc="-5" dirty="0">
                <a:solidFill>
                  <a:srgbClr val="FFFFFF"/>
                </a:solidFill>
                <a:latin typeface="Tahoma"/>
                <a:cs typeface="Tahoma"/>
              </a:rPr>
              <a:t>santrasy</a:t>
            </a:r>
            <a:r>
              <a:rPr sz="3400" spc="15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3400" spc="-10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unda	</a:t>
            </a:r>
            <a:r>
              <a:rPr sz="3400" spc="-5" dirty="0">
                <a:solidFill>
                  <a:srgbClr val="FFFFFF"/>
                </a:solidFill>
                <a:latin typeface="Tahoma"/>
                <a:cs typeface="Tahoma"/>
              </a:rPr>
              <a:t>tekr</a:t>
            </a:r>
            <a:r>
              <a:rPr sz="3400" spc="-1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3400" spc="-5" dirty="0">
                <a:solidFill>
                  <a:srgbClr val="FFFFFF"/>
                </a:solidFill>
                <a:latin typeface="Tahoma"/>
                <a:cs typeface="Tahoma"/>
              </a:rPr>
              <a:t>rla</a:t>
            </a:r>
            <a:r>
              <a:rPr sz="3400" spc="10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ab</a:t>
            </a:r>
            <a:r>
              <a:rPr sz="3400" spc="5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3400" spc="-25" dirty="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ir	</a:t>
            </a:r>
            <a:r>
              <a:rPr sz="3400" spc="-15" dirty="0">
                <a:solidFill>
                  <a:srgbClr val="FFFFFF"/>
                </a:solidFill>
                <a:latin typeface="Tahoma"/>
                <a:cs typeface="Tahoma"/>
              </a:rPr>
              <a:t>v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e	hızlı	a</a:t>
            </a:r>
            <a:r>
              <a:rPr sz="3400" spc="-20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tışın sağla</a:t>
            </a:r>
            <a:r>
              <a:rPr sz="3400" spc="10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masıd</a:t>
            </a:r>
            <a:r>
              <a:rPr sz="3400" spc="5" dirty="0">
                <a:solidFill>
                  <a:srgbClr val="FFFFFF"/>
                </a:solidFill>
                <a:latin typeface="Tahoma"/>
                <a:cs typeface="Tahoma"/>
              </a:rPr>
              <a:t>ı</a:t>
            </a:r>
            <a:r>
              <a:rPr sz="3400" spc="10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endParaRPr sz="3400">
              <a:latin typeface="Tahoma"/>
              <a:cs typeface="Tahoma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1188700" y="0"/>
            <a:ext cx="1816100" cy="18161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00" y="12698"/>
            <a:ext cx="12979400" cy="9728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913009" y="574772"/>
            <a:ext cx="4817520" cy="12906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75540" rIns="0" bIns="0" rtlCol="0">
            <a:spAutoFit/>
          </a:bodyPr>
          <a:lstStyle/>
          <a:p>
            <a:pPr marL="3682365">
              <a:lnSpc>
                <a:spcPct val="100000"/>
              </a:lnSpc>
            </a:pPr>
            <a:r>
              <a:rPr sz="4800" b="1" dirty="0">
                <a:solidFill>
                  <a:srgbClr val="DCD177"/>
                </a:solidFill>
                <a:latin typeface="Arial Narrow"/>
                <a:cs typeface="Arial Narrow"/>
              </a:rPr>
              <a:t>İNSULİN</a:t>
            </a:r>
            <a:r>
              <a:rPr sz="4800" b="1" spc="15" dirty="0">
                <a:solidFill>
                  <a:srgbClr val="DCD177"/>
                </a:solidFill>
                <a:latin typeface="Arial Narrow"/>
                <a:cs typeface="Arial Narrow"/>
              </a:rPr>
              <a:t> </a:t>
            </a:r>
            <a:r>
              <a:rPr sz="4800" b="1" dirty="0">
                <a:solidFill>
                  <a:srgbClr val="DCD177"/>
                </a:solidFill>
                <a:latin typeface="Arial Narrow"/>
                <a:cs typeface="Arial Narrow"/>
              </a:rPr>
              <a:t>Tİ</a:t>
            </a:r>
            <a:r>
              <a:rPr sz="4800" b="1" spc="5" dirty="0">
                <a:solidFill>
                  <a:srgbClr val="DCD177"/>
                </a:solidFill>
                <a:latin typeface="Arial Narrow"/>
                <a:cs typeface="Arial Narrow"/>
              </a:rPr>
              <a:t>P</a:t>
            </a:r>
            <a:r>
              <a:rPr sz="4800" b="1" dirty="0">
                <a:solidFill>
                  <a:srgbClr val="DCD177"/>
                </a:solidFill>
                <a:latin typeface="Arial Narrow"/>
                <a:cs typeface="Arial Narrow"/>
              </a:rPr>
              <a:t>LERİ</a:t>
            </a:r>
            <a:endParaRPr sz="4800">
              <a:latin typeface="Arial Narrow"/>
              <a:cs typeface="Arial Narrow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82612" y="1681624"/>
            <a:ext cx="12455897" cy="799658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0"/>
            <a:ext cx="1714500" cy="17018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00" y="12698"/>
            <a:ext cx="12979400" cy="9728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17914" y="970386"/>
            <a:ext cx="8789216" cy="15175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932828" rIns="0" bIns="0" rtlCol="0">
            <a:spAutoFit/>
          </a:bodyPr>
          <a:lstStyle/>
          <a:p>
            <a:pPr marL="550545">
              <a:lnSpc>
                <a:spcPts val="6695"/>
              </a:lnSpc>
            </a:pPr>
            <a:r>
              <a:rPr sz="5650" dirty="0">
                <a:latin typeface="Arial Narrow"/>
                <a:cs typeface="Arial Narrow"/>
              </a:rPr>
              <a:t>İnsül</a:t>
            </a:r>
            <a:r>
              <a:rPr sz="5650" spc="15" dirty="0">
                <a:latin typeface="Arial Narrow"/>
                <a:cs typeface="Arial Narrow"/>
              </a:rPr>
              <a:t>i</a:t>
            </a:r>
            <a:r>
              <a:rPr sz="5650" dirty="0">
                <a:latin typeface="Arial Narrow"/>
                <a:cs typeface="Arial Narrow"/>
              </a:rPr>
              <a:t>n</a:t>
            </a:r>
            <a:r>
              <a:rPr sz="5650" spc="-10" dirty="0">
                <a:latin typeface="Arial Narrow"/>
                <a:cs typeface="Arial Narrow"/>
              </a:rPr>
              <a:t> </a:t>
            </a:r>
            <a:r>
              <a:rPr sz="5650" dirty="0">
                <a:latin typeface="Arial Narrow"/>
                <a:cs typeface="Arial Narrow"/>
              </a:rPr>
              <a:t>Enjeks</a:t>
            </a:r>
            <a:r>
              <a:rPr sz="5650" spc="5" dirty="0">
                <a:latin typeface="Arial Narrow"/>
                <a:cs typeface="Arial Narrow"/>
              </a:rPr>
              <a:t>i</a:t>
            </a:r>
            <a:r>
              <a:rPr sz="5650" spc="-5" dirty="0">
                <a:latin typeface="Arial Narrow"/>
                <a:cs typeface="Arial Narrow"/>
              </a:rPr>
              <a:t>yon</a:t>
            </a:r>
            <a:r>
              <a:rPr sz="5650" dirty="0">
                <a:latin typeface="Arial Narrow"/>
                <a:cs typeface="Arial Narrow"/>
              </a:rPr>
              <a:t>u</a:t>
            </a:r>
            <a:r>
              <a:rPr sz="5650" spc="-10" dirty="0">
                <a:latin typeface="Arial Narrow"/>
                <a:cs typeface="Arial Narrow"/>
              </a:rPr>
              <a:t> </a:t>
            </a:r>
            <a:r>
              <a:rPr sz="5650" dirty="0">
                <a:latin typeface="Arial Narrow"/>
                <a:cs typeface="Arial Narrow"/>
              </a:rPr>
              <a:t>Yapar</a:t>
            </a:r>
            <a:r>
              <a:rPr sz="5650" spc="10" dirty="0">
                <a:latin typeface="Arial Narrow"/>
                <a:cs typeface="Arial Narrow"/>
              </a:rPr>
              <a:t>k</a:t>
            </a:r>
            <a:r>
              <a:rPr sz="5650" spc="-5" dirty="0">
                <a:latin typeface="Arial Narrow"/>
                <a:cs typeface="Arial Narrow"/>
              </a:rPr>
              <a:t>en!</a:t>
            </a:r>
            <a:endParaRPr sz="5650">
              <a:latin typeface="Arial Narrow"/>
              <a:cs typeface="Arial Narrow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97264" y="2191816"/>
            <a:ext cx="9931403" cy="298763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90936" y="2359117"/>
            <a:ext cx="9453245" cy="2508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12750" indent="-400050">
              <a:lnSpc>
                <a:spcPct val="100000"/>
              </a:lnSpc>
              <a:buClr>
                <a:srgbClr val="DCD177"/>
              </a:buClr>
              <a:buFont typeface="Microsoft Sans Serif"/>
              <a:buChar char="•"/>
              <a:tabLst>
                <a:tab pos="413384" algn="l"/>
              </a:tabLst>
            </a:pP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İM</a:t>
            </a:r>
            <a:r>
              <a:rPr sz="3400" spc="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u</a:t>
            </a:r>
            <a:r>
              <a:rPr sz="3400" spc="10" dirty="0">
                <a:solidFill>
                  <a:srgbClr val="FFFFFF"/>
                </a:solidFill>
                <a:latin typeface="Tahoma"/>
                <a:cs typeface="Tahoma"/>
              </a:rPr>
              <a:t>y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g</a:t>
            </a:r>
            <a:r>
              <a:rPr sz="3400" spc="10" dirty="0">
                <a:solidFill>
                  <a:srgbClr val="FFFFFF"/>
                </a:solidFill>
                <a:latin typeface="Tahoma"/>
                <a:cs typeface="Tahoma"/>
              </a:rPr>
              <a:t>u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lama</a:t>
            </a:r>
            <a:r>
              <a:rPr sz="3400" spc="-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ile</a:t>
            </a:r>
            <a:r>
              <a:rPr sz="3400" spc="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ins</a:t>
            </a:r>
            <a:r>
              <a:rPr sz="3400" spc="10" dirty="0">
                <a:solidFill>
                  <a:srgbClr val="FFFFFF"/>
                </a:solidFill>
                <a:latin typeface="Tahoma"/>
                <a:cs typeface="Tahoma"/>
              </a:rPr>
              <a:t>ü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lin</a:t>
            </a:r>
            <a:r>
              <a:rPr sz="3400" spc="-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çok</a:t>
            </a:r>
            <a:r>
              <a:rPr sz="3400" spc="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hızlı</a:t>
            </a:r>
            <a:r>
              <a:rPr sz="3400" spc="-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emilir,</a:t>
            </a:r>
            <a:endParaRPr sz="3400">
              <a:latin typeface="Tahoma"/>
              <a:cs typeface="Tahoma"/>
            </a:endParaRPr>
          </a:p>
          <a:p>
            <a:pPr marL="546735" indent="-534035">
              <a:lnSpc>
                <a:spcPct val="100000"/>
              </a:lnSpc>
              <a:spcBef>
                <a:spcPts val="2045"/>
              </a:spcBef>
              <a:buClr>
                <a:srgbClr val="DCD177"/>
              </a:buClr>
              <a:buFont typeface="Microsoft Sans Serif"/>
              <a:buChar char="•"/>
              <a:tabLst>
                <a:tab pos="547370" algn="l"/>
              </a:tabLst>
            </a:pPr>
            <a:r>
              <a:rPr sz="3400" spc="-5" dirty="0">
                <a:solidFill>
                  <a:srgbClr val="FFFFFF"/>
                </a:solidFill>
                <a:latin typeface="Tahoma"/>
                <a:cs typeface="Tahoma"/>
              </a:rPr>
              <a:t>Hi</a:t>
            </a:r>
            <a:r>
              <a:rPr sz="3400" spc="10" dirty="0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3400" spc="10" dirty="0">
                <a:solidFill>
                  <a:srgbClr val="FFFFFF"/>
                </a:solidFill>
                <a:latin typeface="Tahoma"/>
                <a:cs typeface="Tahoma"/>
              </a:rPr>
              <a:t>g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lisemik</a:t>
            </a:r>
            <a:r>
              <a:rPr sz="3400" spc="-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ata</a:t>
            </a:r>
            <a:r>
              <a:rPr sz="3400" spc="5" dirty="0">
                <a:solidFill>
                  <a:srgbClr val="FFFFFF"/>
                </a:solidFill>
                <a:latin typeface="Tahoma"/>
                <a:cs typeface="Tahoma"/>
              </a:rPr>
              <a:t>k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lara</a:t>
            </a:r>
            <a:r>
              <a:rPr sz="3400" spc="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y</a:t>
            </a:r>
            <a:r>
              <a:rPr sz="3400" spc="10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l açabilir,</a:t>
            </a:r>
            <a:endParaRPr sz="3400">
              <a:latin typeface="Tahoma"/>
              <a:cs typeface="Tahoma"/>
            </a:endParaRPr>
          </a:p>
          <a:p>
            <a:pPr marL="412750" indent="-400050">
              <a:lnSpc>
                <a:spcPct val="100000"/>
              </a:lnSpc>
              <a:spcBef>
                <a:spcPts val="2045"/>
              </a:spcBef>
              <a:buClr>
                <a:srgbClr val="DCD177"/>
              </a:buClr>
              <a:buFont typeface="Microsoft Sans Serif"/>
              <a:buChar char="•"/>
              <a:tabLst>
                <a:tab pos="413384" algn="l"/>
              </a:tabLst>
            </a:pP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İ</a:t>
            </a:r>
            <a:r>
              <a:rPr sz="3400" spc="5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tradermal</a:t>
            </a:r>
            <a:r>
              <a:rPr sz="3400" spc="-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uy</a:t>
            </a:r>
            <a:r>
              <a:rPr sz="3400" spc="10" dirty="0">
                <a:solidFill>
                  <a:srgbClr val="FFFFFF"/>
                </a:solidFill>
                <a:latin typeface="Tahoma"/>
                <a:cs typeface="Tahoma"/>
              </a:rPr>
              <a:t>g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ulama</a:t>
            </a:r>
            <a:r>
              <a:rPr sz="3400" spc="-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ağrıya ve deriden</a:t>
            </a:r>
            <a:r>
              <a:rPr sz="3400" spc="-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insül</a:t>
            </a:r>
            <a:r>
              <a:rPr sz="3400" spc="10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endParaRPr sz="3400">
              <a:latin typeface="Tahoma"/>
              <a:cs typeface="Tahoma"/>
            </a:endParaRPr>
          </a:p>
          <a:p>
            <a:pPr marL="412750">
              <a:lnSpc>
                <a:spcPts val="3985"/>
              </a:lnSpc>
              <a:spcBef>
                <a:spcPts val="10"/>
              </a:spcBef>
            </a:pP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sızı</a:t>
            </a:r>
            <a:r>
              <a:rPr sz="3400" spc="10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tısı</a:t>
            </a:r>
            <a:r>
              <a:rPr sz="3400" spc="10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3400" spc="-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ne</a:t>
            </a:r>
            <a:r>
              <a:rPr sz="3400" spc="5" dirty="0">
                <a:solidFill>
                  <a:srgbClr val="FFFFFF"/>
                </a:solidFill>
                <a:latin typeface="Tahoma"/>
                <a:cs typeface="Tahoma"/>
              </a:rPr>
              <a:t>d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en olur.</a:t>
            </a:r>
            <a:endParaRPr sz="3400">
              <a:latin typeface="Tahoma"/>
              <a:cs typeface="Tahom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947621" y="6372780"/>
            <a:ext cx="7460992" cy="336811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1188700" y="0"/>
            <a:ext cx="1816100" cy="18161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00" y="12698"/>
            <a:ext cx="12979400" cy="9728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50164" y="576935"/>
            <a:ext cx="8931990" cy="12906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75540" rIns="0" bIns="0" rtlCol="0">
            <a:spAutoFit/>
          </a:bodyPr>
          <a:lstStyle/>
          <a:p>
            <a:pPr marL="118110">
              <a:lnSpc>
                <a:spcPct val="100000"/>
              </a:lnSpc>
            </a:pPr>
            <a:r>
              <a:rPr sz="4800" dirty="0">
                <a:latin typeface="Arial Narrow"/>
                <a:cs typeface="Arial Narrow"/>
              </a:rPr>
              <a:t>İnsül</a:t>
            </a:r>
            <a:r>
              <a:rPr sz="4800" spc="15" dirty="0">
                <a:latin typeface="Arial Narrow"/>
                <a:cs typeface="Arial Narrow"/>
              </a:rPr>
              <a:t>i</a:t>
            </a:r>
            <a:r>
              <a:rPr sz="4800" dirty="0">
                <a:latin typeface="Arial Narrow"/>
                <a:cs typeface="Arial Narrow"/>
              </a:rPr>
              <a:t>n</a:t>
            </a:r>
            <a:r>
              <a:rPr sz="4800" spc="15" dirty="0">
                <a:latin typeface="Arial Narrow"/>
                <a:cs typeface="Arial Narrow"/>
              </a:rPr>
              <a:t> </a:t>
            </a:r>
            <a:r>
              <a:rPr sz="4800" dirty="0">
                <a:latin typeface="Arial Narrow"/>
                <a:cs typeface="Arial Narrow"/>
              </a:rPr>
              <a:t>İğne Uçları</a:t>
            </a:r>
            <a:r>
              <a:rPr sz="4800" spc="30" dirty="0">
                <a:latin typeface="Arial Narrow"/>
                <a:cs typeface="Arial Narrow"/>
              </a:rPr>
              <a:t> </a:t>
            </a:r>
            <a:r>
              <a:rPr sz="4800" dirty="0">
                <a:latin typeface="Arial Narrow"/>
                <a:cs typeface="Arial Narrow"/>
              </a:rPr>
              <a:t>Tek Ku</a:t>
            </a:r>
            <a:r>
              <a:rPr sz="4800" spc="10" dirty="0">
                <a:latin typeface="Arial Narrow"/>
                <a:cs typeface="Arial Narrow"/>
              </a:rPr>
              <a:t>l</a:t>
            </a:r>
            <a:r>
              <a:rPr sz="4800" dirty="0">
                <a:latin typeface="Arial Narrow"/>
                <a:cs typeface="Arial Narrow"/>
              </a:rPr>
              <a:t>lan</a:t>
            </a:r>
            <a:r>
              <a:rPr sz="4800" spc="5" dirty="0">
                <a:latin typeface="Arial Narrow"/>
                <a:cs typeface="Arial Narrow"/>
              </a:rPr>
              <a:t>ı</a:t>
            </a:r>
            <a:r>
              <a:rPr sz="4800" dirty="0">
                <a:latin typeface="Arial Narrow"/>
                <a:cs typeface="Arial Narrow"/>
              </a:rPr>
              <a:t>mlık</a:t>
            </a:r>
            <a:r>
              <a:rPr sz="4800" spc="10" dirty="0">
                <a:latin typeface="Arial Narrow"/>
                <a:cs typeface="Arial Narrow"/>
              </a:rPr>
              <a:t>t</a:t>
            </a:r>
            <a:r>
              <a:rPr sz="4800" dirty="0">
                <a:latin typeface="Arial Narrow"/>
                <a:cs typeface="Arial Narrow"/>
              </a:rPr>
              <a:t>ır.</a:t>
            </a:r>
            <a:endParaRPr sz="4800">
              <a:latin typeface="Arial Narrow"/>
              <a:cs typeface="Arial Narrow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256559" y="3471616"/>
            <a:ext cx="2440127" cy="182890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118517" y="3471616"/>
            <a:ext cx="2403351" cy="180079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872313" y="3471616"/>
            <a:ext cx="2314660" cy="173378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530926" y="3471616"/>
            <a:ext cx="2271395" cy="170351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658921" y="5410769"/>
            <a:ext cx="1938655" cy="521334"/>
          </a:xfrm>
          <a:prstGeom prst="rect">
            <a:avLst/>
          </a:prstGeom>
          <a:solidFill>
            <a:srgbClr val="00BBF2"/>
          </a:solidFill>
        </p:spPr>
        <p:txBody>
          <a:bodyPr vert="horz" wrap="square" lIns="0" tIns="0" rIns="0" bIns="0" rtlCol="0">
            <a:spAutoFit/>
          </a:bodyPr>
          <a:lstStyle/>
          <a:p>
            <a:pPr marL="130810">
              <a:lnSpc>
                <a:spcPct val="100000"/>
              </a:lnSpc>
            </a:pPr>
            <a:r>
              <a:rPr sz="2550" b="1" u="heavy" dirty="0">
                <a:solidFill>
                  <a:srgbClr val="FFFFFF"/>
                </a:solidFill>
                <a:latin typeface="Arial"/>
                <a:cs typeface="Arial"/>
              </a:rPr>
              <a:t>1. ku</a:t>
            </a:r>
            <a:r>
              <a:rPr sz="2550" b="1" u="heavy" spc="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2550" b="1" u="heavy" dirty="0">
                <a:solidFill>
                  <a:srgbClr val="FFFFFF"/>
                </a:solidFill>
                <a:latin typeface="Arial"/>
                <a:cs typeface="Arial"/>
              </a:rPr>
              <a:t>lan</a:t>
            </a:r>
            <a:r>
              <a:rPr sz="2550" b="1" u="heavy" spc="5" dirty="0">
                <a:solidFill>
                  <a:srgbClr val="FFFFFF"/>
                </a:solidFill>
                <a:latin typeface="Arial"/>
                <a:cs typeface="Arial"/>
              </a:rPr>
              <a:t>ı</a:t>
            </a:r>
            <a:r>
              <a:rPr sz="2550" b="1" u="heavy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endParaRPr sz="25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421369" y="5410769"/>
            <a:ext cx="1936114" cy="499745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 marL="128905">
              <a:lnSpc>
                <a:spcPct val="100000"/>
              </a:lnSpc>
            </a:pPr>
            <a:r>
              <a:rPr sz="2550" b="1" u="heavy" dirty="0">
                <a:solidFill>
                  <a:srgbClr val="FFFFFF"/>
                </a:solidFill>
                <a:latin typeface="Arial"/>
                <a:cs typeface="Arial"/>
              </a:rPr>
              <a:t>2. ku</a:t>
            </a:r>
            <a:r>
              <a:rPr sz="2550" b="1" u="heavy" spc="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2550" b="1" u="heavy" dirty="0">
                <a:solidFill>
                  <a:srgbClr val="FFFFFF"/>
                </a:solidFill>
                <a:latin typeface="Arial"/>
                <a:cs typeface="Arial"/>
              </a:rPr>
              <a:t>lan</a:t>
            </a:r>
            <a:r>
              <a:rPr sz="2550" b="1" u="heavy" spc="5" dirty="0">
                <a:solidFill>
                  <a:srgbClr val="FFFFFF"/>
                </a:solidFill>
                <a:latin typeface="Arial"/>
                <a:cs typeface="Arial"/>
              </a:rPr>
              <a:t>ı</a:t>
            </a:r>
            <a:r>
              <a:rPr sz="2550" b="1" u="heavy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endParaRPr sz="25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077820" y="5410770"/>
            <a:ext cx="1955800" cy="504190"/>
          </a:xfrm>
          <a:prstGeom prst="rect">
            <a:avLst/>
          </a:prstGeom>
          <a:solidFill>
            <a:srgbClr val="FFCC00"/>
          </a:solidFill>
        </p:spPr>
        <p:txBody>
          <a:bodyPr vert="horz" wrap="square" lIns="0" tIns="0" rIns="0" bIns="0" rtlCol="0">
            <a:spAutoFit/>
          </a:bodyPr>
          <a:lstStyle/>
          <a:p>
            <a:pPr marL="129539">
              <a:lnSpc>
                <a:spcPct val="100000"/>
              </a:lnSpc>
            </a:pPr>
            <a:r>
              <a:rPr sz="2550" b="1" u="heavy" dirty="0">
                <a:solidFill>
                  <a:srgbClr val="FFFFFF"/>
                </a:solidFill>
                <a:latin typeface="Arial"/>
                <a:cs typeface="Arial"/>
              </a:rPr>
              <a:t>3. ku</a:t>
            </a:r>
            <a:r>
              <a:rPr sz="2550" b="1" u="heavy" spc="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2550" b="1" u="heavy" dirty="0">
                <a:solidFill>
                  <a:srgbClr val="FFFFFF"/>
                </a:solidFill>
                <a:latin typeface="Arial"/>
                <a:cs typeface="Arial"/>
              </a:rPr>
              <a:t>lan</a:t>
            </a:r>
            <a:r>
              <a:rPr sz="2550" b="1" u="heavy" spc="5" dirty="0">
                <a:solidFill>
                  <a:srgbClr val="FFFFFF"/>
                </a:solidFill>
                <a:latin typeface="Arial"/>
                <a:cs typeface="Arial"/>
              </a:rPr>
              <a:t>ı</a:t>
            </a:r>
            <a:r>
              <a:rPr sz="2550" b="1" u="heavy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endParaRPr sz="255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9736433" y="5309164"/>
            <a:ext cx="1938655" cy="521334"/>
          </a:xfrm>
          <a:custGeom>
            <a:avLst/>
            <a:gdLst/>
            <a:ahLst/>
            <a:cxnLst/>
            <a:rect l="l" t="t" r="r" b="b"/>
            <a:pathLst>
              <a:path w="1938654" h="521335">
                <a:moveTo>
                  <a:pt x="0" y="520999"/>
                </a:moveTo>
                <a:lnTo>
                  <a:pt x="1938257" y="520999"/>
                </a:lnTo>
                <a:lnTo>
                  <a:pt x="1938257" y="0"/>
                </a:lnTo>
                <a:lnTo>
                  <a:pt x="0" y="0"/>
                </a:lnTo>
                <a:lnTo>
                  <a:pt x="0" y="520999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9854786" y="5415441"/>
            <a:ext cx="1704339" cy="349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50" b="1" dirty="0">
                <a:solidFill>
                  <a:srgbClr val="FFFFFF"/>
                </a:solidFill>
                <a:latin typeface="Arial"/>
                <a:cs typeface="Arial"/>
              </a:rPr>
              <a:t>4. ku</a:t>
            </a:r>
            <a:r>
              <a:rPr sz="2550" b="1" spc="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2550" b="1" dirty="0">
                <a:solidFill>
                  <a:srgbClr val="FFFFFF"/>
                </a:solidFill>
                <a:latin typeface="Arial"/>
                <a:cs typeface="Arial"/>
              </a:rPr>
              <a:t>lan</a:t>
            </a:r>
            <a:r>
              <a:rPr sz="2550" b="1" spc="5" dirty="0">
                <a:solidFill>
                  <a:srgbClr val="FFFFFF"/>
                </a:solidFill>
                <a:latin typeface="Arial"/>
                <a:cs typeface="Arial"/>
              </a:rPr>
              <a:t>ı</a:t>
            </a:r>
            <a:r>
              <a:rPr sz="2550" b="1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endParaRPr sz="255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9865866" y="5741529"/>
            <a:ext cx="1678939" cy="0"/>
          </a:xfrm>
          <a:custGeom>
            <a:avLst/>
            <a:gdLst/>
            <a:ahLst/>
            <a:cxnLst/>
            <a:rect l="l" t="t" r="r" b="b"/>
            <a:pathLst>
              <a:path w="1678940">
                <a:moveTo>
                  <a:pt x="0" y="0"/>
                </a:moveTo>
                <a:lnTo>
                  <a:pt x="1678669" y="0"/>
                </a:lnTo>
              </a:path>
            </a:pathLst>
          </a:custGeom>
          <a:ln w="3585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1188700" y="0"/>
            <a:ext cx="1816100" cy="17907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2754156" y="7360307"/>
            <a:ext cx="7821295" cy="1437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3950" b="1" u="heavy" spc="-9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950" b="1" u="heavy" dirty="0">
                <a:solidFill>
                  <a:srgbClr val="FFFFFF"/>
                </a:solidFill>
                <a:latin typeface="Times New Roman"/>
                <a:cs typeface="Times New Roman"/>
              </a:rPr>
              <a:t>H</a:t>
            </a:r>
            <a:r>
              <a:rPr sz="3950" b="1" u="heavy" spc="-15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3950" b="1" u="heavy" dirty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3950" b="1" u="heavy" spc="-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950" b="1" u="heavy" dirty="0">
                <a:solidFill>
                  <a:srgbClr val="FFFFFF"/>
                </a:solidFill>
                <a:latin typeface="Times New Roman"/>
                <a:cs typeface="Times New Roman"/>
              </a:rPr>
              <a:t>enje</a:t>
            </a:r>
            <a:r>
              <a:rPr sz="3950" b="1" u="heavy" spc="-30" dirty="0">
                <a:solidFill>
                  <a:srgbClr val="FFFFFF"/>
                </a:solidFill>
                <a:latin typeface="Times New Roman"/>
                <a:cs typeface="Times New Roman"/>
              </a:rPr>
              <a:t>k</a:t>
            </a:r>
            <a:r>
              <a:rPr sz="3950" b="1" u="heavy" dirty="0">
                <a:solidFill>
                  <a:srgbClr val="FFFFFF"/>
                </a:solidFill>
                <a:latin typeface="Times New Roman"/>
                <a:cs typeface="Times New Roman"/>
              </a:rPr>
              <a:t>siy</a:t>
            </a:r>
            <a:r>
              <a:rPr sz="3950" b="1" u="heavy" spc="-9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950" b="1" u="heavy" dirty="0">
                <a:solidFill>
                  <a:srgbClr val="FFFFFF"/>
                </a:solidFill>
                <a:latin typeface="Times New Roman"/>
                <a:cs typeface="Times New Roman"/>
              </a:rPr>
              <a:t>on</a:t>
            </a:r>
            <a:r>
              <a:rPr sz="3950" b="1" u="heavy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950" b="1" u="heavy" dirty="0">
                <a:solidFill>
                  <a:srgbClr val="FFFFFF"/>
                </a:solidFill>
                <a:latin typeface="Times New Roman"/>
                <a:cs typeface="Times New Roman"/>
              </a:rPr>
              <a:t>so</a:t>
            </a:r>
            <a:r>
              <a:rPr sz="3950" b="1" u="heavy" spc="-9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950" b="1" u="heavy" dirty="0">
                <a:solidFill>
                  <a:srgbClr val="FFFFFF"/>
                </a:solidFill>
                <a:latin typeface="Times New Roman"/>
                <a:cs typeface="Times New Roman"/>
              </a:rPr>
              <a:t>nras</a:t>
            </a:r>
            <a:r>
              <a:rPr sz="3950" b="1" u="heavy" spc="-9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950" b="1" u="heavy" dirty="0">
                <a:solidFill>
                  <a:srgbClr val="FFFFFF"/>
                </a:solidFill>
                <a:latin typeface="Times New Roman"/>
                <a:cs typeface="Times New Roman"/>
              </a:rPr>
              <a:t>ınd</a:t>
            </a:r>
            <a:r>
              <a:rPr sz="3950" b="1" u="heavy" spc="-9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950" b="1" u="heavy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3950" b="1" u="heavy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950" b="1" u="heavy" dirty="0">
                <a:solidFill>
                  <a:srgbClr val="FFFFFF"/>
                </a:solidFill>
                <a:latin typeface="Times New Roman"/>
                <a:cs typeface="Times New Roman"/>
              </a:rPr>
              <a:t>iğ</a:t>
            </a:r>
            <a:r>
              <a:rPr sz="3950" b="1" u="heavy" spc="-9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950" b="1" u="heavy" dirty="0">
                <a:solidFill>
                  <a:srgbClr val="FFFFFF"/>
                </a:solidFill>
                <a:latin typeface="Times New Roman"/>
                <a:cs typeface="Times New Roman"/>
              </a:rPr>
              <a:t>ne ucu </a:t>
            </a:r>
            <a:endParaRPr sz="3950">
              <a:latin typeface="Times New Roman"/>
              <a:cs typeface="Times New Roman"/>
            </a:endParaRPr>
          </a:p>
          <a:p>
            <a:pPr marL="6350" algn="ctr">
              <a:lnSpc>
                <a:spcPct val="100000"/>
              </a:lnSpc>
              <a:spcBef>
                <a:spcPts val="2410"/>
              </a:spcBef>
            </a:pPr>
            <a:r>
              <a:rPr sz="3950" b="1" u="heavy" dirty="0">
                <a:solidFill>
                  <a:srgbClr val="FFC000"/>
                </a:solidFill>
                <a:latin typeface="Times New Roman"/>
                <a:cs typeface="Times New Roman"/>
              </a:rPr>
              <a:t> değişt</a:t>
            </a:r>
            <a:r>
              <a:rPr sz="3950" b="1" u="heavy" spc="-985" dirty="0">
                <a:solidFill>
                  <a:srgbClr val="FFC000"/>
                </a:solidFill>
                <a:latin typeface="Times New Roman"/>
                <a:cs typeface="Times New Roman"/>
              </a:rPr>
              <a:t> </a:t>
            </a:r>
            <a:r>
              <a:rPr sz="3950" b="1" u="heavy" dirty="0">
                <a:solidFill>
                  <a:srgbClr val="FFC000"/>
                </a:solidFill>
                <a:latin typeface="Times New Roman"/>
                <a:cs typeface="Times New Roman"/>
              </a:rPr>
              <a:t>irilm</a:t>
            </a:r>
            <a:r>
              <a:rPr sz="3950" b="1" u="heavy" spc="-20" dirty="0">
                <a:solidFill>
                  <a:srgbClr val="FFC000"/>
                </a:solidFill>
                <a:latin typeface="Times New Roman"/>
                <a:cs typeface="Times New Roman"/>
              </a:rPr>
              <a:t>e</a:t>
            </a:r>
            <a:r>
              <a:rPr sz="3950" b="1" u="heavy" dirty="0">
                <a:solidFill>
                  <a:srgbClr val="FFC000"/>
                </a:solidFill>
                <a:latin typeface="Times New Roman"/>
                <a:cs typeface="Times New Roman"/>
              </a:rPr>
              <a:t>lidi</a:t>
            </a:r>
            <a:r>
              <a:rPr sz="3950" b="1" u="heavy" spc="-985" dirty="0">
                <a:solidFill>
                  <a:srgbClr val="FFC000"/>
                </a:solidFill>
                <a:latin typeface="Times New Roman"/>
                <a:cs typeface="Times New Roman"/>
              </a:rPr>
              <a:t> </a:t>
            </a:r>
            <a:r>
              <a:rPr sz="3950" b="1" u="heavy" spc="-370" dirty="0">
                <a:solidFill>
                  <a:srgbClr val="FFC000"/>
                </a:solidFill>
                <a:latin typeface="Times New Roman"/>
                <a:cs typeface="Times New Roman"/>
              </a:rPr>
              <a:t>r</a:t>
            </a:r>
            <a:r>
              <a:rPr sz="3950" b="1" u="heavy" dirty="0">
                <a:solidFill>
                  <a:srgbClr val="FFC000"/>
                </a:solidFill>
                <a:latin typeface="Times New Roman"/>
                <a:cs typeface="Times New Roman"/>
              </a:rPr>
              <a:t>. </a:t>
            </a:r>
            <a:endParaRPr sz="395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0800" y="0"/>
            <a:ext cx="12928600" cy="95122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3225800" y="2971800"/>
            <a:ext cx="3726179" cy="4262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97205" indent="-484505">
              <a:lnSpc>
                <a:spcPct val="100000"/>
              </a:lnSpc>
              <a:buClr>
                <a:srgbClr val="DCD177"/>
              </a:buClr>
              <a:buFont typeface="Tahoma"/>
              <a:buChar char="•"/>
              <a:tabLst>
                <a:tab pos="497840" algn="l"/>
              </a:tabLst>
            </a:pPr>
            <a:r>
              <a:rPr sz="2800" spc="10" dirty="0">
                <a:solidFill>
                  <a:srgbClr val="FFFFFF"/>
                </a:solidFill>
                <a:latin typeface="Tahoma"/>
                <a:cs typeface="Tahoma"/>
              </a:rPr>
              <a:t>Tip</a:t>
            </a:r>
            <a:r>
              <a:rPr sz="2800" spc="-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spc="15" dirty="0">
                <a:solidFill>
                  <a:srgbClr val="FFFFFF"/>
                </a:solidFill>
                <a:latin typeface="Tahoma"/>
                <a:cs typeface="Tahoma"/>
              </a:rPr>
              <a:t>1</a:t>
            </a:r>
            <a:r>
              <a:rPr sz="28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spc="10" dirty="0">
                <a:solidFill>
                  <a:srgbClr val="FFFFFF"/>
                </a:solidFill>
                <a:latin typeface="Tahoma"/>
                <a:cs typeface="Tahoma"/>
              </a:rPr>
              <a:t>D</a:t>
            </a:r>
            <a:r>
              <a:rPr sz="2800" spc="-5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2800" spc="5" dirty="0">
                <a:solidFill>
                  <a:srgbClr val="FFFFFF"/>
                </a:solidFill>
                <a:latin typeface="Tahoma"/>
                <a:cs typeface="Tahoma"/>
              </a:rPr>
              <a:t>yabet</a:t>
            </a:r>
            <a:endParaRPr sz="2800" dirty="0">
              <a:latin typeface="Tahoma"/>
              <a:cs typeface="Tahoma"/>
            </a:endParaRPr>
          </a:p>
          <a:p>
            <a:pPr>
              <a:lnSpc>
                <a:spcPct val="100000"/>
              </a:lnSpc>
              <a:buClr>
                <a:srgbClr val="DCD177"/>
              </a:buClr>
              <a:buFont typeface="Tahoma"/>
              <a:buChar char="•"/>
            </a:pPr>
            <a:endParaRPr sz="28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3"/>
              </a:spcBef>
              <a:buClr>
                <a:srgbClr val="DCD177"/>
              </a:buClr>
              <a:buFont typeface="Tahoma"/>
              <a:buChar char="•"/>
            </a:pPr>
            <a:endParaRPr sz="3100" dirty="0">
              <a:latin typeface="Times New Roman"/>
              <a:cs typeface="Times New Roman"/>
            </a:endParaRPr>
          </a:p>
          <a:p>
            <a:pPr marL="497205" indent="-484505">
              <a:lnSpc>
                <a:spcPct val="100000"/>
              </a:lnSpc>
              <a:buClr>
                <a:srgbClr val="DCD177"/>
              </a:buClr>
              <a:buFont typeface="Tahoma"/>
              <a:buChar char="•"/>
              <a:tabLst>
                <a:tab pos="497840" algn="l"/>
              </a:tabLst>
            </a:pPr>
            <a:r>
              <a:rPr sz="2800" spc="10" dirty="0">
                <a:solidFill>
                  <a:srgbClr val="FFFFFF"/>
                </a:solidFill>
                <a:latin typeface="Tahoma"/>
                <a:cs typeface="Tahoma"/>
              </a:rPr>
              <a:t>Tip</a:t>
            </a:r>
            <a:r>
              <a:rPr sz="2800" spc="-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spc="15" dirty="0">
                <a:solidFill>
                  <a:srgbClr val="FFFFFF"/>
                </a:solidFill>
                <a:latin typeface="Tahoma"/>
                <a:cs typeface="Tahoma"/>
              </a:rPr>
              <a:t>2</a:t>
            </a:r>
            <a:r>
              <a:rPr sz="2800" spc="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FFFFFF"/>
                </a:solidFill>
                <a:latin typeface="Tahoma"/>
                <a:cs typeface="Tahoma"/>
              </a:rPr>
              <a:t>D</a:t>
            </a:r>
            <a:r>
              <a:rPr sz="2800" spc="10" dirty="0">
                <a:solidFill>
                  <a:srgbClr val="FFFFFF"/>
                </a:solidFill>
                <a:latin typeface="Tahoma"/>
                <a:cs typeface="Tahoma"/>
              </a:rPr>
              <a:t>iyabet</a:t>
            </a:r>
            <a:endParaRPr sz="2800" dirty="0">
              <a:latin typeface="Tahoma"/>
              <a:cs typeface="Tahoma"/>
            </a:endParaRPr>
          </a:p>
          <a:p>
            <a:pPr>
              <a:lnSpc>
                <a:spcPct val="100000"/>
              </a:lnSpc>
              <a:buClr>
                <a:srgbClr val="DCD177"/>
              </a:buClr>
              <a:buFont typeface="Tahoma"/>
              <a:buChar char="•"/>
            </a:pPr>
            <a:endParaRPr sz="28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1"/>
              </a:spcBef>
              <a:buClr>
                <a:srgbClr val="DCD177"/>
              </a:buClr>
              <a:buFont typeface="Tahoma"/>
              <a:buChar char="•"/>
            </a:pPr>
            <a:endParaRPr sz="3100" dirty="0">
              <a:latin typeface="Times New Roman"/>
              <a:cs typeface="Times New Roman"/>
            </a:endParaRPr>
          </a:p>
          <a:p>
            <a:pPr marL="497205" indent="-484505">
              <a:lnSpc>
                <a:spcPct val="100000"/>
              </a:lnSpc>
              <a:buClr>
                <a:srgbClr val="DCD177"/>
              </a:buClr>
              <a:buFont typeface="Tahoma"/>
              <a:buChar char="•"/>
              <a:tabLst>
                <a:tab pos="497840" algn="l"/>
              </a:tabLst>
            </a:pPr>
            <a:r>
              <a:rPr sz="2800" spc="10" dirty="0">
                <a:solidFill>
                  <a:srgbClr val="FFFFFF"/>
                </a:solidFill>
                <a:latin typeface="Tahoma"/>
                <a:cs typeface="Tahoma"/>
              </a:rPr>
              <a:t>Di</a:t>
            </a:r>
            <a:r>
              <a:rPr sz="2800" dirty="0">
                <a:solidFill>
                  <a:srgbClr val="FFFFFF"/>
                </a:solidFill>
                <a:latin typeface="Tahoma"/>
                <a:cs typeface="Tahoma"/>
              </a:rPr>
              <a:t>ğ</a:t>
            </a:r>
            <a:r>
              <a:rPr sz="2800" spc="10" dirty="0">
                <a:solidFill>
                  <a:srgbClr val="FFFFFF"/>
                </a:solidFill>
                <a:latin typeface="Tahoma"/>
                <a:cs typeface="Tahoma"/>
              </a:rPr>
              <a:t>er</a:t>
            </a:r>
            <a:r>
              <a:rPr sz="2800" spc="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spc="15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2800" spc="10" dirty="0">
                <a:solidFill>
                  <a:srgbClr val="FFFFFF"/>
                </a:solidFill>
                <a:latin typeface="Tahoma"/>
                <a:cs typeface="Tahoma"/>
              </a:rPr>
              <a:t>pesifik</a:t>
            </a:r>
            <a:r>
              <a:rPr sz="2800" spc="-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spc="10" dirty="0">
                <a:solidFill>
                  <a:srgbClr val="FFFFFF"/>
                </a:solidFill>
                <a:latin typeface="Tahoma"/>
                <a:cs typeface="Tahoma"/>
              </a:rPr>
              <a:t>tip</a:t>
            </a:r>
            <a:r>
              <a:rPr sz="2800" spc="-10" dirty="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sz="2800" spc="10" dirty="0">
                <a:solidFill>
                  <a:srgbClr val="FFFFFF"/>
                </a:solidFill>
                <a:latin typeface="Tahoma"/>
                <a:cs typeface="Tahoma"/>
              </a:rPr>
              <a:t>er</a:t>
            </a:r>
            <a:endParaRPr sz="2800" dirty="0">
              <a:latin typeface="Tahoma"/>
              <a:cs typeface="Tahoma"/>
            </a:endParaRPr>
          </a:p>
          <a:p>
            <a:pPr>
              <a:lnSpc>
                <a:spcPct val="100000"/>
              </a:lnSpc>
              <a:buClr>
                <a:srgbClr val="DCD177"/>
              </a:buClr>
              <a:buFont typeface="Tahoma"/>
              <a:buChar char="•"/>
            </a:pPr>
            <a:endParaRPr sz="28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8"/>
              </a:spcBef>
              <a:buClr>
                <a:srgbClr val="DCD177"/>
              </a:buClr>
              <a:buFont typeface="Tahoma"/>
              <a:buChar char="•"/>
            </a:pPr>
            <a:endParaRPr sz="3100" dirty="0">
              <a:latin typeface="Times New Roman"/>
              <a:cs typeface="Times New Roman"/>
            </a:endParaRPr>
          </a:p>
          <a:p>
            <a:pPr marL="497205" indent="-484505">
              <a:lnSpc>
                <a:spcPct val="100000"/>
              </a:lnSpc>
              <a:buClr>
                <a:srgbClr val="DCD177"/>
              </a:buClr>
              <a:buFont typeface="Tahoma"/>
              <a:buChar char="•"/>
              <a:tabLst>
                <a:tab pos="497840" algn="l"/>
              </a:tabLst>
            </a:pPr>
            <a:r>
              <a:rPr sz="2800" spc="10" dirty="0">
                <a:solidFill>
                  <a:srgbClr val="FFFFFF"/>
                </a:solidFill>
                <a:latin typeface="Tahoma"/>
                <a:cs typeface="Tahoma"/>
              </a:rPr>
              <a:t>Gesta</a:t>
            </a:r>
            <a:r>
              <a:rPr sz="2800" spc="20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2800" spc="5" dirty="0">
                <a:solidFill>
                  <a:srgbClr val="FFFFFF"/>
                </a:solidFill>
                <a:latin typeface="Tahoma"/>
                <a:cs typeface="Tahoma"/>
              </a:rPr>
              <a:t>yonel</a:t>
            </a:r>
            <a:r>
              <a:rPr sz="2800" spc="-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spc="5" dirty="0">
                <a:solidFill>
                  <a:srgbClr val="FFFFFF"/>
                </a:solidFill>
                <a:latin typeface="Tahoma"/>
                <a:cs typeface="Tahoma"/>
              </a:rPr>
              <a:t>Di</a:t>
            </a:r>
            <a:r>
              <a:rPr sz="2800" dirty="0">
                <a:solidFill>
                  <a:srgbClr val="FFFFFF"/>
                </a:solidFill>
                <a:latin typeface="Tahoma"/>
                <a:cs typeface="Tahoma"/>
              </a:rPr>
              <a:t>y</a:t>
            </a:r>
            <a:r>
              <a:rPr sz="2800" spc="10" dirty="0">
                <a:solidFill>
                  <a:srgbClr val="FFFFFF"/>
                </a:solidFill>
                <a:latin typeface="Tahoma"/>
                <a:cs typeface="Tahoma"/>
              </a:rPr>
              <a:t>abet</a:t>
            </a:r>
            <a:endParaRPr sz="2800" dirty="0">
              <a:latin typeface="Tahoma"/>
              <a:cs typeface="Tahoma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49431" y="162430"/>
            <a:ext cx="12135646" cy="17291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809089" y="562954"/>
            <a:ext cx="9412020" cy="98408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14955" y="127976"/>
            <a:ext cx="12131675" cy="1725295"/>
          </a:xfrm>
          <a:custGeom>
            <a:avLst/>
            <a:gdLst/>
            <a:ahLst/>
            <a:cxnLst/>
            <a:rect l="l" t="t" r="r" b="b"/>
            <a:pathLst>
              <a:path w="12131675" h="1725295">
                <a:moveTo>
                  <a:pt x="0" y="1724837"/>
                </a:moveTo>
                <a:lnTo>
                  <a:pt x="12131335" y="1724837"/>
                </a:lnTo>
                <a:lnTo>
                  <a:pt x="12131335" y="0"/>
                </a:lnTo>
                <a:lnTo>
                  <a:pt x="0" y="0"/>
                </a:lnTo>
                <a:lnTo>
                  <a:pt x="0" y="1724837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96242" rIns="0" bIns="0" rtlCol="0">
            <a:spAutoFit/>
          </a:bodyPr>
          <a:lstStyle/>
          <a:p>
            <a:pPr marL="1490980">
              <a:lnSpc>
                <a:spcPct val="100000"/>
              </a:lnSpc>
            </a:pPr>
            <a:r>
              <a:rPr sz="3650" b="1" dirty="0">
                <a:solidFill>
                  <a:srgbClr val="000066"/>
                </a:solidFill>
                <a:latin typeface="Tahoma"/>
                <a:cs typeface="Tahoma"/>
              </a:rPr>
              <a:t>DİYABE</a:t>
            </a:r>
            <a:r>
              <a:rPr sz="3650" b="1" spc="10" dirty="0">
                <a:solidFill>
                  <a:srgbClr val="000066"/>
                </a:solidFill>
                <a:latin typeface="Tahoma"/>
                <a:cs typeface="Tahoma"/>
              </a:rPr>
              <a:t>T</a:t>
            </a:r>
            <a:r>
              <a:rPr sz="3650" b="1" dirty="0">
                <a:solidFill>
                  <a:srgbClr val="000066"/>
                </a:solidFill>
                <a:latin typeface="Tahoma"/>
                <a:cs typeface="Tahoma"/>
              </a:rPr>
              <a:t>İN</a:t>
            </a:r>
            <a:r>
              <a:rPr sz="3650" b="1" spc="-25" dirty="0">
                <a:solidFill>
                  <a:srgbClr val="000066"/>
                </a:solidFill>
                <a:latin typeface="Tahoma"/>
                <a:cs typeface="Tahoma"/>
              </a:rPr>
              <a:t> </a:t>
            </a:r>
            <a:r>
              <a:rPr sz="3650" b="1" dirty="0">
                <a:solidFill>
                  <a:srgbClr val="000066"/>
                </a:solidFill>
                <a:latin typeface="Tahoma"/>
                <a:cs typeface="Tahoma"/>
              </a:rPr>
              <a:t>E</a:t>
            </a:r>
            <a:r>
              <a:rPr sz="3650" b="1" spc="5" dirty="0">
                <a:solidFill>
                  <a:srgbClr val="000066"/>
                </a:solidFill>
                <a:latin typeface="Tahoma"/>
                <a:cs typeface="Tahoma"/>
              </a:rPr>
              <a:t>T</a:t>
            </a:r>
            <a:r>
              <a:rPr sz="3650" b="1" dirty="0">
                <a:solidFill>
                  <a:srgbClr val="000066"/>
                </a:solidFill>
                <a:latin typeface="Tahoma"/>
                <a:cs typeface="Tahoma"/>
              </a:rPr>
              <a:t>YOL</a:t>
            </a:r>
            <a:r>
              <a:rPr sz="3650" b="1" spc="-15" dirty="0">
                <a:solidFill>
                  <a:srgbClr val="000066"/>
                </a:solidFill>
                <a:latin typeface="Tahoma"/>
                <a:cs typeface="Tahoma"/>
              </a:rPr>
              <a:t>O</a:t>
            </a:r>
            <a:r>
              <a:rPr sz="3650" b="1" dirty="0">
                <a:solidFill>
                  <a:srgbClr val="000066"/>
                </a:solidFill>
                <a:latin typeface="Tahoma"/>
                <a:cs typeface="Tahoma"/>
              </a:rPr>
              <a:t>J</a:t>
            </a:r>
            <a:r>
              <a:rPr sz="3650" b="1" spc="5" dirty="0">
                <a:solidFill>
                  <a:srgbClr val="000066"/>
                </a:solidFill>
                <a:latin typeface="Tahoma"/>
                <a:cs typeface="Tahoma"/>
              </a:rPr>
              <a:t>İ</a:t>
            </a:r>
            <a:r>
              <a:rPr sz="3650" b="1" dirty="0">
                <a:solidFill>
                  <a:srgbClr val="000066"/>
                </a:solidFill>
                <a:latin typeface="Tahoma"/>
                <a:cs typeface="Tahoma"/>
              </a:rPr>
              <a:t>K</a:t>
            </a:r>
            <a:r>
              <a:rPr sz="3650" b="1" spc="-55" dirty="0">
                <a:solidFill>
                  <a:srgbClr val="000066"/>
                </a:solidFill>
                <a:latin typeface="Tahoma"/>
                <a:cs typeface="Tahoma"/>
              </a:rPr>
              <a:t> </a:t>
            </a:r>
            <a:r>
              <a:rPr sz="3650" b="1" dirty="0">
                <a:solidFill>
                  <a:srgbClr val="000066"/>
                </a:solidFill>
                <a:latin typeface="Tahoma"/>
                <a:cs typeface="Tahoma"/>
              </a:rPr>
              <a:t>SINIFLAMASI</a:t>
            </a:r>
            <a:endParaRPr sz="3650">
              <a:latin typeface="Tahoma"/>
              <a:cs typeface="Tahoma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2700" y="0"/>
            <a:ext cx="1841500" cy="18542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00" y="12698"/>
            <a:ext cx="12979400" cy="9728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137400" y="2312879"/>
            <a:ext cx="7335523" cy="209264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394741" y="2501292"/>
            <a:ext cx="6751955" cy="15582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4050"/>
              </a:lnSpc>
            </a:pPr>
            <a:r>
              <a:rPr sz="3950" b="1" spc="-10" dirty="0">
                <a:solidFill>
                  <a:srgbClr val="FFFFFF"/>
                </a:solidFill>
                <a:latin typeface="Arial Narrow"/>
                <a:cs typeface="Arial Narrow"/>
              </a:rPr>
              <a:t>Y</a:t>
            </a:r>
            <a:r>
              <a:rPr sz="3950" b="1" dirty="0">
                <a:solidFill>
                  <a:srgbClr val="FFFFFF"/>
                </a:solidFill>
                <a:latin typeface="Arial Narrow"/>
                <a:cs typeface="Arial Narrow"/>
              </a:rPr>
              <a:t>anlış</a:t>
            </a:r>
            <a:r>
              <a:rPr sz="3950" b="1" spc="2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950" b="1" spc="-5" dirty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sz="3950" b="1" dirty="0">
                <a:solidFill>
                  <a:srgbClr val="FFFFFF"/>
                </a:solidFill>
                <a:latin typeface="Arial Narrow"/>
                <a:cs typeface="Arial Narrow"/>
              </a:rPr>
              <a:t>nsülin</a:t>
            </a:r>
            <a:r>
              <a:rPr sz="3950" b="1" spc="-1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950" b="1" dirty="0">
                <a:solidFill>
                  <a:srgbClr val="FFFFFF"/>
                </a:solidFill>
                <a:latin typeface="Arial Narrow"/>
                <a:cs typeface="Arial Narrow"/>
              </a:rPr>
              <a:t>enjek</a:t>
            </a:r>
            <a:r>
              <a:rPr sz="3950" b="1" spc="-20" dirty="0">
                <a:solidFill>
                  <a:srgbClr val="FFFFFF"/>
                </a:solidFill>
                <a:latin typeface="Arial Narrow"/>
                <a:cs typeface="Arial Narrow"/>
              </a:rPr>
              <a:t>s</a:t>
            </a:r>
            <a:r>
              <a:rPr sz="3950" b="1" dirty="0">
                <a:solidFill>
                  <a:srgbClr val="FFFFFF"/>
                </a:solidFill>
                <a:latin typeface="Arial Narrow"/>
                <a:cs typeface="Arial Narrow"/>
              </a:rPr>
              <a:t>iyonun</a:t>
            </a:r>
            <a:r>
              <a:rPr sz="3950" b="1" spc="10" dirty="0">
                <a:solidFill>
                  <a:srgbClr val="FFFFFF"/>
                </a:solidFill>
                <a:latin typeface="Arial Narrow"/>
                <a:cs typeface="Arial Narrow"/>
              </a:rPr>
              <a:t>d</a:t>
            </a:r>
            <a:r>
              <a:rPr sz="3950" b="1" dirty="0">
                <a:solidFill>
                  <a:srgbClr val="FFFFFF"/>
                </a:solidFill>
                <a:latin typeface="Arial Narrow"/>
                <a:cs typeface="Arial Narrow"/>
              </a:rPr>
              <a:t>an </a:t>
            </a:r>
            <a:r>
              <a:rPr sz="3950" b="1" spc="-5" dirty="0">
                <a:solidFill>
                  <a:srgbClr val="FFFFFF"/>
                </a:solidFill>
                <a:latin typeface="Arial Narrow"/>
                <a:cs typeface="Arial Narrow"/>
              </a:rPr>
              <a:t>kay</a:t>
            </a:r>
            <a:r>
              <a:rPr sz="3950" b="1" dirty="0">
                <a:solidFill>
                  <a:srgbClr val="FFFFFF"/>
                </a:solidFill>
                <a:latin typeface="Arial Narrow"/>
                <a:cs typeface="Arial Narrow"/>
              </a:rPr>
              <a:t>n</a:t>
            </a:r>
            <a:r>
              <a:rPr sz="3950" b="1" spc="-5" dirty="0">
                <a:solidFill>
                  <a:srgbClr val="FFFFFF"/>
                </a:solidFill>
                <a:latin typeface="Arial Narrow"/>
                <a:cs typeface="Arial Narrow"/>
              </a:rPr>
              <a:t>akl</a:t>
            </a:r>
            <a:r>
              <a:rPr sz="3950" b="1" spc="-20" dirty="0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sz="3950" b="1" dirty="0">
                <a:solidFill>
                  <a:srgbClr val="FFFFFF"/>
                </a:solidFill>
                <a:latin typeface="Arial Narrow"/>
                <a:cs typeface="Arial Narrow"/>
              </a:rPr>
              <a:t>na</a:t>
            </a:r>
            <a:r>
              <a:rPr sz="3950" b="1" spc="5" dirty="0">
                <a:solidFill>
                  <a:srgbClr val="FFFFFF"/>
                </a:solidFill>
                <a:latin typeface="Arial Narrow"/>
                <a:cs typeface="Arial Narrow"/>
              </a:rPr>
              <a:t>n</a:t>
            </a:r>
            <a:r>
              <a:rPr sz="3950" b="1" dirty="0">
                <a:solidFill>
                  <a:srgbClr val="FFFFFF"/>
                </a:solidFill>
                <a:latin typeface="Arial Narrow"/>
                <a:cs typeface="Arial Narrow"/>
              </a:rPr>
              <a:t>,</a:t>
            </a:r>
            <a:r>
              <a:rPr sz="3950" b="1" spc="1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950" b="1" dirty="0">
                <a:solidFill>
                  <a:srgbClr val="FFFFFF"/>
                </a:solidFill>
                <a:latin typeface="Arial Narrow"/>
                <a:cs typeface="Arial Narrow"/>
              </a:rPr>
              <a:t>yağ dokusun</a:t>
            </a:r>
            <a:r>
              <a:rPr sz="3950" b="1" spc="5" dirty="0">
                <a:solidFill>
                  <a:srgbClr val="FFFFFF"/>
                </a:solidFill>
                <a:latin typeface="Arial Narrow"/>
                <a:cs typeface="Arial Narrow"/>
              </a:rPr>
              <a:t>u</a:t>
            </a:r>
            <a:r>
              <a:rPr sz="3950" b="1" dirty="0">
                <a:solidFill>
                  <a:srgbClr val="FFFFFF"/>
                </a:solidFill>
                <a:latin typeface="Arial Narrow"/>
                <a:cs typeface="Arial Narrow"/>
              </a:rPr>
              <a:t>n</a:t>
            </a:r>
            <a:r>
              <a:rPr sz="3950" b="1" spc="-1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950" b="1" dirty="0">
                <a:solidFill>
                  <a:srgbClr val="FFFFFF"/>
                </a:solidFill>
                <a:latin typeface="Arial Narrow"/>
                <a:cs typeface="Arial Narrow"/>
              </a:rPr>
              <a:t>iyi huylu</a:t>
            </a:r>
            <a:r>
              <a:rPr sz="3950" b="1" spc="-20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950" b="1" spc="5" dirty="0">
                <a:solidFill>
                  <a:srgbClr val="FFFFFF"/>
                </a:solidFill>
                <a:latin typeface="Arial Narrow"/>
                <a:cs typeface="Arial Narrow"/>
              </a:rPr>
              <a:t>t</a:t>
            </a:r>
            <a:r>
              <a:rPr sz="3950" b="1" dirty="0">
                <a:solidFill>
                  <a:srgbClr val="FFFFFF"/>
                </a:solidFill>
                <a:latin typeface="Arial Narrow"/>
                <a:cs typeface="Arial Narrow"/>
              </a:rPr>
              <a:t>ümör</a:t>
            </a:r>
            <a:r>
              <a:rPr sz="3950" b="1" spc="-1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950" b="1" dirty="0">
                <a:solidFill>
                  <a:srgbClr val="FFFFFF"/>
                </a:solidFill>
                <a:latin typeface="Arial Narrow"/>
                <a:cs typeface="Arial Narrow"/>
              </a:rPr>
              <a:t>şe</a:t>
            </a:r>
            <a:r>
              <a:rPr sz="3950" b="1" spc="-20" dirty="0">
                <a:solidFill>
                  <a:srgbClr val="FFFFFF"/>
                </a:solidFill>
                <a:latin typeface="Arial Narrow"/>
                <a:cs typeface="Arial Narrow"/>
              </a:rPr>
              <a:t>k</a:t>
            </a:r>
            <a:r>
              <a:rPr sz="3950" b="1" dirty="0">
                <a:solidFill>
                  <a:srgbClr val="FFFFFF"/>
                </a:solidFill>
                <a:latin typeface="Arial Narrow"/>
                <a:cs typeface="Arial Narrow"/>
              </a:rPr>
              <a:t>linde</a:t>
            </a:r>
            <a:r>
              <a:rPr sz="3950" b="1" spc="5" dirty="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sz="3950" b="1" dirty="0">
                <a:solidFill>
                  <a:srgbClr val="FFFFFF"/>
                </a:solidFill>
                <a:latin typeface="Arial Narrow"/>
                <a:cs typeface="Arial Narrow"/>
              </a:rPr>
              <a:t>birikm</a:t>
            </a:r>
            <a:r>
              <a:rPr sz="3950" b="1" spc="-15" dirty="0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r>
              <a:rPr sz="3950" b="1" dirty="0">
                <a:solidFill>
                  <a:srgbClr val="FFFFFF"/>
                </a:solidFill>
                <a:latin typeface="Arial Narrow"/>
                <a:cs typeface="Arial Narrow"/>
              </a:rPr>
              <a:t>sidi</a:t>
            </a:r>
            <a:r>
              <a:rPr sz="3950" b="1" spc="-20" dirty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3950" b="1" dirty="0">
                <a:solidFill>
                  <a:srgbClr val="FFFFFF"/>
                </a:solidFill>
                <a:latin typeface="Arial Narrow"/>
                <a:cs typeface="Arial Narrow"/>
              </a:rPr>
              <a:t>.</a:t>
            </a:r>
            <a:endParaRPr sz="3950">
              <a:latin typeface="Arial Narrow"/>
              <a:cs typeface="Arial Narrow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76812" y="12700"/>
            <a:ext cx="4294018" cy="50694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06362" y="1810435"/>
            <a:ext cx="4417695" cy="0"/>
          </a:xfrm>
          <a:custGeom>
            <a:avLst/>
            <a:gdLst/>
            <a:ahLst/>
            <a:cxnLst/>
            <a:rect l="l" t="t" r="r" b="b"/>
            <a:pathLst>
              <a:path w="4417695">
                <a:moveTo>
                  <a:pt x="0" y="0"/>
                </a:moveTo>
                <a:lnTo>
                  <a:pt x="4417321" y="0"/>
                </a:lnTo>
              </a:path>
            </a:pathLst>
          </a:custGeom>
          <a:ln w="55314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937994" rIns="0" bIns="0" rtlCol="0">
            <a:spAutoFit/>
          </a:bodyPr>
          <a:lstStyle/>
          <a:p>
            <a:pPr marL="4841875">
              <a:lnSpc>
                <a:spcPct val="100000"/>
              </a:lnSpc>
            </a:pPr>
            <a:r>
              <a:rPr b="1" dirty="0">
                <a:latin typeface="Times New Roman"/>
                <a:cs typeface="Times New Roman"/>
              </a:rPr>
              <a:t>Li</a:t>
            </a:r>
            <a:r>
              <a:rPr b="1" spc="-20" dirty="0">
                <a:latin typeface="Times New Roman"/>
                <a:cs typeface="Times New Roman"/>
              </a:rPr>
              <a:t>p</a:t>
            </a:r>
            <a:r>
              <a:rPr b="1" dirty="0">
                <a:latin typeface="Times New Roman"/>
                <a:cs typeface="Times New Roman"/>
              </a:rPr>
              <a:t>ohi</a:t>
            </a:r>
            <a:r>
              <a:rPr b="1" spc="-20" dirty="0">
                <a:latin typeface="Times New Roman"/>
                <a:cs typeface="Times New Roman"/>
              </a:rPr>
              <a:t>p</a:t>
            </a:r>
            <a:r>
              <a:rPr b="1" dirty="0">
                <a:latin typeface="Times New Roman"/>
                <a:cs typeface="Times New Roman"/>
              </a:rPr>
              <a:t>ert</a:t>
            </a:r>
            <a:r>
              <a:rPr b="1" spc="-70" dirty="0">
                <a:latin typeface="Times New Roman"/>
                <a:cs typeface="Times New Roman"/>
              </a:rPr>
              <a:t>r</a:t>
            </a:r>
            <a:r>
              <a:rPr b="1" dirty="0">
                <a:latin typeface="Times New Roman"/>
                <a:cs typeface="Times New Roman"/>
              </a:rPr>
              <a:t>ofiler:</a:t>
            </a:r>
          </a:p>
        </p:txBody>
      </p:sp>
      <p:sp>
        <p:nvSpPr>
          <p:cNvPr id="8" name="object 8"/>
          <p:cNvSpPr/>
          <p:nvPr/>
        </p:nvSpPr>
        <p:spPr>
          <a:xfrm>
            <a:off x="5609164" y="6507895"/>
            <a:ext cx="3392170" cy="0"/>
          </a:xfrm>
          <a:custGeom>
            <a:avLst/>
            <a:gdLst/>
            <a:ahLst/>
            <a:cxnLst/>
            <a:rect l="l" t="t" r="r" b="b"/>
            <a:pathLst>
              <a:path w="3392170">
                <a:moveTo>
                  <a:pt x="0" y="0"/>
                </a:moveTo>
                <a:lnTo>
                  <a:pt x="3391950" y="0"/>
                </a:lnTo>
              </a:path>
            </a:pathLst>
          </a:custGeom>
          <a:ln w="55314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5596464" y="5973834"/>
            <a:ext cx="6083935" cy="26155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335">
              <a:lnSpc>
                <a:spcPct val="100000"/>
              </a:lnSpc>
            </a:pPr>
            <a:r>
              <a:rPr sz="4550" b="1" spc="-25" dirty="0">
                <a:solidFill>
                  <a:srgbClr val="FFC000"/>
                </a:solidFill>
                <a:latin typeface="Times New Roman"/>
                <a:cs typeface="Times New Roman"/>
              </a:rPr>
              <a:t>Lipoat</a:t>
            </a:r>
            <a:r>
              <a:rPr sz="4550" b="1" spc="-100" dirty="0">
                <a:solidFill>
                  <a:srgbClr val="FFC000"/>
                </a:solidFill>
                <a:latin typeface="Times New Roman"/>
                <a:cs typeface="Times New Roman"/>
              </a:rPr>
              <a:t>r</a:t>
            </a:r>
            <a:r>
              <a:rPr sz="4550" b="1" spc="-20" dirty="0">
                <a:solidFill>
                  <a:srgbClr val="FFC000"/>
                </a:solidFill>
                <a:latin typeface="Times New Roman"/>
                <a:cs typeface="Times New Roman"/>
              </a:rPr>
              <a:t>ofiler:</a:t>
            </a:r>
            <a:endParaRPr sz="45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810"/>
              </a:spcBef>
            </a:pPr>
            <a:r>
              <a:rPr sz="3950" u="heavy" spc="-9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950" u="heavy" dirty="0">
                <a:solidFill>
                  <a:srgbClr val="FFFFFF"/>
                </a:solidFill>
                <a:latin typeface="Times New Roman"/>
                <a:cs typeface="Times New Roman"/>
              </a:rPr>
              <a:t>Lipoatro</a:t>
            </a:r>
            <a:r>
              <a:rPr sz="3950" u="heavy" spc="-9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950" u="heavy" dirty="0">
                <a:solidFill>
                  <a:srgbClr val="FFFFFF"/>
                </a:solidFill>
                <a:latin typeface="Times New Roman"/>
                <a:cs typeface="Times New Roman"/>
              </a:rPr>
              <a:t>fi</a:t>
            </a:r>
            <a:r>
              <a:rPr sz="3950" u="heavy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950" u="heavy" dirty="0">
                <a:solidFill>
                  <a:srgbClr val="FFFFFF"/>
                </a:solidFill>
                <a:latin typeface="Times New Roman"/>
                <a:cs typeface="Times New Roman"/>
              </a:rPr>
              <a:t>ise yağ dok</a:t>
            </a:r>
            <a:r>
              <a:rPr sz="3950" u="heavy" spc="-9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950" u="heavy" dirty="0">
                <a:solidFill>
                  <a:srgbClr val="FFFFFF"/>
                </a:solidFill>
                <a:latin typeface="Times New Roman"/>
                <a:cs typeface="Times New Roman"/>
              </a:rPr>
              <a:t>usu</a:t>
            </a:r>
            <a:r>
              <a:rPr sz="3950" u="heavy" spc="-9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950" u="heavy" dirty="0">
                <a:solidFill>
                  <a:srgbClr val="FFFFFF"/>
                </a:solidFill>
                <a:latin typeface="Times New Roman"/>
                <a:cs typeface="Times New Roman"/>
              </a:rPr>
              <a:t>nu</a:t>
            </a:r>
            <a:r>
              <a:rPr sz="3950" u="heavy" spc="-9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950" u="heavy" dirty="0">
                <a:solidFill>
                  <a:srgbClr val="FFFFFF"/>
                </a:solidFill>
                <a:latin typeface="Times New Roman"/>
                <a:cs typeface="Times New Roman"/>
              </a:rPr>
              <a:t>n </a:t>
            </a:r>
            <a:endParaRPr sz="39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3950" u="heavy" spc="-9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950" u="heavy" dirty="0">
                <a:solidFill>
                  <a:srgbClr val="FFFFFF"/>
                </a:solidFill>
                <a:latin typeface="Times New Roman"/>
                <a:cs typeface="Times New Roman"/>
              </a:rPr>
              <a:t>eri</a:t>
            </a:r>
            <a:r>
              <a:rPr sz="3950" u="heavy" spc="-20" dirty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3950" u="heavy" dirty="0">
                <a:solidFill>
                  <a:srgbClr val="FFFFFF"/>
                </a:solidFill>
                <a:latin typeface="Times New Roman"/>
                <a:cs typeface="Times New Roman"/>
              </a:rPr>
              <a:t>esiyl</a:t>
            </a:r>
            <a:r>
              <a:rPr sz="3950" u="heavy" spc="-9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950" u="heavy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3950" u="heavy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950" u="heavy" dirty="0">
                <a:solidFill>
                  <a:srgbClr val="FFFFFF"/>
                </a:solidFill>
                <a:latin typeface="Times New Roman"/>
                <a:cs typeface="Times New Roman"/>
              </a:rPr>
              <a:t>do</a:t>
            </a:r>
            <a:r>
              <a:rPr sz="3950" u="heavy" spc="-9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950" u="heavy" dirty="0">
                <a:solidFill>
                  <a:srgbClr val="FFFFFF"/>
                </a:solidFill>
                <a:latin typeface="Times New Roman"/>
                <a:cs typeface="Times New Roman"/>
              </a:rPr>
              <a:t>ku</a:t>
            </a:r>
            <a:r>
              <a:rPr sz="3950" u="heavy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950" u="heavy" dirty="0">
                <a:solidFill>
                  <a:srgbClr val="FFFFFF"/>
                </a:solidFill>
                <a:latin typeface="Times New Roman"/>
                <a:cs typeface="Times New Roman"/>
              </a:rPr>
              <a:t>kayb</a:t>
            </a:r>
            <a:r>
              <a:rPr sz="3950" u="heavy" spc="-9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950" u="heavy" dirty="0">
                <a:solidFill>
                  <a:srgbClr val="FFFFFF"/>
                </a:solidFill>
                <a:latin typeface="Times New Roman"/>
                <a:cs typeface="Times New Roman"/>
              </a:rPr>
              <a:t>ı </a:t>
            </a:r>
            <a:endParaRPr sz="39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3950" u="heavy" spc="-9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950" u="heavy" dirty="0">
                <a:solidFill>
                  <a:srgbClr val="FFFFFF"/>
                </a:solidFill>
                <a:latin typeface="Times New Roman"/>
                <a:cs typeface="Times New Roman"/>
              </a:rPr>
              <a:t>ol</a:t>
            </a:r>
            <a:r>
              <a:rPr sz="3950" u="heavy" spc="-9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950" u="heavy" dirty="0">
                <a:solidFill>
                  <a:srgbClr val="FFFFFF"/>
                </a:solidFill>
                <a:latin typeface="Times New Roman"/>
                <a:cs typeface="Times New Roman"/>
              </a:rPr>
              <a:t>uş</a:t>
            </a:r>
            <a:r>
              <a:rPr sz="3950" u="heavy" spc="-9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950" u="heavy" spc="-20" dirty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3950" u="heavy" dirty="0">
                <a:solidFill>
                  <a:srgbClr val="FFFFFF"/>
                </a:solidFill>
                <a:latin typeface="Times New Roman"/>
                <a:cs typeface="Times New Roman"/>
              </a:rPr>
              <a:t>asıdı</a:t>
            </a:r>
            <a:r>
              <a:rPr sz="3950" u="heavy" spc="-9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950" u="heavy" spc="-215" dirty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3950" u="heavy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endParaRPr sz="395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78484" y="4876798"/>
            <a:ext cx="4700705" cy="486409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172011" y="6102553"/>
            <a:ext cx="408940" cy="305435"/>
          </a:xfrm>
          <a:custGeom>
            <a:avLst/>
            <a:gdLst/>
            <a:ahLst/>
            <a:cxnLst/>
            <a:rect l="l" t="t" r="r" b="b"/>
            <a:pathLst>
              <a:path w="408939" h="305435">
                <a:moveTo>
                  <a:pt x="326287" y="130610"/>
                </a:moveTo>
                <a:lnTo>
                  <a:pt x="326287" y="174207"/>
                </a:lnTo>
                <a:lnTo>
                  <a:pt x="408851" y="152408"/>
                </a:lnTo>
                <a:lnTo>
                  <a:pt x="326287" y="130610"/>
                </a:lnTo>
                <a:close/>
              </a:path>
              <a:path w="408939" h="305435">
                <a:moveTo>
                  <a:pt x="233809" y="243385"/>
                </a:moveTo>
                <a:lnTo>
                  <a:pt x="175041" y="243385"/>
                </a:lnTo>
                <a:lnTo>
                  <a:pt x="204425" y="304816"/>
                </a:lnTo>
                <a:lnTo>
                  <a:pt x="233809" y="243385"/>
                </a:lnTo>
                <a:close/>
              </a:path>
              <a:path w="408939" h="305435">
                <a:moveTo>
                  <a:pt x="97525" y="201230"/>
                </a:moveTo>
                <a:lnTo>
                  <a:pt x="59850" y="260139"/>
                </a:lnTo>
                <a:lnTo>
                  <a:pt x="138987" y="232215"/>
                </a:lnTo>
                <a:lnTo>
                  <a:pt x="97525" y="201230"/>
                </a:lnTo>
                <a:close/>
              </a:path>
              <a:path w="408939" h="305435">
                <a:moveTo>
                  <a:pt x="311325" y="201230"/>
                </a:moveTo>
                <a:lnTo>
                  <a:pt x="269863" y="232215"/>
                </a:lnTo>
                <a:lnTo>
                  <a:pt x="349001" y="260139"/>
                </a:lnTo>
                <a:lnTo>
                  <a:pt x="311325" y="201230"/>
                </a:lnTo>
                <a:close/>
              </a:path>
              <a:path w="408939" h="305435">
                <a:moveTo>
                  <a:pt x="203771" y="76205"/>
                </a:moveTo>
                <a:lnTo>
                  <a:pt x="157083" y="84844"/>
                </a:lnTo>
                <a:lnTo>
                  <a:pt x="121798" y="107519"/>
                </a:lnTo>
                <a:lnTo>
                  <a:pt x="102321" y="151403"/>
                </a:lnTo>
                <a:lnTo>
                  <a:pt x="102236" y="154042"/>
                </a:lnTo>
                <a:lnTo>
                  <a:pt x="103879" y="166190"/>
                </a:lnTo>
                <a:lnTo>
                  <a:pt x="133071" y="206850"/>
                </a:lnTo>
                <a:lnTo>
                  <a:pt x="173275" y="224827"/>
                </a:lnTo>
                <a:lnTo>
                  <a:pt x="205880" y="228605"/>
                </a:lnTo>
                <a:lnTo>
                  <a:pt x="222250" y="227457"/>
                </a:lnTo>
                <a:lnTo>
                  <a:pt x="265432" y="213503"/>
                </a:lnTo>
                <a:lnTo>
                  <a:pt x="295408" y="186839"/>
                </a:lnTo>
                <a:lnTo>
                  <a:pt x="306628" y="151403"/>
                </a:lnTo>
                <a:lnTo>
                  <a:pt x="305102" y="139166"/>
                </a:lnTo>
                <a:lnTo>
                  <a:pt x="276163" y="98169"/>
                </a:lnTo>
                <a:lnTo>
                  <a:pt x="236142" y="80023"/>
                </a:lnTo>
                <a:lnTo>
                  <a:pt x="203771" y="76205"/>
                </a:lnTo>
                <a:close/>
              </a:path>
              <a:path w="408939" h="305435">
                <a:moveTo>
                  <a:pt x="82563" y="130610"/>
                </a:moveTo>
                <a:lnTo>
                  <a:pt x="0" y="152408"/>
                </a:lnTo>
                <a:lnTo>
                  <a:pt x="82563" y="174207"/>
                </a:lnTo>
                <a:lnTo>
                  <a:pt x="82563" y="130610"/>
                </a:lnTo>
                <a:close/>
              </a:path>
              <a:path w="408939" h="305435">
                <a:moveTo>
                  <a:pt x="59850" y="44677"/>
                </a:moveTo>
                <a:lnTo>
                  <a:pt x="97525" y="103587"/>
                </a:lnTo>
                <a:lnTo>
                  <a:pt x="138987" y="72600"/>
                </a:lnTo>
                <a:lnTo>
                  <a:pt x="59850" y="44677"/>
                </a:lnTo>
                <a:close/>
              </a:path>
              <a:path w="408939" h="305435">
                <a:moveTo>
                  <a:pt x="349001" y="44677"/>
                </a:moveTo>
                <a:lnTo>
                  <a:pt x="269863" y="72600"/>
                </a:lnTo>
                <a:lnTo>
                  <a:pt x="311325" y="103587"/>
                </a:lnTo>
                <a:lnTo>
                  <a:pt x="349001" y="44677"/>
                </a:lnTo>
                <a:close/>
              </a:path>
              <a:path w="408939" h="305435">
                <a:moveTo>
                  <a:pt x="204425" y="0"/>
                </a:moveTo>
                <a:lnTo>
                  <a:pt x="175041" y="61431"/>
                </a:lnTo>
                <a:lnTo>
                  <a:pt x="233809" y="61431"/>
                </a:lnTo>
                <a:lnTo>
                  <a:pt x="204425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498297" y="6233162"/>
            <a:ext cx="83185" cy="43815"/>
          </a:xfrm>
          <a:custGeom>
            <a:avLst/>
            <a:gdLst/>
            <a:ahLst/>
            <a:cxnLst/>
            <a:rect l="l" t="t" r="r" b="b"/>
            <a:pathLst>
              <a:path w="83185" h="43814">
                <a:moveTo>
                  <a:pt x="82563" y="21798"/>
                </a:moveTo>
                <a:lnTo>
                  <a:pt x="0" y="43596"/>
                </a:lnTo>
                <a:lnTo>
                  <a:pt x="0" y="0"/>
                </a:lnTo>
                <a:lnTo>
                  <a:pt x="82563" y="21798"/>
                </a:lnTo>
                <a:close/>
              </a:path>
            </a:pathLst>
          </a:custGeom>
          <a:ln w="1297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441872" y="6147229"/>
            <a:ext cx="79375" cy="59055"/>
          </a:xfrm>
          <a:custGeom>
            <a:avLst/>
            <a:gdLst/>
            <a:ahLst/>
            <a:cxnLst/>
            <a:rect l="l" t="t" r="r" b="b"/>
            <a:pathLst>
              <a:path w="79375" h="59054">
                <a:moveTo>
                  <a:pt x="79138" y="0"/>
                </a:moveTo>
                <a:lnTo>
                  <a:pt x="41461" y="58909"/>
                </a:lnTo>
                <a:lnTo>
                  <a:pt x="0" y="27923"/>
                </a:lnTo>
                <a:lnTo>
                  <a:pt x="79138" y="0"/>
                </a:lnTo>
                <a:close/>
              </a:path>
            </a:pathLst>
          </a:custGeom>
          <a:ln w="1297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347051" y="6102551"/>
            <a:ext cx="59055" cy="61594"/>
          </a:xfrm>
          <a:custGeom>
            <a:avLst/>
            <a:gdLst/>
            <a:ahLst/>
            <a:cxnLst/>
            <a:rect l="l" t="t" r="r" b="b"/>
            <a:pathLst>
              <a:path w="59054" h="61595">
                <a:moveTo>
                  <a:pt x="29383" y="0"/>
                </a:moveTo>
                <a:lnTo>
                  <a:pt x="58767" y="61431"/>
                </a:lnTo>
                <a:lnTo>
                  <a:pt x="0" y="61431"/>
                </a:lnTo>
                <a:lnTo>
                  <a:pt x="29383" y="0"/>
                </a:lnTo>
                <a:close/>
              </a:path>
            </a:pathLst>
          </a:custGeom>
          <a:ln w="129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231859" y="6147229"/>
            <a:ext cx="79375" cy="59055"/>
          </a:xfrm>
          <a:custGeom>
            <a:avLst/>
            <a:gdLst/>
            <a:ahLst/>
            <a:cxnLst/>
            <a:rect l="l" t="t" r="r" b="b"/>
            <a:pathLst>
              <a:path w="79375" h="59054">
                <a:moveTo>
                  <a:pt x="0" y="0"/>
                </a:moveTo>
                <a:lnTo>
                  <a:pt x="79138" y="27923"/>
                </a:lnTo>
                <a:lnTo>
                  <a:pt x="37676" y="58909"/>
                </a:lnTo>
                <a:lnTo>
                  <a:pt x="0" y="0"/>
                </a:lnTo>
                <a:close/>
              </a:path>
            </a:pathLst>
          </a:custGeom>
          <a:ln w="1297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172009" y="6233162"/>
            <a:ext cx="83185" cy="43815"/>
          </a:xfrm>
          <a:custGeom>
            <a:avLst/>
            <a:gdLst/>
            <a:ahLst/>
            <a:cxnLst/>
            <a:rect l="l" t="t" r="r" b="b"/>
            <a:pathLst>
              <a:path w="83185" h="43814">
                <a:moveTo>
                  <a:pt x="0" y="21798"/>
                </a:moveTo>
                <a:lnTo>
                  <a:pt x="82563" y="0"/>
                </a:lnTo>
                <a:lnTo>
                  <a:pt x="82563" y="43596"/>
                </a:lnTo>
                <a:lnTo>
                  <a:pt x="0" y="21798"/>
                </a:lnTo>
                <a:close/>
              </a:path>
            </a:pathLst>
          </a:custGeom>
          <a:ln w="1297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231859" y="6303781"/>
            <a:ext cx="79375" cy="59055"/>
          </a:xfrm>
          <a:custGeom>
            <a:avLst/>
            <a:gdLst/>
            <a:ahLst/>
            <a:cxnLst/>
            <a:rect l="l" t="t" r="r" b="b"/>
            <a:pathLst>
              <a:path w="79375" h="59054">
                <a:moveTo>
                  <a:pt x="0" y="58909"/>
                </a:moveTo>
                <a:lnTo>
                  <a:pt x="37676" y="0"/>
                </a:lnTo>
                <a:lnTo>
                  <a:pt x="79138" y="30986"/>
                </a:lnTo>
                <a:lnTo>
                  <a:pt x="0" y="58909"/>
                </a:lnTo>
                <a:close/>
              </a:path>
            </a:pathLst>
          </a:custGeom>
          <a:ln w="1297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347051" y="6345937"/>
            <a:ext cx="59055" cy="61594"/>
          </a:xfrm>
          <a:custGeom>
            <a:avLst/>
            <a:gdLst/>
            <a:ahLst/>
            <a:cxnLst/>
            <a:rect l="l" t="t" r="r" b="b"/>
            <a:pathLst>
              <a:path w="59054" h="61595">
                <a:moveTo>
                  <a:pt x="29383" y="61431"/>
                </a:moveTo>
                <a:lnTo>
                  <a:pt x="0" y="0"/>
                </a:lnTo>
                <a:lnTo>
                  <a:pt x="58767" y="0"/>
                </a:lnTo>
                <a:lnTo>
                  <a:pt x="29383" y="61431"/>
                </a:lnTo>
                <a:close/>
              </a:path>
            </a:pathLst>
          </a:custGeom>
          <a:ln w="129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441872" y="6303781"/>
            <a:ext cx="79375" cy="59055"/>
          </a:xfrm>
          <a:custGeom>
            <a:avLst/>
            <a:gdLst/>
            <a:ahLst/>
            <a:cxnLst/>
            <a:rect l="l" t="t" r="r" b="b"/>
            <a:pathLst>
              <a:path w="79375" h="59054">
                <a:moveTo>
                  <a:pt x="79138" y="58909"/>
                </a:moveTo>
                <a:lnTo>
                  <a:pt x="0" y="30986"/>
                </a:lnTo>
                <a:lnTo>
                  <a:pt x="41461" y="0"/>
                </a:lnTo>
                <a:lnTo>
                  <a:pt x="79138" y="58909"/>
                </a:lnTo>
                <a:close/>
              </a:path>
            </a:pathLst>
          </a:custGeom>
          <a:ln w="1297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274222" y="6178757"/>
            <a:ext cx="204470" cy="152400"/>
          </a:xfrm>
          <a:custGeom>
            <a:avLst/>
            <a:gdLst/>
            <a:ahLst/>
            <a:cxnLst/>
            <a:rect l="l" t="t" r="r" b="b"/>
            <a:pathLst>
              <a:path w="204470" h="152400">
                <a:moveTo>
                  <a:pt x="0" y="76202"/>
                </a:moveTo>
                <a:lnTo>
                  <a:pt x="19584" y="31314"/>
                </a:lnTo>
                <a:lnTo>
                  <a:pt x="54871" y="8638"/>
                </a:lnTo>
                <a:lnTo>
                  <a:pt x="101558" y="0"/>
                </a:lnTo>
                <a:lnTo>
                  <a:pt x="118178" y="979"/>
                </a:lnTo>
                <a:lnTo>
                  <a:pt x="162018" y="14462"/>
                </a:lnTo>
                <a:lnTo>
                  <a:pt x="192583" y="40568"/>
                </a:lnTo>
                <a:lnTo>
                  <a:pt x="204416" y="75197"/>
                </a:lnTo>
                <a:lnTo>
                  <a:pt x="203103" y="87740"/>
                </a:lnTo>
                <a:lnTo>
                  <a:pt x="174953" y="129626"/>
                </a:lnTo>
                <a:lnTo>
                  <a:pt x="135556" y="148255"/>
                </a:lnTo>
                <a:lnTo>
                  <a:pt x="103668" y="152399"/>
                </a:lnTo>
                <a:lnTo>
                  <a:pt x="86915" y="151431"/>
                </a:lnTo>
                <a:lnTo>
                  <a:pt x="42841" y="138079"/>
                </a:lnTo>
                <a:lnTo>
                  <a:pt x="12127" y="112200"/>
                </a:lnTo>
                <a:lnTo>
                  <a:pt x="0" y="76202"/>
                </a:lnTo>
                <a:close/>
              </a:path>
            </a:pathLst>
          </a:custGeom>
          <a:ln w="1297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970830" y="1404913"/>
            <a:ext cx="407034" cy="305435"/>
          </a:xfrm>
          <a:custGeom>
            <a:avLst/>
            <a:gdLst/>
            <a:ahLst/>
            <a:cxnLst/>
            <a:rect l="l" t="t" r="r" b="b"/>
            <a:pathLst>
              <a:path w="407035" h="305435">
                <a:moveTo>
                  <a:pt x="324665" y="130610"/>
                </a:moveTo>
                <a:lnTo>
                  <a:pt x="324665" y="174207"/>
                </a:lnTo>
                <a:lnTo>
                  <a:pt x="406688" y="152408"/>
                </a:lnTo>
                <a:lnTo>
                  <a:pt x="324665" y="130610"/>
                </a:lnTo>
                <a:close/>
              </a:path>
              <a:path w="407035" h="305435">
                <a:moveTo>
                  <a:pt x="232547" y="243385"/>
                </a:moveTo>
                <a:lnTo>
                  <a:pt x="174139" y="243385"/>
                </a:lnTo>
                <a:lnTo>
                  <a:pt x="203343" y="304816"/>
                </a:lnTo>
                <a:lnTo>
                  <a:pt x="232547" y="243385"/>
                </a:lnTo>
                <a:close/>
              </a:path>
              <a:path w="407035" h="305435">
                <a:moveTo>
                  <a:pt x="96984" y="201230"/>
                </a:moveTo>
                <a:lnTo>
                  <a:pt x="59489" y="260139"/>
                </a:lnTo>
                <a:lnTo>
                  <a:pt x="138266" y="232215"/>
                </a:lnTo>
                <a:lnTo>
                  <a:pt x="96984" y="201230"/>
                </a:lnTo>
                <a:close/>
              </a:path>
              <a:path w="407035" h="305435">
                <a:moveTo>
                  <a:pt x="309703" y="201230"/>
                </a:moveTo>
                <a:lnTo>
                  <a:pt x="268420" y="232215"/>
                </a:lnTo>
                <a:lnTo>
                  <a:pt x="347198" y="260139"/>
                </a:lnTo>
                <a:lnTo>
                  <a:pt x="309703" y="201230"/>
                </a:lnTo>
                <a:close/>
              </a:path>
              <a:path w="407035" h="305435">
                <a:moveTo>
                  <a:pt x="203264" y="76203"/>
                </a:moveTo>
                <a:lnTo>
                  <a:pt x="156612" y="84714"/>
                </a:lnTo>
                <a:lnTo>
                  <a:pt x="121297" y="107390"/>
                </a:lnTo>
                <a:lnTo>
                  <a:pt x="101685" y="152285"/>
                </a:lnTo>
                <a:lnTo>
                  <a:pt x="101672" y="152609"/>
                </a:lnTo>
                <a:lnTo>
                  <a:pt x="103043" y="164958"/>
                </a:lnTo>
                <a:lnTo>
                  <a:pt x="131594" y="206384"/>
                </a:lnTo>
                <a:lnTo>
                  <a:pt x="171380" y="224746"/>
                </a:lnTo>
                <a:lnTo>
                  <a:pt x="203521" y="228612"/>
                </a:lnTo>
                <a:lnTo>
                  <a:pt x="219967" y="227598"/>
                </a:lnTo>
                <a:lnTo>
                  <a:pt x="263432" y="213877"/>
                </a:lnTo>
                <a:lnTo>
                  <a:pt x="293673" y="187383"/>
                </a:lnTo>
                <a:lnTo>
                  <a:pt x="305015" y="152285"/>
                </a:lnTo>
                <a:lnTo>
                  <a:pt x="303659" y="139924"/>
                </a:lnTo>
                <a:lnTo>
                  <a:pt x="275139" y="98457"/>
                </a:lnTo>
                <a:lnTo>
                  <a:pt x="235375" y="80074"/>
                </a:lnTo>
                <a:lnTo>
                  <a:pt x="203264" y="76203"/>
                </a:lnTo>
                <a:close/>
              </a:path>
              <a:path w="407035" h="305435">
                <a:moveTo>
                  <a:pt x="82022" y="130610"/>
                </a:moveTo>
                <a:lnTo>
                  <a:pt x="0" y="152408"/>
                </a:lnTo>
                <a:lnTo>
                  <a:pt x="82022" y="174207"/>
                </a:lnTo>
                <a:lnTo>
                  <a:pt x="82022" y="130610"/>
                </a:lnTo>
                <a:close/>
              </a:path>
              <a:path w="407035" h="305435">
                <a:moveTo>
                  <a:pt x="59489" y="44677"/>
                </a:moveTo>
                <a:lnTo>
                  <a:pt x="96984" y="103587"/>
                </a:lnTo>
                <a:lnTo>
                  <a:pt x="138266" y="72600"/>
                </a:lnTo>
                <a:lnTo>
                  <a:pt x="59489" y="44677"/>
                </a:lnTo>
                <a:close/>
              </a:path>
              <a:path w="407035" h="305435">
                <a:moveTo>
                  <a:pt x="347198" y="44677"/>
                </a:moveTo>
                <a:lnTo>
                  <a:pt x="268420" y="72600"/>
                </a:lnTo>
                <a:lnTo>
                  <a:pt x="309703" y="103587"/>
                </a:lnTo>
                <a:lnTo>
                  <a:pt x="347198" y="44677"/>
                </a:lnTo>
                <a:close/>
              </a:path>
              <a:path w="407035" h="305435">
                <a:moveTo>
                  <a:pt x="203343" y="0"/>
                </a:moveTo>
                <a:lnTo>
                  <a:pt x="174139" y="61432"/>
                </a:lnTo>
                <a:lnTo>
                  <a:pt x="232547" y="61432"/>
                </a:lnTo>
                <a:lnTo>
                  <a:pt x="203343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295494" y="1535520"/>
            <a:ext cx="82550" cy="43815"/>
          </a:xfrm>
          <a:custGeom>
            <a:avLst/>
            <a:gdLst/>
            <a:ahLst/>
            <a:cxnLst/>
            <a:rect l="l" t="t" r="r" b="b"/>
            <a:pathLst>
              <a:path w="82550" h="43815">
                <a:moveTo>
                  <a:pt x="82022" y="21798"/>
                </a:moveTo>
                <a:lnTo>
                  <a:pt x="0" y="43596"/>
                </a:lnTo>
                <a:lnTo>
                  <a:pt x="0" y="0"/>
                </a:lnTo>
                <a:lnTo>
                  <a:pt x="82022" y="21798"/>
                </a:lnTo>
                <a:close/>
              </a:path>
            </a:pathLst>
          </a:custGeom>
          <a:ln w="1297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239250" y="1449588"/>
            <a:ext cx="79375" cy="59055"/>
          </a:xfrm>
          <a:custGeom>
            <a:avLst/>
            <a:gdLst/>
            <a:ahLst/>
            <a:cxnLst/>
            <a:rect l="l" t="t" r="r" b="b"/>
            <a:pathLst>
              <a:path w="79375" h="59055">
                <a:moveTo>
                  <a:pt x="78777" y="0"/>
                </a:moveTo>
                <a:lnTo>
                  <a:pt x="41281" y="58909"/>
                </a:lnTo>
                <a:lnTo>
                  <a:pt x="0" y="27923"/>
                </a:lnTo>
                <a:lnTo>
                  <a:pt x="78777" y="0"/>
                </a:lnTo>
                <a:close/>
              </a:path>
            </a:pathLst>
          </a:custGeom>
          <a:ln w="1297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144969" y="1404910"/>
            <a:ext cx="58419" cy="61594"/>
          </a:xfrm>
          <a:custGeom>
            <a:avLst/>
            <a:gdLst/>
            <a:ahLst/>
            <a:cxnLst/>
            <a:rect l="l" t="t" r="r" b="b"/>
            <a:pathLst>
              <a:path w="58420" h="61594">
                <a:moveTo>
                  <a:pt x="29203" y="0"/>
                </a:moveTo>
                <a:lnTo>
                  <a:pt x="58407" y="61431"/>
                </a:lnTo>
                <a:lnTo>
                  <a:pt x="0" y="61431"/>
                </a:lnTo>
                <a:lnTo>
                  <a:pt x="29203" y="0"/>
                </a:lnTo>
                <a:close/>
              </a:path>
            </a:pathLst>
          </a:custGeom>
          <a:ln w="129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030318" y="1449588"/>
            <a:ext cx="79375" cy="59055"/>
          </a:xfrm>
          <a:custGeom>
            <a:avLst/>
            <a:gdLst/>
            <a:ahLst/>
            <a:cxnLst/>
            <a:rect l="l" t="t" r="r" b="b"/>
            <a:pathLst>
              <a:path w="79375" h="59055">
                <a:moveTo>
                  <a:pt x="0" y="0"/>
                </a:moveTo>
                <a:lnTo>
                  <a:pt x="78777" y="27923"/>
                </a:lnTo>
                <a:lnTo>
                  <a:pt x="37496" y="58909"/>
                </a:lnTo>
                <a:lnTo>
                  <a:pt x="0" y="0"/>
                </a:lnTo>
                <a:close/>
              </a:path>
            </a:pathLst>
          </a:custGeom>
          <a:ln w="1297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970829" y="1535520"/>
            <a:ext cx="82550" cy="43815"/>
          </a:xfrm>
          <a:custGeom>
            <a:avLst/>
            <a:gdLst/>
            <a:ahLst/>
            <a:cxnLst/>
            <a:rect l="l" t="t" r="r" b="b"/>
            <a:pathLst>
              <a:path w="82550" h="43815">
                <a:moveTo>
                  <a:pt x="0" y="21798"/>
                </a:moveTo>
                <a:lnTo>
                  <a:pt x="82022" y="0"/>
                </a:lnTo>
                <a:lnTo>
                  <a:pt x="82022" y="43596"/>
                </a:lnTo>
                <a:lnTo>
                  <a:pt x="0" y="21798"/>
                </a:lnTo>
                <a:close/>
              </a:path>
            </a:pathLst>
          </a:custGeom>
          <a:ln w="1297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030318" y="1606140"/>
            <a:ext cx="79375" cy="59055"/>
          </a:xfrm>
          <a:custGeom>
            <a:avLst/>
            <a:gdLst/>
            <a:ahLst/>
            <a:cxnLst/>
            <a:rect l="l" t="t" r="r" b="b"/>
            <a:pathLst>
              <a:path w="79375" h="59055">
                <a:moveTo>
                  <a:pt x="0" y="58909"/>
                </a:moveTo>
                <a:lnTo>
                  <a:pt x="37496" y="0"/>
                </a:lnTo>
                <a:lnTo>
                  <a:pt x="78777" y="30986"/>
                </a:lnTo>
                <a:lnTo>
                  <a:pt x="0" y="58909"/>
                </a:lnTo>
                <a:close/>
              </a:path>
            </a:pathLst>
          </a:custGeom>
          <a:ln w="1297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144969" y="1648295"/>
            <a:ext cx="58419" cy="61594"/>
          </a:xfrm>
          <a:custGeom>
            <a:avLst/>
            <a:gdLst/>
            <a:ahLst/>
            <a:cxnLst/>
            <a:rect l="l" t="t" r="r" b="b"/>
            <a:pathLst>
              <a:path w="58420" h="61594">
                <a:moveTo>
                  <a:pt x="29203" y="61431"/>
                </a:moveTo>
                <a:lnTo>
                  <a:pt x="0" y="0"/>
                </a:lnTo>
                <a:lnTo>
                  <a:pt x="58407" y="0"/>
                </a:lnTo>
                <a:lnTo>
                  <a:pt x="29203" y="61431"/>
                </a:lnTo>
                <a:close/>
              </a:path>
            </a:pathLst>
          </a:custGeom>
          <a:ln w="129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239250" y="1606140"/>
            <a:ext cx="79375" cy="59055"/>
          </a:xfrm>
          <a:custGeom>
            <a:avLst/>
            <a:gdLst/>
            <a:ahLst/>
            <a:cxnLst/>
            <a:rect l="l" t="t" r="r" b="b"/>
            <a:pathLst>
              <a:path w="79375" h="59055">
                <a:moveTo>
                  <a:pt x="78777" y="58909"/>
                </a:moveTo>
                <a:lnTo>
                  <a:pt x="0" y="30986"/>
                </a:lnTo>
                <a:lnTo>
                  <a:pt x="41281" y="0"/>
                </a:lnTo>
                <a:lnTo>
                  <a:pt x="78777" y="58909"/>
                </a:lnTo>
                <a:close/>
              </a:path>
            </a:pathLst>
          </a:custGeom>
          <a:ln w="1297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072501" y="1481114"/>
            <a:ext cx="203835" cy="152400"/>
          </a:xfrm>
          <a:custGeom>
            <a:avLst/>
            <a:gdLst/>
            <a:ahLst/>
            <a:cxnLst/>
            <a:rect l="l" t="t" r="r" b="b"/>
            <a:pathLst>
              <a:path w="203835" h="152400">
                <a:moveTo>
                  <a:pt x="0" y="76204"/>
                </a:moveTo>
                <a:lnTo>
                  <a:pt x="19624" y="31187"/>
                </a:lnTo>
                <a:lnTo>
                  <a:pt x="54940" y="8510"/>
                </a:lnTo>
                <a:lnTo>
                  <a:pt x="101592" y="0"/>
                </a:lnTo>
                <a:lnTo>
                  <a:pt x="118068" y="993"/>
                </a:lnTo>
                <a:lnTo>
                  <a:pt x="161613" y="14656"/>
                </a:lnTo>
                <a:lnTo>
                  <a:pt x="191927" y="41082"/>
                </a:lnTo>
                <a:lnTo>
                  <a:pt x="203343" y="76081"/>
                </a:lnTo>
                <a:lnTo>
                  <a:pt x="202013" y="88479"/>
                </a:lnTo>
                <a:lnTo>
                  <a:pt x="173590" y="130055"/>
                </a:lnTo>
                <a:lnTo>
                  <a:pt x="133902" y="148497"/>
                </a:lnTo>
                <a:lnTo>
                  <a:pt x="101849" y="152408"/>
                </a:lnTo>
                <a:lnTo>
                  <a:pt x="85356" y="151416"/>
                </a:lnTo>
                <a:lnTo>
                  <a:pt x="41782" y="137769"/>
                </a:lnTo>
                <a:lnTo>
                  <a:pt x="11450" y="111371"/>
                </a:lnTo>
                <a:lnTo>
                  <a:pt x="0" y="76204"/>
                </a:lnTo>
                <a:close/>
              </a:path>
            </a:pathLst>
          </a:custGeom>
          <a:ln w="1297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1188700" y="0"/>
            <a:ext cx="1816100" cy="18161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00" y="12698"/>
            <a:ext cx="12979400" cy="9728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20275" y="109981"/>
            <a:ext cx="11036816" cy="147436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792454" y="380209"/>
            <a:ext cx="7688131" cy="98795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85663" y="75393"/>
            <a:ext cx="11032490" cy="1470660"/>
          </a:xfrm>
          <a:custGeom>
            <a:avLst/>
            <a:gdLst/>
            <a:ahLst/>
            <a:cxnLst/>
            <a:rect l="l" t="t" r="r" b="b"/>
            <a:pathLst>
              <a:path w="11032490" h="1470660">
                <a:moveTo>
                  <a:pt x="0" y="1470038"/>
                </a:moveTo>
                <a:lnTo>
                  <a:pt x="11032490" y="1470038"/>
                </a:lnTo>
                <a:lnTo>
                  <a:pt x="11032490" y="0"/>
                </a:lnTo>
                <a:lnTo>
                  <a:pt x="0" y="0"/>
                </a:lnTo>
                <a:lnTo>
                  <a:pt x="0" y="1470038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13739" rIns="0" bIns="0" rtlCol="0">
            <a:spAutoFit/>
          </a:bodyPr>
          <a:lstStyle/>
          <a:p>
            <a:pPr marL="2474595">
              <a:lnSpc>
                <a:spcPct val="100000"/>
              </a:lnSpc>
            </a:pPr>
            <a:r>
              <a:rPr sz="3700" b="1" spc="-20" dirty="0">
                <a:solidFill>
                  <a:srgbClr val="000000"/>
                </a:solidFill>
                <a:latin typeface="Arial Narrow"/>
                <a:cs typeface="Arial Narrow"/>
              </a:rPr>
              <a:t>Tip</a:t>
            </a:r>
            <a:r>
              <a:rPr sz="3700" b="1" spc="-30" dirty="0">
                <a:solidFill>
                  <a:srgbClr val="000000"/>
                </a:solidFill>
                <a:latin typeface="Arial Narrow"/>
                <a:cs typeface="Arial Narrow"/>
              </a:rPr>
              <a:t> </a:t>
            </a:r>
            <a:r>
              <a:rPr sz="3700" b="1" dirty="0">
                <a:solidFill>
                  <a:srgbClr val="000000"/>
                </a:solidFill>
                <a:latin typeface="Arial Narrow"/>
                <a:cs typeface="Arial Narrow"/>
              </a:rPr>
              <a:t>2</a:t>
            </a:r>
            <a:r>
              <a:rPr sz="3700" b="1" spc="-30" dirty="0">
                <a:solidFill>
                  <a:srgbClr val="000000"/>
                </a:solidFill>
                <a:latin typeface="Arial Narrow"/>
                <a:cs typeface="Arial Narrow"/>
              </a:rPr>
              <a:t> </a:t>
            </a:r>
            <a:r>
              <a:rPr sz="3700" b="1" spc="-25" dirty="0">
                <a:solidFill>
                  <a:srgbClr val="000000"/>
                </a:solidFill>
                <a:latin typeface="Arial Narrow"/>
                <a:cs typeface="Arial Narrow"/>
              </a:rPr>
              <a:t>D</a:t>
            </a:r>
            <a:r>
              <a:rPr sz="3700" b="1" spc="-30" dirty="0">
                <a:solidFill>
                  <a:srgbClr val="000000"/>
                </a:solidFill>
                <a:latin typeface="Arial Narrow"/>
                <a:cs typeface="Arial Narrow"/>
              </a:rPr>
              <a:t>i</a:t>
            </a:r>
            <a:r>
              <a:rPr sz="3700" b="1" spc="-5" dirty="0">
                <a:solidFill>
                  <a:srgbClr val="000000"/>
                </a:solidFill>
                <a:latin typeface="Arial Narrow"/>
                <a:cs typeface="Arial Narrow"/>
              </a:rPr>
              <a:t>y</a:t>
            </a:r>
            <a:r>
              <a:rPr sz="3700" b="1" spc="-15" dirty="0">
                <a:solidFill>
                  <a:srgbClr val="000000"/>
                </a:solidFill>
                <a:latin typeface="Arial Narrow"/>
                <a:cs typeface="Arial Narrow"/>
              </a:rPr>
              <a:t>abette</a:t>
            </a:r>
            <a:r>
              <a:rPr sz="3700" b="1" spc="-20" dirty="0">
                <a:solidFill>
                  <a:srgbClr val="000000"/>
                </a:solidFill>
                <a:latin typeface="Arial Narrow"/>
                <a:cs typeface="Arial Narrow"/>
              </a:rPr>
              <a:t> </a:t>
            </a:r>
            <a:r>
              <a:rPr sz="3700" b="1" spc="-15" dirty="0">
                <a:solidFill>
                  <a:srgbClr val="000000"/>
                </a:solidFill>
                <a:latin typeface="Arial Narrow"/>
                <a:cs typeface="Arial Narrow"/>
              </a:rPr>
              <a:t>İn</a:t>
            </a:r>
            <a:r>
              <a:rPr sz="3700" b="1" spc="-25" dirty="0">
                <a:solidFill>
                  <a:srgbClr val="000000"/>
                </a:solidFill>
                <a:latin typeface="Arial Narrow"/>
                <a:cs typeface="Arial Narrow"/>
              </a:rPr>
              <a:t>s</a:t>
            </a:r>
            <a:r>
              <a:rPr sz="3700" b="1" spc="-20" dirty="0">
                <a:solidFill>
                  <a:srgbClr val="000000"/>
                </a:solidFill>
                <a:latin typeface="Arial Narrow"/>
                <a:cs typeface="Arial Narrow"/>
              </a:rPr>
              <a:t>ü</a:t>
            </a:r>
            <a:r>
              <a:rPr sz="3700" b="1" spc="-5" dirty="0">
                <a:solidFill>
                  <a:srgbClr val="000000"/>
                </a:solidFill>
                <a:latin typeface="Arial Narrow"/>
                <a:cs typeface="Arial Narrow"/>
              </a:rPr>
              <a:t>l</a:t>
            </a:r>
            <a:r>
              <a:rPr sz="3700" b="1" spc="-20" dirty="0">
                <a:solidFill>
                  <a:srgbClr val="000000"/>
                </a:solidFill>
                <a:latin typeface="Arial Narrow"/>
                <a:cs typeface="Arial Narrow"/>
              </a:rPr>
              <a:t>in</a:t>
            </a:r>
            <a:r>
              <a:rPr sz="3700" b="1" spc="-40" dirty="0">
                <a:solidFill>
                  <a:srgbClr val="000000"/>
                </a:solidFill>
                <a:latin typeface="Arial Narrow"/>
                <a:cs typeface="Arial Narrow"/>
              </a:rPr>
              <a:t> </a:t>
            </a:r>
            <a:r>
              <a:rPr sz="3700" b="1" spc="-20" dirty="0">
                <a:solidFill>
                  <a:srgbClr val="000000"/>
                </a:solidFill>
                <a:latin typeface="Arial Narrow"/>
                <a:cs typeface="Arial Narrow"/>
              </a:rPr>
              <a:t>Tedavi</a:t>
            </a:r>
            <a:r>
              <a:rPr sz="3700" b="1" spc="-30" dirty="0">
                <a:solidFill>
                  <a:srgbClr val="000000"/>
                </a:solidFill>
                <a:latin typeface="Arial Narrow"/>
                <a:cs typeface="Arial Narrow"/>
              </a:rPr>
              <a:t> </a:t>
            </a:r>
            <a:r>
              <a:rPr sz="3700" b="1" spc="-20" dirty="0">
                <a:solidFill>
                  <a:srgbClr val="000000"/>
                </a:solidFill>
                <a:latin typeface="Arial Narrow"/>
                <a:cs typeface="Arial Narrow"/>
              </a:rPr>
              <a:t>Re</a:t>
            </a:r>
            <a:r>
              <a:rPr sz="3700" b="1" spc="-30" dirty="0">
                <a:solidFill>
                  <a:srgbClr val="000000"/>
                </a:solidFill>
                <a:latin typeface="Arial Narrow"/>
                <a:cs typeface="Arial Narrow"/>
              </a:rPr>
              <a:t>j</a:t>
            </a:r>
            <a:r>
              <a:rPr sz="3700" b="1" spc="-15" dirty="0">
                <a:solidFill>
                  <a:srgbClr val="000000"/>
                </a:solidFill>
                <a:latin typeface="Arial Narrow"/>
                <a:cs typeface="Arial Narrow"/>
              </a:rPr>
              <a:t>i</a:t>
            </a:r>
            <a:r>
              <a:rPr sz="3700" b="1" spc="-45" dirty="0">
                <a:solidFill>
                  <a:srgbClr val="000000"/>
                </a:solidFill>
                <a:latin typeface="Arial Narrow"/>
                <a:cs typeface="Arial Narrow"/>
              </a:rPr>
              <a:t>m</a:t>
            </a:r>
            <a:r>
              <a:rPr sz="3700" b="1" spc="-20" dirty="0">
                <a:solidFill>
                  <a:srgbClr val="000000"/>
                </a:solidFill>
                <a:latin typeface="Arial Narrow"/>
                <a:cs typeface="Arial Narrow"/>
              </a:rPr>
              <a:t>le</a:t>
            </a:r>
            <a:r>
              <a:rPr sz="3700" b="1" spc="-30" dirty="0">
                <a:solidFill>
                  <a:srgbClr val="000000"/>
                </a:solidFill>
                <a:latin typeface="Arial Narrow"/>
                <a:cs typeface="Arial Narrow"/>
              </a:rPr>
              <a:t>r</a:t>
            </a:r>
            <a:r>
              <a:rPr sz="3700" b="1" dirty="0">
                <a:solidFill>
                  <a:srgbClr val="000000"/>
                </a:solidFill>
                <a:latin typeface="Arial Narrow"/>
                <a:cs typeface="Arial Narrow"/>
              </a:rPr>
              <a:t>i</a:t>
            </a:r>
            <a:endParaRPr sz="3700">
              <a:latin typeface="Arial Narrow"/>
              <a:cs typeface="Arial Narrow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048888" y="2349629"/>
            <a:ext cx="10902696" cy="465224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202757" y="2470947"/>
            <a:ext cx="10509885" cy="10363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99109" indent="-486409">
              <a:lnSpc>
                <a:spcPct val="100000"/>
              </a:lnSpc>
              <a:buClr>
                <a:srgbClr val="DCD177"/>
              </a:buClr>
              <a:buFont typeface="Microsoft Sans Serif"/>
              <a:buChar char="•"/>
              <a:tabLst>
                <a:tab pos="499745" algn="l"/>
              </a:tabLst>
            </a:pPr>
            <a:r>
              <a:rPr sz="2850" spc="-20" dirty="0">
                <a:solidFill>
                  <a:srgbClr val="FFFFFF"/>
                </a:solidFill>
                <a:latin typeface="Tahoma"/>
                <a:cs typeface="Tahoma"/>
              </a:rPr>
              <a:t>Kon</a:t>
            </a:r>
            <a:r>
              <a:rPr sz="2850" spc="-30" dirty="0">
                <a:solidFill>
                  <a:srgbClr val="FFFFFF"/>
                </a:solidFill>
                <a:latin typeface="Tahoma"/>
                <a:cs typeface="Tahoma"/>
              </a:rPr>
              <a:t>v</a:t>
            </a:r>
            <a:r>
              <a:rPr sz="2850" spc="-15" dirty="0">
                <a:solidFill>
                  <a:srgbClr val="FFFFFF"/>
                </a:solidFill>
                <a:latin typeface="Tahoma"/>
                <a:cs typeface="Tahoma"/>
              </a:rPr>
              <a:t>ansiyonel</a:t>
            </a:r>
            <a:r>
              <a:rPr sz="2850" spc="-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50" spc="-15" dirty="0">
                <a:solidFill>
                  <a:srgbClr val="FFFFFF"/>
                </a:solidFill>
                <a:latin typeface="Tahoma"/>
                <a:cs typeface="Tahoma"/>
              </a:rPr>
              <a:t>İ</a:t>
            </a:r>
            <a:r>
              <a:rPr sz="2850" spc="-35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2850" spc="-15" dirty="0">
                <a:solidFill>
                  <a:srgbClr val="FFFFFF"/>
                </a:solidFill>
                <a:latin typeface="Tahoma"/>
                <a:cs typeface="Tahoma"/>
              </a:rPr>
              <a:t>sülin </a:t>
            </a:r>
            <a:r>
              <a:rPr sz="2850" spc="-20" dirty="0">
                <a:solidFill>
                  <a:srgbClr val="FFFFFF"/>
                </a:solidFill>
                <a:latin typeface="Tahoma"/>
                <a:cs typeface="Tahoma"/>
              </a:rPr>
              <a:t>Tedav</a:t>
            </a:r>
            <a:r>
              <a:rPr sz="2850" spc="-25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2850" spc="-10" dirty="0">
                <a:solidFill>
                  <a:srgbClr val="FFFFFF"/>
                </a:solidFill>
                <a:latin typeface="Tahoma"/>
                <a:cs typeface="Tahoma"/>
              </a:rPr>
              <a:t>si</a:t>
            </a:r>
            <a:endParaRPr sz="2850">
              <a:latin typeface="Tahoma"/>
              <a:cs typeface="Tahoma"/>
            </a:endParaRPr>
          </a:p>
          <a:p>
            <a:pPr marL="1310005">
              <a:lnSpc>
                <a:spcPct val="100000"/>
              </a:lnSpc>
              <a:spcBef>
                <a:spcPts val="1689"/>
              </a:spcBef>
            </a:pPr>
            <a:r>
              <a:rPr sz="2850" spc="-25" dirty="0">
                <a:solidFill>
                  <a:srgbClr val="FFFFFF"/>
                </a:solidFill>
                <a:latin typeface="Tahoma"/>
                <a:cs typeface="Tahoma"/>
              </a:rPr>
              <a:t>Saba</a:t>
            </a:r>
            <a:r>
              <a:rPr sz="2850" spc="-20" dirty="0">
                <a:solidFill>
                  <a:srgbClr val="FFFFFF"/>
                </a:solidFill>
                <a:latin typeface="Tahoma"/>
                <a:cs typeface="Tahoma"/>
              </a:rPr>
              <a:t>h</a:t>
            </a:r>
            <a:r>
              <a:rPr sz="2850" spc="-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50" spc="-20" dirty="0">
                <a:solidFill>
                  <a:srgbClr val="FFFFFF"/>
                </a:solidFill>
                <a:latin typeface="Tahoma"/>
                <a:cs typeface="Tahoma"/>
              </a:rPr>
              <a:t>v</a:t>
            </a:r>
            <a:r>
              <a:rPr sz="2850" spc="-15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2850" spc="-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50" spc="-15" dirty="0">
                <a:solidFill>
                  <a:srgbClr val="FFFFFF"/>
                </a:solidFill>
                <a:latin typeface="Tahoma"/>
                <a:cs typeface="Tahoma"/>
              </a:rPr>
              <a:t>ak</a:t>
            </a:r>
            <a:r>
              <a:rPr sz="2850" spc="-10" dirty="0">
                <a:solidFill>
                  <a:srgbClr val="FFFFFF"/>
                </a:solidFill>
                <a:latin typeface="Tahoma"/>
                <a:cs typeface="Tahoma"/>
              </a:rPr>
              <a:t>ş</a:t>
            </a:r>
            <a:r>
              <a:rPr sz="2850" spc="-20" dirty="0">
                <a:solidFill>
                  <a:srgbClr val="FFFFFF"/>
                </a:solidFill>
                <a:latin typeface="Tahoma"/>
                <a:cs typeface="Tahoma"/>
              </a:rPr>
              <a:t>am</a:t>
            </a:r>
            <a:r>
              <a:rPr sz="2850" spc="-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50" spc="-15" dirty="0">
                <a:solidFill>
                  <a:srgbClr val="FFFFFF"/>
                </a:solidFill>
                <a:latin typeface="Tahoma"/>
                <a:cs typeface="Tahoma"/>
              </a:rPr>
              <a:t>hazır</a:t>
            </a:r>
            <a:r>
              <a:rPr sz="2850" spc="-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50" spc="-15" dirty="0">
                <a:solidFill>
                  <a:srgbClr val="FFFFFF"/>
                </a:solidFill>
                <a:latin typeface="Tahoma"/>
                <a:cs typeface="Tahoma"/>
              </a:rPr>
              <a:t>karı</a:t>
            </a:r>
            <a:r>
              <a:rPr sz="2850" spc="-10" dirty="0">
                <a:solidFill>
                  <a:srgbClr val="FFFFFF"/>
                </a:solidFill>
                <a:latin typeface="Tahoma"/>
                <a:cs typeface="Tahoma"/>
              </a:rPr>
              <a:t>ş</a:t>
            </a:r>
            <a:r>
              <a:rPr sz="2850" spc="-15" dirty="0">
                <a:solidFill>
                  <a:srgbClr val="FFFFFF"/>
                </a:solidFill>
                <a:latin typeface="Tahoma"/>
                <a:cs typeface="Tahoma"/>
              </a:rPr>
              <a:t>ı</a:t>
            </a:r>
            <a:r>
              <a:rPr sz="2850" spc="-25" dirty="0">
                <a:solidFill>
                  <a:srgbClr val="FFFFFF"/>
                </a:solidFill>
                <a:latin typeface="Tahoma"/>
                <a:cs typeface="Tahoma"/>
              </a:rPr>
              <a:t>m</a:t>
            </a:r>
            <a:r>
              <a:rPr sz="2850" spc="-15" dirty="0">
                <a:solidFill>
                  <a:srgbClr val="FFFFFF"/>
                </a:solidFill>
                <a:latin typeface="Tahoma"/>
                <a:cs typeface="Tahoma"/>
              </a:rPr>
              <a:t> insan</a:t>
            </a:r>
            <a:r>
              <a:rPr sz="2850" spc="-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50" spc="-20" dirty="0">
                <a:solidFill>
                  <a:srgbClr val="FFFFFF"/>
                </a:solidFill>
                <a:latin typeface="Tahoma"/>
                <a:cs typeface="Tahoma"/>
              </a:rPr>
              <a:t>in</a:t>
            </a:r>
            <a:r>
              <a:rPr sz="2850" spc="-5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2850" spc="-25" dirty="0">
                <a:solidFill>
                  <a:srgbClr val="FFFFFF"/>
                </a:solidFill>
                <a:latin typeface="Tahoma"/>
                <a:cs typeface="Tahoma"/>
              </a:rPr>
              <a:t>ü</a:t>
            </a:r>
            <a:r>
              <a:rPr sz="2850" spc="-15" dirty="0">
                <a:solidFill>
                  <a:srgbClr val="FFFFFF"/>
                </a:solidFill>
                <a:latin typeface="Tahoma"/>
                <a:cs typeface="Tahoma"/>
              </a:rPr>
              <a:t>lini/analo</a:t>
            </a:r>
            <a:r>
              <a:rPr sz="2850" spc="-20" dirty="0">
                <a:solidFill>
                  <a:srgbClr val="FFFFFF"/>
                </a:solidFill>
                <a:latin typeface="Tahoma"/>
                <a:cs typeface="Tahoma"/>
              </a:rPr>
              <a:t>g</a:t>
            </a:r>
            <a:r>
              <a:rPr sz="2850" spc="-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50" spc="-15" dirty="0">
                <a:solidFill>
                  <a:srgbClr val="FFFFFF"/>
                </a:solidFill>
                <a:latin typeface="Tahoma"/>
                <a:cs typeface="Tahoma"/>
              </a:rPr>
              <a:t>insül</a:t>
            </a:r>
            <a:r>
              <a:rPr sz="2850" spc="-20" dirty="0">
                <a:solidFill>
                  <a:srgbClr val="FFFFFF"/>
                </a:solidFill>
                <a:latin typeface="Tahoma"/>
                <a:cs typeface="Tahoma"/>
              </a:rPr>
              <a:t>in</a:t>
            </a:r>
            <a:endParaRPr sz="285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02757" y="4417128"/>
            <a:ext cx="5355590" cy="10356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99109" indent="-486409">
              <a:lnSpc>
                <a:spcPct val="100000"/>
              </a:lnSpc>
              <a:buClr>
                <a:srgbClr val="DCD177"/>
              </a:buClr>
              <a:buFont typeface="Microsoft Sans Serif"/>
              <a:buChar char="•"/>
              <a:tabLst>
                <a:tab pos="499745" algn="l"/>
              </a:tabLst>
            </a:pPr>
            <a:r>
              <a:rPr sz="2850" spc="-20" dirty="0">
                <a:solidFill>
                  <a:srgbClr val="FFFFFF"/>
                </a:solidFill>
                <a:latin typeface="Tahoma"/>
                <a:cs typeface="Tahoma"/>
              </a:rPr>
              <a:t>Yo</a:t>
            </a:r>
            <a:r>
              <a:rPr sz="2850" spc="-30" dirty="0">
                <a:solidFill>
                  <a:srgbClr val="FFFFFF"/>
                </a:solidFill>
                <a:latin typeface="Tahoma"/>
                <a:cs typeface="Tahoma"/>
              </a:rPr>
              <a:t>ğ</a:t>
            </a:r>
            <a:r>
              <a:rPr sz="2850" spc="-20" dirty="0">
                <a:solidFill>
                  <a:srgbClr val="FFFFFF"/>
                </a:solidFill>
                <a:latin typeface="Tahoma"/>
                <a:cs typeface="Tahoma"/>
              </a:rPr>
              <a:t>un</a:t>
            </a:r>
            <a:r>
              <a:rPr sz="2850" spc="-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50" spc="-15" dirty="0">
                <a:solidFill>
                  <a:srgbClr val="FFFFFF"/>
                </a:solidFill>
                <a:latin typeface="Tahoma"/>
                <a:cs typeface="Tahoma"/>
              </a:rPr>
              <a:t>İ</a:t>
            </a:r>
            <a:r>
              <a:rPr sz="2850" spc="-35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2850" spc="-15" dirty="0">
                <a:solidFill>
                  <a:srgbClr val="FFFFFF"/>
                </a:solidFill>
                <a:latin typeface="Tahoma"/>
                <a:cs typeface="Tahoma"/>
              </a:rPr>
              <a:t>sülin</a:t>
            </a:r>
            <a:r>
              <a:rPr sz="2850" spc="-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50" spc="-15" dirty="0">
                <a:solidFill>
                  <a:srgbClr val="FFFFFF"/>
                </a:solidFill>
                <a:latin typeface="Tahoma"/>
                <a:cs typeface="Tahoma"/>
              </a:rPr>
              <a:t>Tedavisi</a:t>
            </a:r>
            <a:endParaRPr sz="2850">
              <a:latin typeface="Tahoma"/>
              <a:cs typeface="Tahoma"/>
            </a:endParaRPr>
          </a:p>
          <a:p>
            <a:pPr marL="1310005">
              <a:lnSpc>
                <a:spcPct val="100000"/>
              </a:lnSpc>
              <a:spcBef>
                <a:spcPts val="1690"/>
              </a:spcBef>
            </a:pPr>
            <a:r>
              <a:rPr sz="2850" spc="-15" dirty="0">
                <a:solidFill>
                  <a:srgbClr val="FFFFFF"/>
                </a:solidFill>
                <a:latin typeface="Tahoma"/>
                <a:cs typeface="Tahoma"/>
              </a:rPr>
              <a:t>Regüler/Hızlı</a:t>
            </a:r>
            <a:r>
              <a:rPr sz="2850" spc="-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50" spc="-10" dirty="0">
                <a:solidFill>
                  <a:srgbClr val="FFFFFF"/>
                </a:solidFill>
                <a:latin typeface="Tahoma"/>
                <a:cs typeface="Tahoma"/>
              </a:rPr>
              <a:t>etkili</a:t>
            </a:r>
            <a:r>
              <a:rPr sz="2850" spc="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50" spc="-15" dirty="0">
                <a:solidFill>
                  <a:srgbClr val="FFFFFF"/>
                </a:solidFill>
                <a:latin typeface="Tahoma"/>
                <a:cs typeface="Tahoma"/>
              </a:rPr>
              <a:t>analo</a:t>
            </a:r>
            <a:r>
              <a:rPr sz="2850" spc="-20" dirty="0">
                <a:solidFill>
                  <a:srgbClr val="FFFFFF"/>
                </a:solidFill>
                <a:latin typeface="Tahoma"/>
                <a:cs typeface="Tahoma"/>
              </a:rPr>
              <a:t>g</a:t>
            </a:r>
            <a:endParaRPr sz="285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756676" y="5066394"/>
            <a:ext cx="4538980" cy="3867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50" spc="-25" dirty="0">
                <a:solidFill>
                  <a:srgbClr val="FFFFFF"/>
                </a:solidFill>
                <a:latin typeface="Tahoma"/>
                <a:cs typeface="Tahoma"/>
              </a:rPr>
              <a:t>+</a:t>
            </a:r>
            <a:r>
              <a:rPr sz="2850" spc="-15" dirty="0">
                <a:solidFill>
                  <a:srgbClr val="FFFFFF"/>
                </a:solidFill>
                <a:latin typeface="Tahoma"/>
                <a:cs typeface="Tahoma"/>
              </a:rPr>
              <a:t> NPH/bazal</a:t>
            </a:r>
            <a:r>
              <a:rPr sz="2850" spc="-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50" spc="-15" dirty="0">
                <a:solidFill>
                  <a:srgbClr val="FFFFFF"/>
                </a:solidFill>
                <a:latin typeface="Tahoma"/>
                <a:cs typeface="Tahoma"/>
              </a:rPr>
              <a:t>insül</a:t>
            </a:r>
            <a:r>
              <a:rPr sz="2850" spc="-20" dirty="0">
                <a:solidFill>
                  <a:srgbClr val="FFFFFF"/>
                </a:solidFill>
                <a:latin typeface="Tahoma"/>
                <a:cs typeface="Tahoma"/>
              </a:rPr>
              <a:t>in</a:t>
            </a:r>
            <a:r>
              <a:rPr sz="2850" spc="-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50" spc="-15" dirty="0">
                <a:solidFill>
                  <a:srgbClr val="FFFFFF"/>
                </a:solidFill>
                <a:latin typeface="Tahoma"/>
                <a:cs typeface="Tahoma"/>
              </a:rPr>
              <a:t>analoğu</a:t>
            </a:r>
            <a:endParaRPr sz="285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02757" y="6363487"/>
            <a:ext cx="7198995" cy="393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99109" indent="-486409">
              <a:lnSpc>
                <a:spcPct val="100000"/>
              </a:lnSpc>
              <a:buClr>
                <a:srgbClr val="DCD177"/>
              </a:buClr>
              <a:buFont typeface="Microsoft Sans Serif"/>
              <a:buChar char="•"/>
              <a:tabLst>
                <a:tab pos="499745" algn="l"/>
              </a:tabLst>
            </a:pPr>
            <a:r>
              <a:rPr sz="2850" spc="-15" dirty="0">
                <a:solidFill>
                  <a:srgbClr val="FFFFFF"/>
                </a:solidFill>
                <a:latin typeface="Tahoma"/>
                <a:cs typeface="Tahoma"/>
              </a:rPr>
              <a:t>Devamlı</a:t>
            </a:r>
            <a:r>
              <a:rPr sz="2850" spc="-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50" spc="-10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2850" spc="-20" dirty="0">
                <a:solidFill>
                  <a:srgbClr val="FFFFFF"/>
                </a:solidFill>
                <a:latin typeface="Tahoma"/>
                <a:cs typeface="Tahoma"/>
              </a:rPr>
              <a:t>u</a:t>
            </a:r>
            <a:r>
              <a:rPr sz="2850" spc="-30" dirty="0">
                <a:solidFill>
                  <a:srgbClr val="FFFFFF"/>
                </a:solidFill>
                <a:latin typeface="Tahoma"/>
                <a:cs typeface="Tahoma"/>
              </a:rPr>
              <a:t>b</a:t>
            </a:r>
            <a:r>
              <a:rPr sz="2850" spc="-15" dirty="0">
                <a:solidFill>
                  <a:srgbClr val="FFFFFF"/>
                </a:solidFill>
                <a:latin typeface="Tahoma"/>
                <a:cs typeface="Tahoma"/>
              </a:rPr>
              <a:t>kutan</a:t>
            </a:r>
            <a:r>
              <a:rPr sz="2850" spc="-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50" spc="-15" dirty="0">
                <a:solidFill>
                  <a:srgbClr val="FFFFFF"/>
                </a:solidFill>
                <a:latin typeface="Tahoma"/>
                <a:cs typeface="Tahoma"/>
              </a:rPr>
              <a:t>in</a:t>
            </a:r>
            <a:r>
              <a:rPr sz="2850" spc="-5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2850" spc="-25" dirty="0">
                <a:solidFill>
                  <a:srgbClr val="FFFFFF"/>
                </a:solidFill>
                <a:latin typeface="Tahoma"/>
                <a:cs typeface="Tahoma"/>
              </a:rPr>
              <a:t>ü</a:t>
            </a:r>
            <a:r>
              <a:rPr sz="2850" spc="-10" dirty="0">
                <a:solidFill>
                  <a:srgbClr val="FFFFFF"/>
                </a:solidFill>
                <a:latin typeface="Tahoma"/>
                <a:cs typeface="Tahoma"/>
              </a:rPr>
              <a:t>lin</a:t>
            </a:r>
            <a:r>
              <a:rPr sz="2850" spc="-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50" spc="-15" dirty="0">
                <a:solidFill>
                  <a:srgbClr val="FFFFFF"/>
                </a:solidFill>
                <a:latin typeface="Tahoma"/>
                <a:cs typeface="Tahoma"/>
              </a:rPr>
              <a:t>in</a:t>
            </a:r>
            <a:r>
              <a:rPr sz="2850" spc="-20" dirty="0">
                <a:solidFill>
                  <a:srgbClr val="FFFFFF"/>
                </a:solidFill>
                <a:latin typeface="Tahoma"/>
                <a:cs typeface="Tahoma"/>
              </a:rPr>
              <a:t>f</a:t>
            </a:r>
            <a:r>
              <a:rPr sz="2850" spc="-15" dirty="0">
                <a:solidFill>
                  <a:srgbClr val="FFFFFF"/>
                </a:solidFill>
                <a:latin typeface="Tahoma"/>
                <a:cs typeface="Tahoma"/>
              </a:rPr>
              <a:t>üzyonu (</a:t>
            </a:r>
            <a:r>
              <a:rPr sz="2850" spc="-35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2850" spc="-15" dirty="0">
                <a:solidFill>
                  <a:srgbClr val="FFFFFF"/>
                </a:solidFill>
                <a:latin typeface="Tahoma"/>
                <a:cs typeface="Tahoma"/>
              </a:rPr>
              <a:t>SI</a:t>
            </a:r>
            <a:r>
              <a:rPr sz="2850" spc="-30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2850" spc="-15" dirty="0">
                <a:solidFill>
                  <a:srgbClr val="FFFFFF"/>
                </a:solidFill>
                <a:latin typeface="Tahoma"/>
                <a:cs typeface="Tahoma"/>
              </a:rPr>
              <a:t>)</a:t>
            </a:r>
            <a:endParaRPr sz="2850">
              <a:latin typeface="Tahoma"/>
              <a:cs typeface="Tahoma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1188700" y="0"/>
            <a:ext cx="1816100" cy="1778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00" y="12698"/>
            <a:ext cx="12979400" cy="9728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1701800" cy="17018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677938" y="361740"/>
          <a:ext cx="9608357" cy="783660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9517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566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15187">
                <a:tc gridSpan="2">
                  <a:txBody>
                    <a:bodyPr/>
                    <a:lstStyle/>
                    <a:p>
                      <a:pPr marL="1977389">
                        <a:lnSpc>
                          <a:spcPct val="100000"/>
                        </a:lnSpc>
                      </a:pPr>
                      <a:r>
                        <a:rPr sz="2850" b="1" dirty="0">
                          <a:solidFill>
                            <a:srgbClr val="DCD177"/>
                          </a:solidFill>
                          <a:latin typeface="Tahoma"/>
                          <a:cs typeface="Tahoma"/>
                        </a:rPr>
                        <a:t>İns</a:t>
                      </a:r>
                      <a:r>
                        <a:rPr sz="2850" b="1" spc="5" dirty="0">
                          <a:solidFill>
                            <a:srgbClr val="DCD177"/>
                          </a:solidFill>
                          <a:latin typeface="Tahoma"/>
                          <a:cs typeface="Tahoma"/>
                        </a:rPr>
                        <a:t>ü</a:t>
                      </a:r>
                      <a:r>
                        <a:rPr sz="2850" b="1" dirty="0">
                          <a:solidFill>
                            <a:srgbClr val="DCD177"/>
                          </a:solidFill>
                          <a:latin typeface="Tahoma"/>
                          <a:cs typeface="Tahoma"/>
                        </a:rPr>
                        <a:t>l</a:t>
                      </a:r>
                      <a:r>
                        <a:rPr sz="2850" b="1" spc="-15" dirty="0">
                          <a:solidFill>
                            <a:srgbClr val="DCD177"/>
                          </a:solidFill>
                          <a:latin typeface="Tahoma"/>
                          <a:cs typeface="Tahoma"/>
                        </a:rPr>
                        <a:t>i</a:t>
                      </a:r>
                      <a:r>
                        <a:rPr sz="2850" b="1" dirty="0">
                          <a:solidFill>
                            <a:srgbClr val="DCD177"/>
                          </a:solidFill>
                          <a:latin typeface="Tahoma"/>
                          <a:cs typeface="Tahoma"/>
                        </a:rPr>
                        <a:t>n</a:t>
                      </a:r>
                      <a:r>
                        <a:rPr sz="2850" b="1" spc="-70" dirty="0">
                          <a:solidFill>
                            <a:srgbClr val="DCD177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2850" b="1" dirty="0">
                          <a:solidFill>
                            <a:srgbClr val="DCD177"/>
                          </a:solidFill>
                          <a:latin typeface="Tahoma"/>
                          <a:cs typeface="Tahoma"/>
                        </a:rPr>
                        <a:t>Dozunun</a:t>
                      </a:r>
                      <a:r>
                        <a:rPr sz="2850" b="1" spc="-50" dirty="0">
                          <a:solidFill>
                            <a:srgbClr val="DCD177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2850" b="1" dirty="0">
                          <a:solidFill>
                            <a:srgbClr val="DCD177"/>
                          </a:solidFill>
                          <a:latin typeface="Tahoma"/>
                          <a:cs typeface="Tahoma"/>
                        </a:rPr>
                        <a:t>Hesaplan</a:t>
                      </a:r>
                      <a:r>
                        <a:rPr sz="2850" b="1" spc="-10" dirty="0">
                          <a:solidFill>
                            <a:srgbClr val="DCD177"/>
                          </a:solidFill>
                          <a:latin typeface="Tahoma"/>
                          <a:cs typeface="Tahoma"/>
                        </a:rPr>
                        <a:t>m</a:t>
                      </a:r>
                      <a:r>
                        <a:rPr sz="2850" b="1" dirty="0">
                          <a:solidFill>
                            <a:srgbClr val="DCD177"/>
                          </a:solidFill>
                          <a:latin typeface="Tahoma"/>
                          <a:cs typeface="Tahoma"/>
                        </a:rPr>
                        <a:t>ası</a:t>
                      </a:r>
                      <a:endParaRPr sz="2850" dirty="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40560">
                      <a:solidFill>
                        <a:srgbClr val="FFFFFF"/>
                      </a:solidFill>
                      <a:prstDash val="solid"/>
                    </a:lnL>
                    <a:lnR w="40560">
                      <a:solidFill>
                        <a:srgbClr val="FFFFFF"/>
                      </a:solidFill>
                      <a:prstDash val="solid"/>
                    </a:lnR>
                    <a:lnT w="40534">
                      <a:solidFill>
                        <a:srgbClr val="FFFFFF"/>
                      </a:solidFill>
                      <a:prstDash val="solid"/>
                    </a:lnT>
                    <a:lnB w="18015">
                      <a:solidFill>
                        <a:srgbClr val="FFFFFF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4438">
                <a:tc>
                  <a:txBody>
                    <a:bodyPr/>
                    <a:lstStyle/>
                    <a:p>
                      <a:pPr marL="109855">
                        <a:lnSpc>
                          <a:spcPct val="100000"/>
                        </a:lnSpc>
                      </a:pPr>
                      <a:r>
                        <a:rPr sz="225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Fen</a:t>
                      </a:r>
                      <a:r>
                        <a:rPr sz="225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o</a:t>
                      </a:r>
                      <a:r>
                        <a:rPr sz="225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t</a:t>
                      </a:r>
                      <a:r>
                        <a:rPr sz="225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i</a:t>
                      </a:r>
                      <a:r>
                        <a:rPr sz="225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p</a:t>
                      </a:r>
                      <a:endParaRPr sz="22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40560">
                      <a:solidFill>
                        <a:srgbClr val="FFFFFF"/>
                      </a:solidFill>
                      <a:prstDash val="solid"/>
                    </a:lnL>
                    <a:lnR w="18026">
                      <a:solidFill>
                        <a:srgbClr val="FFFFFF"/>
                      </a:solidFill>
                      <a:prstDash val="solid"/>
                    </a:lnR>
                    <a:lnT w="18015">
                      <a:solidFill>
                        <a:srgbClr val="FFFFFF"/>
                      </a:solidFill>
                      <a:prstDash val="solid"/>
                    </a:lnT>
                    <a:lnB w="1801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</a:pPr>
                      <a:r>
                        <a:rPr sz="225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İn</a:t>
                      </a:r>
                      <a:r>
                        <a:rPr sz="2250" b="1" spc="-1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s</a:t>
                      </a:r>
                      <a:r>
                        <a:rPr sz="225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ül</a:t>
                      </a:r>
                      <a:r>
                        <a:rPr sz="225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i</a:t>
                      </a:r>
                      <a:r>
                        <a:rPr sz="225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n</a:t>
                      </a:r>
                      <a:r>
                        <a:rPr sz="2250" b="1" spc="6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225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dozu</a:t>
                      </a:r>
                      <a:endParaRPr sz="2250">
                        <a:latin typeface="Tahoma"/>
                        <a:cs typeface="Tahoma"/>
                      </a:endParaRPr>
                    </a:p>
                    <a:p>
                      <a:pPr marL="11430" algn="ctr">
                        <a:lnSpc>
                          <a:spcPct val="100000"/>
                        </a:lnSpc>
                        <a:spcBef>
                          <a:spcPts val="1175"/>
                        </a:spcBef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(I</a:t>
                      </a:r>
                      <a:r>
                        <a:rPr sz="200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U</a:t>
                      </a:r>
                      <a:r>
                        <a:rPr sz="2000" b="1" spc="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/</a:t>
                      </a:r>
                      <a:r>
                        <a:rPr sz="200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k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g</a:t>
                      </a:r>
                      <a:r>
                        <a:rPr sz="2000" b="1" spc="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/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gün)</a:t>
                      </a:r>
                      <a:endParaRPr sz="20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8026">
                      <a:solidFill>
                        <a:srgbClr val="FFFFFF"/>
                      </a:solidFill>
                      <a:prstDash val="solid"/>
                    </a:lnL>
                    <a:lnR w="40560">
                      <a:solidFill>
                        <a:srgbClr val="FFFFFF"/>
                      </a:solidFill>
                      <a:prstDash val="solid"/>
                    </a:lnR>
                    <a:lnT w="18015">
                      <a:solidFill>
                        <a:srgbClr val="FFFFFF"/>
                      </a:solidFill>
                      <a:prstDash val="solid"/>
                    </a:lnT>
                    <a:lnB w="1801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7775">
                <a:tc>
                  <a:txBody>
                    <a:bodyPr/>
                    <a:lstStyle/>
                    <a:p>
                      <a:pPr marL="109855">
                        <a:lnSpc>
                          <a:spcPct val="100000"/>
                        </a:lnSpc>
                      </a:pPr>
                      <a:r>
                        <a:rPr sz="2250" b="1" spc="-10" dirty="0">
                          <a:solidFill>
                            <a:srgbClr val="003300"/>
                          </a:solidFill>
                          <a:latin typeface="Tahoma"/>
                          <a:cs typeface="Tahoma"/>
                        </a:rPr>
                        <a:t>N</a:t>
                      </a:r>
                      <a:r>
                        <a:rPr sz="2250" b="1" spc="-5" dirty="0">
                          <a:solidFill>
                            <a:srgbClr val="003300"/>
                          </a:solidFill>
                          <a:latin typeface="Tahoma"/>
                          <a:cs typeface="Tahoma"/>
                        </a:rPr>
                        <a:t>orm</a:t>
                      </a:r>
                      <a:r>
                        <a:rPr sz="2250" b="1" spc="10" dirty="0">
                          <a:solidFill>
                            <a:srgbClr val="003300"/>
                          </a:solidFill>
                          <a:latin typeface="Tahoma"/>
                          <a:cs typeface="Tahoma"/>
                        </a:rPr>
                        <a:t>a</a:t>
                      </a:r>
                      <a:r>
                        <a:rPr sz="2250" b="1" dirty="0">
                          <a:solidFill>
                            <a:srgbClr val="003300"/>
                          </a:solidFill>
                          <a:latin typeface="Tahoma"/>
                          <a:cs typeface="Tahoma"/>
                        </a:rPr>
                        <a:t>l</a:t>
                      </a:r>
                      <a:r>
                        <a:rPr sz="2250" b="1" spc="50" dirty="0">
                          <a:solidFill>
                            <a:srgbClr val="00330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2250" b="1" dirty="0">
                          <a:solidFill>
                            <a:srgbClr val="003300"/>
                          </a:solidFill>
                          <a:latin typeface="Tahoma"/>
                          <a:cs typeface="Tahoma"/>
                        </a:rPr>
                        <a:t>ki</a:t>
                      </a:r>
                      <a:r>
                        <a:rPr sz="2250" b="1" spc="-10" dirty="0">
                          <a:solidFill>
                            <a:srgbClr val="003300"/>
                          </a:solidFill>
                          <a:latin typeface="Tahoma"/>
                          <a:cs typeface="Tahoma"/>
                        </a:rPr>
                        <a:t>l</a:t>
                      </a:r>
                      <a:r>
                        <a:rPr sz="2250" b="1" spc="-5" dirty="0">
                          <a:solidFill>
                            <a:srgbClr val="003300"/>
                          </a:solidFill>
                          <a:latin typeface="Tahoma"/>
                          <a:cs typeface="Tahoma"/>
                        </a:rPr>
                        <a:t>olu</a:t>
                      </a:r>
                      <a:endParaRPr sz="22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40560">
                      <a:solidFill>
                        <a:srgbClr val="FFFFFF"/>
                      </a:solidFill>
                      <a:prstDash val="solid"/>
                    </a:lnL>
                    <a:lnR w="18026">
                      <a:solidFill>
                        <a:srgbClr val="FFFFFF"/>
                      </a:solidFill>
                      <a:prstDash val="solid"/>
                    </a:lnR>
                    <a:lnT w="18015">
                      <a:solidFill>
                        <a:srgbClr val="FFFFFF"/>
                      </a:solidFill>
                      <a:prstDash val="solid"/>
                    </a:lnT>
                    <a:solidFill>
                      <a:srgbClr val="CCFFCC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</a:pPr>
                      <a:r>
                        <a:rPr sz="2250" b="1" spc="5" dirty="0">
                          <a:solidFill>
                            <a:srgbClr val="003300"/>
                          </a:solidFill>
                          <a:latin typeface="Tahoma"/>
                          <a:cs typeface="Tahoma"/>
                        </a:rPr>
                        <a:t>0.3</a:t>
                      </a:r>
                      <a:endParaRPr sz="22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8026">
                      <a:solidFill>
                        <a:srgbClr val="FFFFFF"/>
                      </a:solidFill>
                      <a:prstDash val="solid"/>
                    </a:lnL>
                    <a:lnR w="40560">
                      <a:solidFill>
                        <a:srgbClr val="FFFFFF"/>
                      </a:solidFill>
                      <a:prstDash val="solid"/>
                    </a:lnR>
                    <a:lnT w="18015">
                      <a:solidFill>
                        <a:srgbClr val="FFFFFF"/>
                      </a:solidFill>
                      <a:prstDash val="solid"/>
                    </a:lnT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8837">
                <a:tc>
                  <a:txBody>
                    <a:bodyPr/>
                    <a:lstStyle/>
                    <a:p>
                      <a:pPr marL="367030">
                        <a:lnSpc>
                          <a:spcPct val="100000"/>
                        </a:lnSpc>
                      </a:pPr>
                      <a:r>
                        <a:rPr sz="2250" b="1" dirty="0">
                          <a:solidFill>
                            <a:srgbClr val="003300"/>
                          </a:solidFill>
                          <a:latin typeface="Tahoma"/>
                          <a:cs typeface="Tahoma"/>
                        </a:rPr>
                        <a:t>F</a:t>
                      </a:r>
                      <a:r>
                        <a:rPr sz="2250" b="1" spc="-10" dirty="0">
                          <a:solidFill>
                            <a:srgbClr val="003300"/>
                          </a:solidFill>
                          <a:latin typeface="Tahoma"/>
                          <a:cs typeface="Tahoma"/>
                        </a:rPr>
                        <a:t>i</a:t>
                      </a:r>
                      <a:r>
                        <a:rPr sz="2250" b="1" dirty="0">
                          <a:solidFill>
                            <a:srgbClr val="003300"/>
                          </a:solidFill>
                          <a:latin typeface="Tahoma"/>
                          <a:cs typeface="Tahoma"/>
                        </a:rPr>
                        <a:t>zik</a:t>
                      </a:r>
                      <a:r>
                        <a:rPr sz="2250" b="1" spc="30" dirty="0">
                          <a:solidFill>
                            <a:srgbClr val="00330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2250" b="1" dirty="0">
                          <a:solidFill>
                            <a:srgbClr val="003300"/>
                          </a:solidFill>
                          <a:latin typeface="Tahoma"/>
                          <a:cs typeface="Tahoma"/>
                        </a:rPr>
                        <a:t>aktiv</a:t>
                      </a:r>
                      <a:r>
                        <a:rPr sz="2250" b="1" spc="-10" dirty="0">
                          <a:solidFill>
                            <a:srgbClr val="003300"/>
                          </a:solidFill>
                          <a:latin typeface="Tahoma"/>
                          <a:cs typeface="Tahoma"/>
                        </a:rPr>
                        <a:t>i</a:t>
                      </a:r>
                      <a:r>
                        <a:rPr sz="2250" b="1" dirty="0">
                          <a:solidFill>
                            <a:srgbClr val="003300"/>
                          </a:solidFill>
                          <a:latin typeface="Tahoma"/>
                          <a:cs typeface="Tahoma"/>
                        </a:rPr>
                        <a:t>te</a:t>
                      </a:r>
                      <a:r>
                        <a:rPr sz="2250" b="1" spc="-15" dirty="0">
                          <a:solidFill>
                            <a:srgbClr val="003300"/>
                          </a:solidFill>
                          <a:latin typeface="Tahoma"/>
                          <a:cs typeface="Tahoma"/>
                        </a:rPr>
                        <a:t>s</a:t>
                      </a:r>
                      <a:r>
                        <a:rPr sz="2250" b="1" dirty="0">
                          <a:solidFill>
                            <a:srgbClr val="003300"/>
                          </a:solidFill>
                          <a:latin typeface="Tahoma"/>
                          <a:cs typeface="Tahoma"/>
                        </a:rPr>
                        <a:t>i</a:t>
                      </a:r>
                      <a:r>
                        <a:rPr sz="2250" b="1" spc="65" dirty="0">
                          <a:solidFill>
                            <a:srgbClr val="00330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2250" b="1" dirty="0">
                          <a:solidFill>
                            <a:srgbClr val="003300"/>
                          </a:solidFill>
                          <a:latin typeface="Tahoma"/>
                          <a:cs typeface="Tahoma"/>
                        </a:rPr>
                        <a:t>yo</a:t>
                      </a:r>
                      <a:r>
                        <a:rPr sz="2250" b="1" spc="5" dirty="0">
                          <a:solidFill>
                            <a:srgbClr val="003300"/>
                          </a:solidFill>
                          <a:latin typeface="Tahoma"/>
                          <a:cs typeface="Tahoma"/>
                        </a:rPr>
                        <a:t>ğ</a:t>
                      </a:r>
                      <a:r>
                        <a:rPr sz="2250" b="1" dirty="0">
                          <a:solidFill>
                            <a:srgbClr val="003300"/>
                          </a:solidFill>
                          <a:latin typeface="Tahoma"/>
                          <a:cs typeface="Tahoma"/>
                        </a:rPr>
                        <a:t>un</a:t>
                      </a:r>
                      <a:endParaRPr sz="22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40560">
                      <a:solidFill>
                        <a:srgbClr val="FFFFFF"/>
                      </a:solidFill>
                      <a:prstDash val="solid"/>
                    </a:lnL>
                    <a:lnR w="18026">
                      <a:solidFill>
                        <a:srgbClr val="FFFFFF"/>
                      </a:solidFill>
                      <a:prstDash val="solid"/>
                    </a:ln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8026">
                      <a:solidFill>
                        <a:srgbClr val="FFFFFF"/>
                      </a:solidFill>
                      <a:prstDash val="solid"/>
                    </a:lnL>
                    <a:lnR w="40560">
                      <a:solidFill>
                        <a:srgbClr val="FFFFFF"/>
                      </a:solidFill>
                      <a:prstDash val="solid"/>
                    </a:lnR>
                    <a:lnT w="18015">
                      <a:solidFill>
                        <a:srgbClr val="FFFFFF"/>
                      </a:solidFill>
                      <a:prstDash val="solid"/>
                    </a:lnT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9107">
                <a:tc>
                  <a:txBody>
                    <a:bodyPr/>
                    <a:lstStyle/>
                    <a:p>
                      <a:pPr marL="367030">
                        <a:lnSpc>
                          <a:spcPct val="100000"/>
                        </a:lnSpc>
                      </a:pPr>
                      <a:r>
                        <a:rPr sz="2250" b="1" spc="-5" dirty="0">
                          <a:solidFill>
                            <a:srgbClr val="003300"/>
                          </a:solidFill>
                          <a:latin typeface="Tahoma"/>
                          <a:cs typeface="Tahoma"/>
                        </a:rPr>
                        <a:t>F</a:t>
                      </a:r>
                      <a:r>
                        <a:rPr sz="2250" b="1" spc="-10" dirty="0">
                          <a:solidFill>
                            <a:srgbClr val="003300"/>
                          </a:solidFill>
                          <a:latin typeface="Tahoma"/>
                          <a:cs typeface="Tahoma"/>
                        </a:rPr>
                        <a:t>i</a:t>
                      </a:r>
                      <a:r>
                        <a:rPr sz="2250" b="1" dirty="0">
                          <a:solidFill>
                            <a:srgbClr val="003300"/>
                          </a:solidFill>
                          <a:latin typeface="Tahoma"/>
                          <a:cs typeface="Tahoma"/>
                        </a:rPr>
                        <a:t>zik</a:t>
                      </a:r>
                      <a:r>
                        <a:rPr sz="2250" b="1" spc="30" dirty="0">
                          <a:solidFill>
                            <a:srgbClr val="00330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2250" b="1" dirty="0">
                          <a:solidFill>
                            <a:srgbClr val="003300"/>
                          </a:solidFill>
                          <a:latin typeface="Tahoma"/>
                          <a:cs typeface="Tahoma"/>
                        </a:rPr>
                        <a:t>aktiv</a:t>
                      </a:r>
                      <a:r>
                        <a:rPr sz="2250" b="1" spc="-10" dirty="0">
                          <a:solidFill>
                            <a:srgbClr val="003300"/>
                          </a:solidFill>
                          <a:latin typeface="Tahoma"/>
                          <a:cs typeface="Tahoma"/>
                        </a:rPr>
                        <a:t>i</a:t>
                      </a:r>
                      <a:r>
                        <a:rPr sz="2250" b="1" dirty="0">
                          <a:solidFill>
                            <a:srgbClr val="003300"/>
                          </a:solidFill>
                          <a:latin typeface="Tahoma"/>
                          <a:cs typeface="Tahoma"/>
                        </a:rPr>
                        <a:t>te</a:t>
                      </a:r>
                      <a:r>
                        <a:rPr sz="2250" b="1" spc="-15" dirty="0">
                          <a:solidFill>
                            <a:srgbClr val="003300"/>
                          </a:solidFill>
                          <a:latin typeface="Tahoma"/>
                          <a:cs typeface="Tahoma"/>
                        </a:rPr>
                        <a:t>s</a:t>
                      </a:r>
                      <a:r>
                        <a:rPr sz="2250" b="1" dirty="0">
                          <a:solidFill>
                            <a:srgbClr val="003300"/>
                          </a:solidFill>
                          <a:latin typeface="Tahoma"/>
                          <a:cs typeface="Tahoma"/>
                        </a:rPr>
                        <a:t>i</a:t>
                      </a:r>
                      <a:r>
                        <a:rPr sz="2250" b="1" spc="65" dirty="0">
                          <a:solidFill>
                            <a:srgbClr val="00330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2250" b="1" spc="-5" dirty="0">
                          <a:solidFill>
                            <a:srgbClr val="003300"/>
                          </a:solidFill>
                          <a:latin typeface="Tahoma"/>
                          <a:cs typeface="Tahoma"/>
                        </a:rPr>
                        <a:t>ort</a:t>
                      </a:r>
                      <a:r>
                        <a:rPr sz="2250" b="1" dirty="0">
                          <a:solidFill>
                            <a:srgbClr val="003300"/>
                          </a:solidFill>
                          <a:latin typeface="Tahoma"/>
                          <a:cs typeface="Tahoma"/>
                        </a:rPr>
                        <a:t>a</a:t>
                      </a:r>
                      <a:r>
                        <a:rPr sz="2250" b="1" spc="45" dirty="0">
                          <a:solidFill>
                            <a:srgbClr val="00330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2250" b="1" spc="-5" dirty="0">
                          <a:solidFill>
                            <a:srgbClr val="003300"/>
                          </a:solidFill>
                          <a:latin typeface="Tahoma"/>
                          <a:cs typeface="Tahoma"/>
                        </a:rPr>
                        <a:t>de</a:t>
                      </a:r>
                      <a:r>
                        <a:rPr sz="2250" b="1" spc="10" dirty="0">
                          <a:solidFill>
                            <a:srgbClr val="003300"/>
                          </a:solidFill>
                          <a:latin typeface="Tahoma"/>
                          <a:cs typeface="Tahoma"/>
                        </a:rPr>
                        <a:t>r</a:t>
                      </a:r>
                      <a:r>
                        <a:rPr sz="2250" b="1" dirty="0">
                          <a:solidFill>
                            <a:srgbClr val="003300"/>
                          </a:solidFill>
                          <a:latin typeface="Tahoma"/>
                          <a:cs typeface="Tahoma"/>
                        </a:rPr>
                        <a:t>ecede</a:t>
                      </a:r>
                      <a:endParaRPr sz="22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40560">
                      <a:solidFill>
                        <a:srgbClr val="FFFFFF"/>
                      </a:solidFill>
                      <a:prstDash val="solid"/>
                    </a:lnL>
                    <a:lnR w="18026">
                      <a:solidFill>
                        <a:srgbClr val="FFFFFF"/>
                      </a:solidFill>
                      <a:prstDash val="solid"/>
                    </a:ln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</a:pPr>
                      <a:r>
                        <a:rPr sz="2250" b="1" spc="5" dirty="0">
                          <a:solidFill>
                            <a:srgbClr val="003300"/>
                          </a:solidFill>
                          <a:latin typeface="Tahoma"/>
                          <a:cs typeface="Tahoma"/>
                        </a:rPr>
                        <a:t>0.4</a:t>
                      </a:r>
                      <a:endParaRPr sz="22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8026">
                      <a:solidFill>
                        <a:srgbClr val="FFFFFF"/>
                      </a:solidFill>
                      <a:prstDash val="solid"/>
                    </a:lnL>
                    <a:lnR w="40560">
                      <a:solidFill>
                        <a:srgbClr val="FFFFFF"/>
                      </a:solidFill>
                      <a:prstDash val="solid"/>
                    </a:ln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5925">
                <a:tc>
                  <a:txBody>
                    <a:bodyPr/>
                    <a:lstStyle/>
                    <a:p>
                      <a:pPr marL="367030">
                        <a:lnSpc>
                          <a:spcPct val="100000"/>
                        </a:lnSpc>
                      </a:pPr>
                      <a:r>
                        <a:rPr sz="2250" b="1" spc="-5" dirty="0">
                          <a:solidFill>
                            <a:srgbClr val="003300"/>
                          </a:solidFill>
                          <a:latin typeface="Tahoma"/>
                          <a:cs typeface="Tahoma"/>
                        </a:rPr>
                        <a:t>F</a:t>
                      </a:r>
                      <a:r>
                        <a:rPr sz="2250" b="1" spc="-10" dirty="0">
                          <a:solidFill>
                            <a:srgbClr val="003300"/>
                          </a:solidFill>
                          <a:latin typeface="Tahoma"/>
                          <a:cs typeface="Tahoma"/>
                        </a:rPr>
                        <a:t>i</a:t>
                      </a:r>
                      <a:r>
                        <a:rPr sz="2250" b="1" dirty="0">
                          <a:solidFill>
                            <a:srgbClr val="003300"/>
                          </a:solidFill>
                          <a:latin typeface="Tahoma"/>
                          <a:cs typeface="Tahoma"/>
                        </a:rPr>
                        <a:t>zik</a:t>
                      </a:r>
                      <a:r>
                        <a:rPr sz="2250" b="1" spc="30" dirty="0">
                          <a:solidFill>
                            <a:srgbClr val="00330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2250" b="1" dirty="0">
                          <a:solidFill>
                            <a:srgbClr val="003300"/>
                          </a:solidFill>
                          <a:latin typeface="Tahoma"/>
                          <a:cs typeface="Tahoma"/>
                        </a:rPr>
                        <a:t>aktiv</a:t>
                      </a:r>
                      <a:r>
                        <a:rPr sz="2250" b="1" spc="-10" dirty="0">
                          <a:solidFill>
                            <a:srgbClr val="003300"/>
                          </a:solidFill>
                          <a:latin typeface="Tahoma"/>
                          <a:cs typeface="Tahoma"/>
                        </a:rPr>
                        <a:t>i</a:t>
                      </a:r>
                      <a:r>
                        <a:rPr sz="2250" b="1" dirty="0">
                          <a:solidFill>
                            <a:srgbClr val="003300"/>
                          </a:solidFill>
                          <a:latin typeface="Tahoma"/>
                          <a:cs typeface="Tahoma"/>
                        </a:rPr>
                        <a:t>te</a:t>
                      </a:r>
                      <a:r>
                        <a:rPr sz="2250" b="1" spc="-15" dirty="0">
                          <a:solidFill>
                            <a:srgbClr val="003300"/>
                          </a:solidFill>
                          <a:latin typeface="Tahoma"/>
                          <a:cs typeface="Tahoma"/>
                        </a:rPr>
                        <a:t>s</a:t>
                      </a:r>
                      <a:r>
                        <a:rPr sz="2250" b="1" dirty="0">
                          <a:solidFill>
                            <a:srgbClr val="003300"/>
                          </a:solidFill>
                          <a:latin typeface="Tahoma"/>
                          <a:cs typeface="Tahoma"/>
                        </a:rPr>
                        <a:t>i</a:t>
                      </a:r>
                      <a:r>
                        <a:rPr sz="2250" b="1" spc="65" dirty="0">
                          <a:solidFill>
                            <a:srgbClr val="00330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2250" b="1" spc="-5" dirty="0">
                          <a:solidFill>
                            <a:srgbClr val="003300"/>
                          </a:solidFill>
                          <a:latin typeface="Tahoma"/>
                          <a:cs typeface="Tahoma"/>
                        </a:rPr>
                        <a:t>ha</a:t>
                      </a:r>
                      <a:r>
                        <a:rPr sz="2250" b="1" spc="5" dirty="0">
                          <a:solidFill>
                            <a:srgbClr val="003300"/>
                          </a:solidFill>
                          <a:latin typeface="Tahoma"/>
                          <a:cs typeface="Tahoma"/>
                        </a:rPr>
                        <a:t>f</a:t>
                      </a:r>
                      <a:r>
                        <a:rPr sz="2250" b="1" dirty="0">
                          <a:solidFill>
                            <a:srgbClr val="003300"/>
                          </a:solidFill>
                          <a:latin typeface="Tahoma"/>
                          <a:cs typeface="Tahoma"/>
                        </a:rPr>
                        <a:t>if</a:t>
                      </a:r>
                      <a:endParaRPr sz="22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40560">
                      <a:solidFill>
                        <a:srgbClr val="FFFFFF"/>
                      </a:solidFill>
                      <a:prstDash val="solid"/>
                    </a:lnL>
                    <a:lnR w="18026">
                      <a:solidFill>
                        <a:srgbClr val="FFFFFF"/>
                      </a:solidFill>
                      <a:prstDash val="solid"/>
                    </a:lnR>
                    <a:lnB w="18015">
                      <a:solidFill>
                        <a:srgbClr val="FFFFFF"/>
                      </a:solidFill>
                      <a:prstDash val="soli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</a:pPr>
                      <a:r>
                        <a:rPr sz="2250" b="1" spc="5" dirty="0">
                          <a:solidFill>
                            <a:srgbClr val="003300"/>
                          </a:solidFill>
                          <a:latin typeface="Tahoma"/>
                          <a:cs typeface="Tahoma"/>
                        </a:rPr>
                        <a:t>0.4</a:t>
                      </a:r>
                      <a:endParaRPr sz="22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8026">
                      <a:solidFill>
                        <a:srgbClr val="FFFFFF"/>
                      </a:solidFill>
                      <a:prstDash val="solid"/>
                    </a:lnL>
                    <a:lnR w="40560">
                      <a:solidFill>
                        <a:srgbClr val="FFFFFF"/>
                      </a:solidFill>
                      <a:prstDash val="solid"/>
                    </a:lnR>
                    <a:lnB w="18015">
                      <a:solidFill>
                        <a:srgbClr val="FFFFFF"/>
                      </a:solidFill>
                      <a:prstDash val="soli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8135">
                <a:tc>
                  <a:txBody>
                    <a:bodyPr/>
                    <a:lstStyle/>
                    <a:p>
                      <a:pPr marL="109855">
                        <a:lnSpc>
                          <a:spcPct val="100000"/>
                        </a:lnSpc>
                      </a:pPr>
                      <a:r>
                        <a:rPr sz="2250" b="1" spc="-10" dirty="0">
                          <a:solidFill>
                            <a:srgbClr val="660066"/>
                          </a:solidFill>
                          <a:latin typeface="Tahoma"/>
                          <a:cs typeface="Tahoma"/>
                        </a:rPr>
                        <a:t>O</a:t>
                      </a:r>
                      <a:r>
                        <a:rPr sz="2250" b="1" dirty="0">
                          <a:solidFill>
                            <a:srgbClr val="660066"/>
                          </a:solidFill>
                          <a:latin typeface="Tahoma"/>
                          <a:cs typeface="Tahoma"/>
                        </a:rPr>
                        <a:t>bez</a:t>
                      </a:r>
                      <a:endParaRPr sz="22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40560">
                      <a:solidFill>
                        <a:srgbClr val="FFFFFF"/>
                      </a:solidFill>
                      <a:prstDash val="solid"/>
                    </a:lnL>
                    <a:lnR w="18026">
                      <a:solidFill>
                        <a:srgbClr val="FFFFFF"/>
                      </a:solidFill>
                      <a:prstDash val="solid"/>
                    </a:lnR>
                    <a:lnT w="18015">
                      <a:solidFill>
                        <a:srgbClr val="FFFFFF"/>
                      </a:solidFill>
                      <a:prstDash val="solid"/>
                    </a:lnT>
                    <a:solidFill>
                      <a:srgbClr val="FFD5AB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</a:pPr>
                      <a:r>
                        <a:rPr sz="2250" b="1" spc="5" dirty="0">
                          <a:solidFill>
                            <a:srgbClr val="660066"/>
                          </a:solidFill>
                          <a:latin typeface="Tahoma"/>
                          <a:cs typeface="Tahoma"/>
                        </a:rPr>
                        <a:t>0.4</a:t>
                      </a:r>
                      <a:endParaRPr sz="22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8026">
                      <a:solidFill>
                        <a:srgbClr val="FFFFFF"/>
                      </a:solidFill>
                      <a:prstDash val="solid"/>
                    </a:lnL>
                    <a:lnR w="40560">
                      <a:solidFill>
                        <a:srgbClr val="FFFFFF"/>
                      </a:solidFill>
                      <a:prstDash val="solid"/>
                    </a:lnR>
                    <a:lnT w="18015">
                      <a:solidFill>
                        <a:srgbClr val="FFFFFF"/>
                      </a:solidFill>
                      <a:prstDash val="solid"/>
                    </a:lnT>
                    <a:solidFill>
                      <a:srgbClr val="FFD5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8658">
                <a:tc>
                  <a:txBody>
                    <a:bodyPr/>
                    <a:lstStyle/>
                    <a:p>
                      <a:pPr marL="367030">
                        <a:lnSpc>
                          <a:spcPct val="100000"/>
                        </a:lnSpc>
                      </a:pPr>
                      <a:r>
                        <a:rPr sz="2250" b="1" dirty="0">
                          <a:solidFill>
                            <a:srgbClr val="660066"/>
                          </a:solidFill>
                          <a:latin typeface="Tahoma"/>
                          <a:cs typeface="Tahoma"/>
                        </a:rPr>
                        <a:t>F</a:t>
                      </a:r>
                      <a:r>
                        <a:rPr sz="2250" b="1" spc="-10" dirty="0">
                          <a:solidFill>
                            <a:srgbClr val="660066"/>
                          </a:solidFill>
                          <a:latin typeface="Tahoma"/>
                          <a:cs typeface="Tahoma"/>
                        </a:rPr>
                        <a:t>i</a:t>
                      </a:r>
                      <a:r>
                        <a:rPr sz="2250" b="1" dirty="0">
                          <a:solidFill>
                            <a:srgbClr val="660066"/>
                          </a:solidFill>
                          <a:latin typeface="Tahoma"/>
                          <a:cs typeface="Tahoma"/>
                        </a:rPr>
                        <a:t>zik</a:t>
                      </a:r>
                      <a:r>
                        <a:rPr sz="2250" b="1" spc="30" dirty="0">
                          <a:solidFill>
                            <a:srgbClr val="660066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2250" b="1" dirty="0">
                          <a:solidFill>
                            <a:srgbClr val="660066"/>
                          </a:solidFill>
                          <a:latin typeface="Tahoma"/>
                          <a:cs typeface="Tahoma"/>
                        </a:rPr>
                        <a:t>aktiv</a:t>
                      </a:r>
                      <a:r>
                        <a:rPr sz="2250" b="1" spc="-10" dirty="0">
                          <a:solidFill>
                            <a:srgbClr val="660066"/>
                          </a:solidFill>
                          <a:latin typeface="Tahoma"/>
                          <a:cs typeface="Tahoma"/>
                        </a:rPr>
                        <a:t>i</a:t>
                      </a:r>
                      <a:r>
                        <a:rPr sz="2250" b="1" dirty="0">
                          <a:solidFill>
                            <a:srgbClr val="660066"/>
                          </a:solidFill>
                          <a:latin typeface="Tahoma"/>
                          <a:cs typeface="Tahoma"/>
                        </a:rPr>
                        <a:t>te</a:t>
                      </a:r>
                      <a:r>
                        <a:rPr sz="2250" b="1" spc="-15" dirty="0">
                          <a:solidFill>
                            <a:srgbClr val="660066"/>
                          </a:solidFill>
                          <a:latin typeface="Tahoma"/>
                          <a:cs typeface="Tahoma"/>
                        </a:rPr>
                        <a:t>s</a:t>
                      </a:r>
                      <a:r>
                        <a:rPr sz="2250" b="1" dirty="0">
                          <a:solidFill>
                            <a:srgbClr val="660066"/>
                          </a:solidFill>
                          <a:latin typeface="Tahoma"/>
                          <a:cs typeface="Tahoma"/>
                        </a:rPr>
                        <a:t>i</a:t>
                      </a:r>
                      <a:r>
                        <a:rPr sz="2250" b="1" spc="65" dirty="0">
                          <a:solidFill>
                            <a:srgbClr val="660066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2250" b="1" dirty="0">
                          <a:solidFill>
                            <a:srgbClr val="660066"/>
                          </a:solidFill>
                          <a:latin typeface="Tahoma"/>
                          <a:cs typeface="Tahoma"/>
                        </a:rPr>
                        <a:t>yo</a:t>
                      </a:r>
                      <a:r>
                        <a:rPr sz="2250" b="1" spc="5" dirty="0">
                          <a:solidFill>
                            <a:srgbClr val="660066"/>
                          </a:solidFill>
                          <a:latin typeface="Tahoma"/>
                          <a:cs typeface="Tahoma"/>
                        </a:rPr>
                        <a:t>ğ</a:t>
                      </a:r>
                      <a:r>
                        <a:rPr sz="2250" b="1" dirty="0">
                          <a:solidFill>
                            <a:srgbClr val="660066"/>
                          </a:solidFill>
                          <a:latin typeface="Tahoma"/>
                          <a:cs typeface="Tahoma"/>
                        </a:rPr>
                        <a:t>un</a:t>
                      </a:r>
                      <a:endParaRPr sz="22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40560">
                      <a:solidFill>
                        <a:srgbClr val="FFFFFF"/>
                      </a:solidFill>
                      <a:prstDash val="solid"/>
                    </a:lnL>
                    <a:lnR w="18026">
                      <a:solidFill>
                        <a:srgbClr val="FFFFFF"/>
                      </a:solidFill>
                      <a:prstDash val="solid"/>
                    </a:lnR>
                    <a:solidFill>
                      <a:srgbClr val="FFD5AB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8026">
                      <a:solidFill>
                        <a:srgbClr val="FFFFFF"/>
                      </a:solidFill>
                      <a:prstDash val="solid"/>
                    </a:lnL>
                    <a:lnR w="40560">
                      <a:solidFill>
                        <a:srgbClr val="FFFFFF"/>
                      </a:solidFill>
                      <a:prstDash val="solid"/>
                    </a:lnR>
                    <a:lnT w="18015">
                      <a:solidFill>
                        <a:srgbClr val="FFFFFF"/>
                      </a:solidFill>
                      <a:prstDash val="solid"/>
                    </a:lnT>
                    <a:solidFill>
                      <a:srgbClr val="FFD5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9233">
                <a:tc>
                  <a:txBody>
                    <a:bodyPr/>
                    <a:lstStyle/>
                    <a:p>
                      <a:pPr marL="367030">
                        <a:lnSpc>
                          <a:spcPct val="100000"/>
                        </a:lnSpc>
                      </a:pPr>
                      <a:r>
                        <a:rPr sz="2250" b="1" spc="-5" dirty="0">
                          <a:solidFill>
                            <a:srgbClr val="660066"/>
                          </a:solidFill>
                          <a:latin typeface="Tahoma"/>
                          <a:cs typeface="Tahoma"/>
                        </a:rPr>
                        <a:t>F</a:t>
                      </a:r>
                      <a:r>
                        <a:rPr sz="2250" b="1" spc="-15" dirty="0">
                          <a:solidFill>
                            <a:srgbClr val="660066"/>
                          </a:solidFill>
                          <a:latin typeface="Tahoma"/>
                          <a:cs typeface="Tahoma"/>
                        </a:rPr>
                        <a:t>i</a:t>
                      </a:r>
                      <a:r>
                        <a:rPr sz="2250" b="1" dirty="0">
                          <a:solidFill>
                            <a:srgbClr val="660066"/>
                          </a:solidFill>
                          <a:latin typeface="Tahoma"/>
                          <a:cs typeface="Tahoma"/>
                        </a:rPr>
                        <a:t>zik</a:t>
                      </a:r>
                      <a:r>
                        <a:rPr sz="2250" b="1" spc="25" dirty="0">
                          <a:solidFill>
                            <a:srgbClr val="660066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2250" b="1" dirty="0">
                          <a:solidFill>
                            <a:srgbClr val="660066"/>
                          </a:solidFill>
                          <a:latin typeface="Tahoma"/>
                          <a:cs typeface="Tahoma"/>
                        </a:rPr>
                        <a:t>ak</a:t>
                      </a:r>
                      <a:r>
                        <a:rPr sz="2250" b="1" spc="-10" dirty="0">
                          <a:solidFill>
                            <a:srgbClr val="660066"/>
                          </a:solidFill>
                          <a:latin typeface="Tahoma"/>
                          <a:cs typeface="Tahoma"/>
                        </a:rPr>
                        <a:t>t</a:t>
                      </a:r>
                      <a:r>
                        <a:rPr sz="2250" b="1" dirty="0">
                          <a:solidFill>
                            <a:srgbClr val="660066"/>
                          </a:solidFill>
                          <a:latin typeface="Tahoma"/>
                          <a:cs typeface="Tahoma"/>
                        </a:rPr>
                        <a:t>iv</a:t>
                      </a:r>
                      <a:r>
                        <a:rPr sz="2250" b="1" spc="-10" dirty="0">
                          <a:solidFill>
                            <a:srgbClr val="660066"/>
                          </a:solidFill>
                          <a:latin typeface="Tahoma"/>
                          <a:cs typeface="Tahoma"/>
                        </a:rPr>
                        <a:t>it</a:t>
                      </a:r>
                      <a:r>
                        <a:rPr sz="2250" b="1" dirty="0">
                          <a:solidFill>
                            <a:srgbClr val="660066"/>
                          </a:solidFill>
                          <a:latin typeface="Tahoma"/>
                          <a:cs typeface="Tahoma"/>
                        </a:rPr>
                        <a:t>e</a:t>
                      </a:r>
                      <a:r>
                        <a:rPr sz="2250" b="1" spc="-15" dirty="0">
                          <a:solidFill>
                            <a:srgbClr val="660066"/>
                          </a:solidFill>
                          <a:latin typeface="Tahoma"/>
                          <a:cs typeface="Tahoma"/>
                        </a:rPr>
                        <a:t>s</a:t>
                      </a:r>
                      <a:r>
                        <a:rPr sz="2250" b="1" dirty="0">
                          <a:solidFill>
                            <a:srgbClr val="660066"/>
                          </a:solidFill>
                          <a:latin typeface="Tahoma"/>
                          <a:cs typeface="Tahoma"/>
                        </a:rPr>
                        <a:t>i</a:t>
                      </a:r>
                      <a:r>
                        <a:rPr sz="2250" b="1" spc="65" dirty="0">
                          <a:solidFill>
                            <a:srgbClr val="660066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2250" b="1" spc="-5" dirty="0">
                          <a:solidFill>
                            <a:srgbClr val="660066"/>
                          </a:solidFill>
                          <a:latin typeface="Tahoma"/>
                          <a:cs typeface="Tahoma"/>
                        </a:rPr>
                        <a:t>ort</a:t>
                      </a:r>
                      <a:r>
                        <a:rPr sz="2250" b="1" dirty="0">
                          <a:solidFill>
                            <a:srgbClr val="660066"/>
                          </a:solidFill>
                          <a:latin typeface="Tahoma"/>
                          <a:cs typeface="Tahoma"/>
                        </a:rPr>
                        <a:t>a</a:t>
                      </a:r>
                      <a:r>
                        <a:rPr sz="2250" b="1" spc="40" dirty="0">
                          <a:solidFill>
                            <a:srgbClr val="660066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2250" b="1" spc="-5" dirty="0">
                          <a:solidFill>
                            <a:srgbClr val="660066"/>
                          </a:solidFill>
                          <a:latin typeface="Tahoma"/>
                          <a:cs typeface="Tahoma"/>
                        </a:rPr>
                        <a:t>derecede</a:t>
                      </a:r>
                      <a:endParaRPr sz="22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40560">
                      <a:solidFill>
                        <a:srgbClr val="FFFFFF"/>
                      </a:solidFill>
                      <a:prstDash val="solid"/>
                    </a:lnL>
                    <a:lnR w="18026">
                      <a:solidFill>
                        <a:srgbClr val="FFFFFF"/>
                      </a:solidFill>
                      <a:prstDash val="solid"/>
                    </a:lnR>
                    <a:solidFill>
                      <a:srgbClr val="FFD5AB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</a:pPr>
                      <a:r>
                        <a:rPr sz="2250" b="1" dirty="0">
                          <a:solidFill>
                            <a:srgbClr val="660066"/>
                          </a:solidFill>
                          <a:latin typeface="Tahoma"/>
                          <a:cs typeface="Tahoma"/>
                        </a:rPr>
                        <a:t>0</a:t>
                      </a:r>
                      <a:r>
                        <a:rPr sz="2250" b="1" spc="10" dirty="0">
                          <a:solidFill>
                            <a:srgbClr val="660066"/>
                          </a:solidFill>
                          <a:latin typeface="Tahoma"/>
                          <a:cs typeface="Tahoma"/>
                        </a:rPr>
                        <a:t>.</a:t>
                      </a:r>
                      <a:r>
                        <a:rPr sz="2250" b="1" dirty="0">
                          <a:solidFill>
                            <a:srgbClr val="660066"/>
                          </a:solidFill>
                          <a:latin typeface="Tahoma"/>
                          <a:cs typeface="Tahoma"/>
                        </a:rPr>
                        <a:t>5</a:t>
                      </a:r>
                      <a:endParaRPr sz="22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8026">
                      <a:solidFill>
                        <a:srgbClr val="FFFFFF"/>
                      </a:solidFill>
                      <a:prstDash val="solid"/>
                    </a:lnL>
                    <a:lnR w="40560">
                      <a:solidFill>
                        <a:srgbClr val="FFFFFF"/>
                      </a:solidFill>
                      <a:prstDash val="solid"/>
                    </a:lnR>
                    <a:solidFill>
                      <a:srgbClr val="FFD5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75905">
                <a:tc>
                  <a:txBody>
                    <a:bodyPr/>
                    <a:lstStyle/>
                    <a:p>
                      <a:pPr marL="367030">
                        <a:lnSpc>
                          <a:spcPct val="100000"/>
                        </a:lnSpc>
                      </a:pPr>
                      <a:r>
                        <a:rPr sz="2250" b="1" spc="-5" dirty="0">
                          <a:solidFill>
                            <a:srgbClr val="660066"/>
                          </a:solidFill>
                          <a:latin typeface="Tahoma"/>
                          <a:cs typeface="Tahoma"/>
                        </a:rPr>
                        <a:t>F</a:t>
                      </a:r>
                      <a:r>
                        <a:rPr sz="2250" b="1" spc="-10" dirty="0">
                          <a:solidFill>
                            <a:srgbClr val="660066"/>
                          </a:solidFill>
                          <a:latin typeface="Tahoma"/>
                          <a:cs typeface="Tahoma"/>
                        </a:rPr>
                        <a:t>i</a:t>
                      </a:r>
                      <a:r>
                        <a:rPr sz="2250" b="1" dirty="0">
                          <a:solidFill>
                            <a:srgbClr val="660066"/>
                          </a:solidFill>
                          <a:latin typeface="Tahoma"/>
                          <a:cs typeface="Tahoma"/>
                        </a:rPr>
                        <a:t>zik</a:t>
                      </a:r>
                      <a:r>
                        <a:rPr sz="2250" b="1" spc="30" dirty="0">
                          <a:solidFill>
                            <a:srgbClr val="660066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2250" b="1" dirty="0">
                          <a:solidFill>
                            <a:srgbClr val="660066"/>
                          </a:solidFill>
                          <a:latin typeface="Tahoma"/>
                          <a:cs typeface="Tahoma"/>
                        </a:rPr>
                        <a:t>aktiv</a:t>
                      </a:r>
                      <a:r>
                        <a:rPr sz="2250" b="1" spc="-10" dirty="0">
                          <a:solidFill>
                            <a:srgbClr val="660066"/>
                          </a:solidFill>
                          <a:latin typeface="Tahoma"/>
                          <a:cs typeface="Tahoma"/>
                        </a:rPr>
                        <a:t>i</a:t>
                      </a:r>
                      <a:r>
                        <a:rPr sz="2250" b="1" dirty="0">
                          <a:solidFill>
                            <a:srgbClr val="660066"/>
                          </a:solidFill>
                          <a:latin typeface="Tahoma"/>
                          <a:cs typeface="Tahoma"/>
                        </a:rPr>
                        <a:t>te</a:t>
                      </a:r>
                      <a:r>
                        <a:rPr sz="2250" b="1" spc="-15" dirty="0">
                          <a:solidFill>
                            <a:srgbClr val="660066"/>
                          </a:solidFill>
                          <a:latin typeface="Tahoma"/>
                          <a:cs typeface="Tahoma"/>
                        </a:rPr>
                        <a:t>s</a:t>
                      </a:r>
                      <a:r>
                        <a:rPr sz="2250" b="1" dirty="0">
                          <a:solidFill>
                            <a:srgbClr val="660066"/>
                          </a:solidFill>
                          <a:latin typeface="Tahoma"/>
                          <a:cs typeface="Tahoma"/>
                        </a:rPr>
                        <a:t>i</a:t>
                      </a:r>
                      <a:r>
                        <a:rPr sz="2250" b="1" spc="65" dirty="0">
                          <a:solidFill>
                            <a:srgbClr val="660066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2250" b="1" spc="-5" dirty="0">
                          <a:solidFill>
                            <a:srgbClr val="660066"/>
                          </a:solidFill>
                          <a:latin typeface="Tahoma"/>
                          <a:cs typeface="Tahoma"/>
                        </a:rPr>
                        <a:t>ha</a:t>
                      </a:r>
                      <a:r>
                        <a:rPr sz="2250" b="1" spc="5" dirty="0">
                          <a:solidFill>
                            <a:srgbClr val="660066"/>
                          </a:solidFill>
                          <a:latin typeface="Tahoma"/>
                          <a:cs typeface="Tahoma"/>
                        </a:rPr>
                        <a:t>f</a:t>
                      </a:r>
                      <a:r>
                        <a:rPr sz="2250" b="1" dirty="0">
                          <a:solidFill>
                            <a:srgbClr val="660066"/>
                          </a:solidFill>
                          <a:latin typeface="Tahoma"/>
                          <a:cs typeface="Tahoma"/>
                        </a:rPr>
                        <a:t>if</a:t>
                      </a:r>
                      <a:endParaRPr sz="22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40560">
                      <a:solidFill>
                        <a:srgbClr val="FFFFFF"/>
                      </a:solidFill>
                      <a:prstDash val="solid"/>
                    </a:lnL>
                    <a:lnR w="18026">
                      <a:solidFill>
                        <a:srgbClr val="FFFFFF"/>
                      </a:solidFill>
                      <a:prstDash val="solid"/>
                    </a:lnR>
                    <a:lnB w="18015">
                      <a:solidFill>
                        <a:srgbClr val="FFFFFF"/>
                      </a:solidFill>
                      <a:prstDash val="solid"/>
                    </a:lnB>
                    <a:solidFill>
                      <a:srgbClr val="FFD5AB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</a:pPr>
                      <a:r>
                        <a:rPr sz="2250" b="1" spc="5" dirty="0">
                          <a:solidFill>
                            <a:srgbClr val="660066"/>
                          </a:solidFill>
                          <a:latin typeface="Tahoma"/>
                          <a:cs typeface="Tahoma"/>
                        </a:rPr>
                        <a:t>0.6</a:t>
                      </a:r>
                      <a:endParaRPr sz="22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8026">
                      <a:solidFill>
                        <a:srgbClr val="FFFFFF"/>
                      </a:solidFill>
                      <a:prstDash val="solid"/>
                    </a:lnL>
                    <a:lnR w="40560">
                      <a:solidFill>
                        <a:srgbClr val="FFFFFF"/>
                      </a:solidFill>
                      <a:prstDash val="solid"/>
                    </a:lnR>
                    <a:lnB w="18015">
                      <a:solidFill>
                        <a:srgbClr val="FFFFFF"/>
                      </a:solidFill>
                      <a:prstDash val="solid"/>
                    </a:lnB>
                    <a:solidFill>
                      <a:srgbClr val="FFD5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729615">
                <a:tc>
                  <a:txBody>
                    <a:bodyPr/>
                    <a:lstStyle/>
                    <a:p>
                      <a:pPr marL="109855">
                        <a:lnSpc>
                          <a:spcPct val="100000"/>
                        </a:lnSpc>
                      </a:pPr>
                      <a:r>
                        <a:rPr sz="2250" b="1" dirty="0">
                          <a:solidFill>
                            <a:srgbClr val="FF9900"/>
                          </a:solidFill>
                          <a:latin typeface="Tahoma"/>
                          <a:cs typeface="Tahoma"/>
                        </a:rPr>
                        <a:t>Böbrek</a:t>
                      </a:r>
                      <a:r>
                        <a:rPr sz="2250" b="1" spc="45" dirty="0">
                          <a:solidFill>
                            <a:srgbClr val="FF990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2250" b="1" dirty="0">
                          <a:solidFill>
                            <a:srgbClr val="FF9900"/>
                          </a:solidFill>
                          <a:latin typeface="Tahoma"/>
                          <a:cs typeface="Tahoma"/>
                        </a:rPr>
                        <a:t>yetersiz</a:t>
                      </a:r>
                      <a:r>
                        <a:rPr sz="2250" b="1" spc="-10" dirty="0">
                          <a:solidFill>
                            <a:srgbClr val="FF9900"/>
                          </a:solidFill>
                          <a:latin typeface="Tahoma"/>
                          <a:cs typeface="Tahoma"/>
                        </a:rPr>
                        <a:t>l</a:t>
                      </a:r>
                      <a:r>
                        <a:rPr sz="2250" b="1" dirty="0">
                          <a:solidFill>
                            <a:srgbClr val="FF9900"/>
                          </a:solidFill>
                          <a:latin typeface="Tahoma"/>
                          <a:cs typeface="Tahoma"/>
                        </a:rPr>
                        <a:t>iği</a:t>
                      </a:r>
                      <a:endParaRPr sz="2250" dirty="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40560">
                      <a:solidFill>
                        <a:srgbClr val="FFFFFF"/>
                      </a:solidFill>
                      <a:prstDash val="solid"/>
                    </a:lnL>
                    <a:lnR w="18026">
                      <a:solidFill>
                        <a:srgbClr val="FFFFFF"/>
                      </a:solidFill>
                      <a:prstDash val="solid"/>
                    </a:lnR>
                    <a:lnT w="18015">
                      <a:solidFill>
                        <a:srgbClr val="FFFFFF"/>
                      </a:solidFill>
                      <a:prstDash val="solid"/>
                    </a:lnT>
                    <a:lnB w="18015">
                      <a:solidFill>
                        <a:srgbClr val="FFFFFF"/>
                      </a:solidFill>
                      <a:prstDash val="soli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</a:pPr>
                      <a:r>
                        <a:rPr sz="2250" b="1" spc="-10" dirty="0">
                          <a:solidFill>
                            <a:srgbClr val="FF9900"/>
                          </a:solidFill>
                          <a:latin typeface="Tahoma"/>
                          <a:cs typeface="Tahoma"/>
                        </a:rPr>
                        <a:t>-</a:t>
                      </a:r>
                      <a:r>
                        <a:rPr sz="2250" b="1" dirty="0">
                          <a:solidFill>
                            <a:srgbClr val="FF9900"/>
                          </a:solidFill>
                          <a:latin typeface="Tahoma"/>
                          <a:cs typeface="Tahoma"/>
                        </a:rPr>
                        <a:t>0</a:t>
                      </a:r>
                      <a:r>
                        <a:rPr sz="2250" b="1" spc="10" dirty="0">
                          <a:solidFill>
                            <a:srgbClr val="FF9900"/>
                          </a:solidFill>
                          <a:latin typeface="Tahoma"/>
                          <a:cs typeface="Tahoma"/>
                        </a:rPr>
                        <a:t>.</a:t>
                      </a:r>
                      <a:r>
                        <a:rPr sz="2250" b="1" dirty="0">
                          <a:solidFill>
                            <a:srgbClr val="FF9900"/>
                          </a:solidFill>
                          <a:latin typeface="Tahoma"/>
                          <a:cs typeface="Tahoma"/>
                        </a:rPr>
                        <a:t>2</a:t>
                      </a:r>
                      <a:endParaRPr sz="22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8026">
                      <a:solidFill>
                        <a:srgbClr val="FFFFFF"/>
                      </a:solidFill>
                      <a:prstDash val="solid"/>
                    </a:lnL>
                    <a:lnR w="40560">
                      <a:solidFill>
                        <a:srgbClr val="FFFFFF"/>
                      </a:solidFill>
                      <a:prstDash val="solid"/>
                    </a:lnR>
                    <a:lnT w="18015">
                      <a:solidFill>
                        <a:srgbClr val="FFFFFF"/>
                      </a:solidFill>
                      <a:prstDash val="solid"/>
                    </a:lnT>
                    <a:lnB w="18015">
                      <a:solidFill>
                        <a:srgbClr val="FFFFFF"/>
                      </a:solidFill>
                      <a:prstDash val="solid"/>
                    </a:lnB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123787">
                <a:tc>
                  <a:txBody>
                    <a:bodyPr/>
                    <a:lstStyle/>
                    <a:p>
                      <a:pPr marL="109855">
                        <a:lnSpc>
                          <a:spcPct val="100000"/>
                        </a:lnSpc>
                      </a:pPr>
                      <a:r>
                        <a:rPr sz="2250" b="1" dirty="0">
                          <a:solidFill>
                            <a:srgbClr val="FFFF00"/>
                          </a:solidFill>
                          <a:latin typeface="Tahoma"/>
                          <a:cs typeface="Tahoma"/>
                        </a:rPr>
                        <a:t>Hi</a:t>
                      </a:r>
                      <a:r>
                        <a:rPr sz="2250" b="1" spc="5" dirty="0">
                          <a:solidFill>
                            <a:srgbClr val="FFFF00"/>
                          </a:solidFill>
                          <a:latin typeface="Tahoma"/>
                          <a:cs typeface="Tahoma"/>
                        </a:rPr>
                        <a:t>p</a:t>
                      </a:r>
                      <a:r>
                        <a:rPr sz="2250" b="1" dirty="0">
                          <a:solidFill>
                            <a:srgbClr val="FFFF00"/>
                          </a:solidFill>
                          <a:latin typeface="Tahoma"/>
                          <a:cs typeface="Tahoma"/>
                        </a:rPr>
                        <a:t>ogli</a:t>
                      </a:r>
                      <a:r>
                        <a:rPr sz="2250" b="1" spc="-10" dirty="0">
                          <a:solidFill>
                            <a:srgbClr val="FFFF00"/>
                          </a:solidFill>
                          <a:latin typeface="Tahoma"/>
                          <a:cs typeface="Tahoma"/>
                        </a:rPr>
                        <a:t>s</a:t>
                      </a:r>
                      <a:r>
                        <a:rPr sz="2250" b="1" dirty="0">
                          <a:solidFill>
                            <a:srgbClr val="FFFF00"/>
                          </a:solidFill>
                          <a:latin typeface="Tahoma"/>
                          <a:cs typeface="Tahoma"/>
                        </a:rPr>
                        <a:t>emi</a:t>
                      </a:r>
                      <a:r>
                        <a:rPr sz="2250" b="1" spc="85" dirty="0">
                          <a:solidFill>
                            <a:srgbClr val="FFFF0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2250" b="1" dirty="0">
                          <a:solidFill>
                            <a:srgbClr val="FFFF00"/>
                          </a:solidFill>
                          <a:latin typeface="Tahoma"/>
                          <a:cs typeface="Tahoma"/>
                        </a:rPr>
                        <a:t>ris</a:t>
                      </a:r>
                      <a:r>
                        <a:rPr sz="2250" b="1" spc="-10" dirty="0">
                          <a:solidFill>
                            <a:srgbClr val="FFFF00"/>
                          </a:solidFill>
                          <a:latin typeface="Tahoma"/>
                          <a:cs typeface="Tahoma"/>
                        </a:rPr>
                        <a:t>k</a:t>
                      </a:r>
                      <a:r>
                        <a:rPr sz="2250" b="1" dirty="0">
                          <a:solidFill>
                            <a:srgbClr val="FFFF00"/>
                          </a:solidFill>
                          <a:latin typeface="Tahoma"/>
                          <a:cs typeface="Tahoma"/>
                        </a:rPr>
                        <a:t>ini</a:t>
                      </a:r>
                      <a:r>
                        <a:rPr sz="2250" b="1" spc="60" dirty="0">
                          <a:solidFill>
                            <a:srgbClr val="FFFF0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2250" b="1" dirty="0">
                          <a:solidFill>
                            <a:srgbClr val="FFFF00"/>
                          </a:solidFill>
                          <a:latin typeface="Tahoma"/>
                          <a:cs typeface="Tahoma"/>
                        </a:rPr>
                        <a:t>a</a:t>
                      </a:r>
                      <a:r>
                        <a:rPr sz="2250" b="1" spc="5" dirty="0">
                          <a:solidFill>
                            <a:srgbClr val="FFFF00"/>
                          </a:solidFill>
                          <a:latin typeface="Tahoma"/>
                          <a:cs typeface="Tahoma"/>
                        </a:rPr>
                        <a:t>r</a:t>
                      </a:r>
                      <a:r>
                        <a:rPr sz="2250" b="1" dirty="0">
                          <a:solidFill>
                            <a:srgbClr val="FFFF00"/>
                          </a:solidFill>
                          <a:latin typeface="Tahoma"/>
                          <a:cs typeface="Tahoma"/>
                        </a:rPr>
                        <a:t>t</a:t>
                      </a:r>
                      <a:r>
                        <a:rPr sz="2250" b="1" spc="-10" dirty="0">
                          <a:solidFill>
                            <a:srgbClr val="FFFF00"/>
                          </a:solidFill>
                          <a:latin typeface="Tahoma"/>
                          <a:cs typeface="Tahoma"/>
                        </a:rPr>
                        <a:t>ı</a:t>
                      </a:r>
                      <a:r>
                        <a:rPr sz="2250" b="1" dirty="0">
                          <a:solidFill>
                            <a:srgbClr val="FFFF00"/>
                          </a:solidFill>
                          <a:latin typeface="Tahoma"/>
                          <a:cs typeface="Tahoma"/>
                        </a:rPr>
                        <a:t>r</a:t>
                      </a:r>
                      <a:r>
                        <a:rPr sz="2250" b="1" spc="5" dirty="0">
                          <a:solidFill>
                            <a:srgbClr val="FFFF00"/>
                          </a:solidFill>
                          <a:latin typeface="Tahoma"/>
                          <a:cs typeface="Tahoma"/>
                        </a:rPr>
                        <a:t>a</a:t>
                      </a:r>
                      <a:r>
                        <a:rPr sz="2250" b="1" dirty="0">
                          <a:solidFill>
                            <a:srgbClr val="FFFF00"/>
                          </a:solidFill>
                          <a:latin typeface="Tahoma"/>
                          <a:cs typeface="Tahoma"/>
                        </a:rPr>
                        <a:t>n</a:t>
                      </a:r>
                      <a:r>
                        <a:rPr sz="2250" b="1" spc="50" dirty="0">
                          <a:solidFill>
                            <a:srgbClr val="FFFF00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2250" b="1" dirty="0">
                          <a:solidFill>
                            <a:srgbClr val="FFFF00"/>
                          </a:solidFill>
                          <a:latin typeface="Tahoma"/>
                          <a:cs typeface="Tahoma"/>
                        </a:rPr>
                        <a:t>has</a:t>
                      </a:r>
                      <a:r>
                        <a:rPr sz="2250" b="1" spc="-15" dirty="0">
                          <a:solidFill>
                            <a:srgbClr val="FFFF00"/>
                          </a:solidFill>
                          <a:latin typeface="Tahoma"/>
                          <a:cs typeface="Tahoma"/>
                        </a:rPr>
                        <a:t>t</a:t>
                      </a:r>
                      <a:r>
                        <a:rPr sz="2250" b="1" dirty="0">
                          <a:solidFill>
                            <a:srgbClr val="FFFF00"/>
                          </a:solidFill>
                          <a:latin typeface="Tahoma"/>
                          <a:cs typeface="Tahoma"/>
                        </a:rPr>
                        <a:t>alık</a:t>
                      </a:r>
                      <a:endParaRPr sz="22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40560">
                      <a:solidFill>
                        <a:srgbClr val="FFFFFF"/>
                      </a:solidFill>
                      <a:prstDash val="solid"/>
                    </a:lnL>
                    <a:lnR w="18026">
                      <a:solidFill>
                        <a:srgbClr val="FFFFFF"/>
                      </a:solidFill>
                      <a:prstDash val="solid"/>
                    </a:lnR>
                    <a:lnT w="18015">
                      <a:solidFill>
                        <a:srgbClr val="FFFFFF"/>
                      </a:solidFill>
                      <a:prstDash val="solid"/>
                    </a:lnT>
                    <a:lnB w="40534">
                      <a:solidFill>
                        <a:srgbClr val="FFFFFF"/>
                      </a:solidFill>
                      <a:prstDash val="soli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</a:pPr>
                      <a:r>
                        <a:rPr sz="2250" b="1" spc="-10" dirty="0">
                          <a:solidFill>
                            <a:srgbClr val="FFFF00"/>
                          </a:solidFill>
                          <a:latin typeface="Tahoma"/>
                          <a:cs typeface="Tahoma"/>
                        </a:rPr>
                        <a:t>-</a:t>
                      </a:r>
                      <a:r>
                        <a:rPr sz="2250" b="1" dirty="0">
                          <a:solidFill>
                            <a:srgbClr val="FFFF00"/>
                          </a:solidFill>
                          <a:latin typeface="Tahoma"/>
                          <a:cs typeface="Tahoma"/>
                        </a:rPr>
                        <a:t>0</a:t>
                      </a:r>
                      <a:r>
                        <a:rPr sz="2250" b="1" spc="10" dirty="0">
                          <a:solidFill>
                            <a:srgbClr val="FFFF00"/>
                          </a:solidFill>
                          <a:latin typeface="Tahoma"/>
                          <a:cs typeface="Tahoma"/>
                        </a:rPr>
                        <a:t>.</a:t>
                      </a:r>
                      <a:r>
                        <a:rPr sz="2250" b="1" dirty="0">
                          <a:solidFill>
                            <a:srgbClr val="FFFF00"/>
                          </a:solidFill>
                          <a:latin typeface="Tahoma"/>
                          <a:cs typeface="Tahoma"/>
                        </a:rPr>
                        <a:t>2</a:t>
                      </a:r>
                      <a:endParaRPr sz="22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8026">
                      <a:solidFill>
                        <a:srgbClr val="FFFFFF"/>
                      </a:solidFill>
                      <a:prstDash val="solid"/>
                    </a:lnL>
                    <a:lnR w="40560">
                      <a:solidFill>
                        <a:srgbClr val="FFFFFF"/>
                      </a:solidFill>
                      <a:prstDash val="solid"/>
                    </a:lnR>
                    <a:lnT w="18015">
                      <a:solidFill>
                        <a:srgbClr val="FFFFFF"/>
                      </a:solidFill>
                      <a:prstDash val="solid"/>
                    </a:lnT>
                    <a:lnB w="40534">
                      <a:solidFill>
                        <a:srgbClr val="FFFFFF"/>
                      </a:solidFill>
                      <a:prstDash val="solid"/>
                    </a:lnB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400" y="12698"/>
            <a:ext cx="12954000" cy="9728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83793" y="611524"/>
            <a:ext cx="3767454" cy="12149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94193" rIns="0" bIns="0" rtlCol="0">
            <a:spAutoFit/>
          </a:bodyPr>
          <a:lstStyle/>
          <a:p>
            <a:pPr marL="129539">
              <a:lnSpc>
                <a:spcPct val="100000"/>
              </a:lnSpc>
            </a:pPr>
            <a:r>
              <a:rPr spc="-25" dirty="0"/>
              <a:t>HİPOGLİSEMİ</a:t>
            </a:r>
          </a:p>
        </p:txBody>
      </p:sp>
      <p:sp>
        <p:nvSpPr>
          <p:cNvPr id="5" name="object 5"/>
          <p:cNvSpPr/>
          <p:nvPr/>
        </p:nvSpPr>
        <p:spPr>
          <a:xfrm>
            <a:off x="677418" y="2840364"/>
            <a:ext cx="5429884" cy="57050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12115">
              <a:lnSpc>
                <a:spcPct val="100000"/>
              </a:lnSpc>
            </a:pPr>
            <a:r>
              <a:rPr spc="-25" dirty="0"/>
              <a:t>N</a:t>
            </a:r>
            <a:r>
              <a:rPr spc="-10" dirty="0"/>
              <a:t>E</a:t>
            </a:r>
            <a:r>
              <a:rPr spc="-20" dirty="0"/>
              <a:t>DENLERİ</a:t>
            </a:r>
          </a:p>
          <a:p>
            <a:pPr>
              <a:lnSpc>
                <a:spcPct val="100000"/>
              </a:lnSpc>
            </a:pP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"/>
              </a:spcBef>
            </a:pPr>
            <a:endParaRPr sz="2950">
              <a:latin typeface="Times New Roman"/>
              <a:cs typeface="Times New Roman"/>
            </a:endParaRPr>
          </a:p>
          <a:p>
            <a:pPr marL="412115" indent="-399415">
              <a:lnSpc>
                <a:spcPct val="100000"/>
              </a:lnSpc>
              <a:buClr>
                <a:srgbClr val="DCD177"/>
              </a:buClr>
              <a:buFont typeface="Microsoft Sans Serif"/>
              <a:buChar char="•"/>
              <a:tabLst>
                <a:tab pos="412115" algn="l"/>
              </a:tabLst>
            </a:pPr>
            <a:r>
              <a:rPr sz="2250" b="0" u="none" dirty="0">
                <a:latin typeface="Tahoma"/>
                <a:cs typeface="Tahoma"/>
              </a:rPr>
              <a:t>Ana</a:t>
            </a:r>
            <a:r>
              <a:rPr sz="2250" b="0" u="none" spc="15" dirty="0">
                <a:latin typeface="Tahoma"/>
                <a:cs typeface="Tahoma"/>
              </a:rPr>
              <a:t> </a:t>
            </a:r>
            <a:r>
              <a:rPr sz="2250" b="0" u="none" dirty="0">
                <a:latin typeface="Tahoma"/>
                <a:cs typeface="Tahoma"/>
              </a:rPr>
              <a:t>ve</a:t>
            </a:r>
            <a:r>
              <a:rPr sz="2250" b="0" u="none" spc="10" dirty="0">
                <a:latin typeface="Tahoma"/>
                <a:cs typeface="Tahoma"/>
              </a:rPr>
              <a:t> </a:t>
            </a:r>
            <a:r>
              <a:rPr sz="2250" b="0" u="none" dirty="0">
                <a:latin typeface="Tahoma"/>
                <a:cs typeface="Tahoma"/>
              </a:rPr>
              <a:t>a</a:t>
            </a:r>
            <a:r>
              <a:rPr sz="2250" b="0" u="none" spc="5" dirty="0">
                <a:latin typeface="Tahoma"/>
                <a:cs typeface="Tahoma"/>
              </a:rPr>
              <a:t>r</a:t>
            </a:r>
            <a:r>
              <a:rPr sz="2250" b="0" u="none" dirty="0">
                <a:latin typeface="Tahoma"/>
                <a:cs typeface="Tahoma"/>
              </a:rPr>
              <a:t>a ö</a:t>
            </a:r>
            <a:r>
              <a:rPr sz="2250" b="0" u="none" spc="5" dirty="0">
                <a:latin typeface="Tahoma"/>
                <a:cs typeface="Tahoma"/>
              </a:rPr>
              <a:t>ğ</a:t>
            </a:r>
            <a:r>
              <a:rPr sz="2250" b="0" u="none" dirty="0">
                <a:latin typeface="Tahoma"/>
                <a:cs typeface="Tahoma"/>
              </a:rPr>
              <a:t>ün</a:t>
            </a:r>
            <a:r>
              <a:rPr sz="2250" b="0" u="none" spc="5" dirty="0">
                <a:latin typeface="Tahoma"/>
                <a:cs typeface="Tahoma"/>
              </a:rPr>
              <a:t>d</a:t>
            </a:r>
            <a:r>
              <a:rPr sz="2250" b="0" u="none" dirty="0">
                <a:latin typeface="Tahoma"/>
                <a:cs typeface="Tahoma"/>
              </a:rPr>
              <a:t>e</a:t>
            </a:r>
            <a:r>
              <a:rPr sz="2250" b="0" u="none" spc="10" dirty="0">
                <a:latin typeface="Tahoma"/>
                <a:cs typeface="Tahoma"/>
              </a:rPr>
              <a:t> </a:t>
            </a:r>
            <a:r>
              <a:rPr sz="2250" b="0" u="none" dirty="0">
                <a:latin typeface="Tahoma"/>
                <a:cs typeface="Tahoma"/>
              </a:rPr>
              <a:t>KH</a:t>
            </a:r>
            <a:r>
              <a:rPr sz="2250" b="0" u="none" spc="10" dirty="0">
                <a:latin typeface="Tahoma"/>
                <a:cs typeface="Tahoma"/>
              </a:rPr>
              <a:t> </a:t>
            </a:r>
            <a:r>
              <a:rPr sz="2250" b="0" u="none" dirty="0">
                <a:latin typeface="Tahoma"/>
                <a:cs typeface="Tahoma"/>
              </a:rPr>
              <a:t>tüket</a:t>
            </a:r>
            <a:r>
              <a:rPr sz="2250" b="0" u="none" spc="-15" dirty="0">
                <a:latin typeface="Tahoma"/>
                <a:cs typeface="Tahoma"/>
              </a:rPr>
              <a:t>i</a:t>
            </a:r>
            <a:r>
              <a:rPr sz="2250" b="0" u="none" spc="-10" dirty="0">
                <a:latin typeface="Tahoma"/>
                <a:cs typeface="Tahoma"/>
              </a:rPr>
              <a:t>l</a:t>
            </a:r>
            <a:r>
              <a:rPr sz="2250" b="0" u="none" spc="5" dirty="0">
                <a:latin typeface="Tahoma"/>
                <a:cs typeface="Tahoma"/>
              </a:rPr>
              <a:t>m</a:t>
            </a:r>
            <a:r>
              <a:rPr sz="2250" b="0" u="none" dirty="0">
                <a:latin typeface="Tahoma"/>
                <a:cs typeface="Tahoma"/>
              </a:rPr>
              <a:t>e</a:t>
            </a:r>
            <a:r>
              <a:rPr sz="2250" b="0" u="none" spc="5" dirty="0">
                <a:latin typeface="Tahoma"/>
                <a:cs typeface="Tahoma"/>
              </a:rPr>
              <a:t>m</a:t>
            </a:r>
            <a:r>
              <a:rPr sz="2250" b="0" u="none" dirty="0">
                <a:latin typeface="Tahoma"/>
                <a:cs typeface="Tahoma"/>
              </a:rPr>
              <a:t>esi</a:t>
            </a:r>
            <a:endParaRPr sz="2250">
              <a:latin typeface="Tahoma"/>
              <a:cs typeface="Tahoma"/>
            </a:endParaRPr>
          </a:p>
          <a:p>
            <a:pPr marL="412115" marR="501015" indent="-399415">
              <a:lnSpc>
                <a:spcPct val="151300"/>
              </a:lnSpc>
              <a:spcBef>
                <a:spcPts val="1360"/>
              </a:spcBef>
              <a:buClr>
                <a:srgbClr val="DCD177"/>
              </a:buClr>
              <a:buFont typeface="Microsoft Sans Serif"/>
              <a:buChar char="•"/>
              <a:tabLst>
                <a:tab pos="412115" algn="l"/>
              </a:tabLst>
            </a:pPr>
            <a:r>
              <a:rPr sz="2250" b="0" u="none" dirty="0">
                <a:latin typeface="Tahoma"/>
                <a:cs typeface="Tahoma"/>
              </a:rPr>
              <a:t>Ana</a:t>
            </a:r>
            <a:r>
              <a:rPr sz="2250" b="0" u="none" spc="15" dirty="0">
                <a:latin typeface="Tahoma"/>
                <a:cs typeface="Tahoma"/>
              </a:rPr>
              <a:t> </a:t>
            </a:r>
            <a:r>
              <a:rPr sz="2250" b="0" u="none" dirty="0">
                <a:latin typeface="Tahoma"/>
                <a:cs typeface="Tahoma"/>
              </a:rPr>
              <a:t>ve</a:t>
            </a:r>
            <a:r>
              <a:rPr sz="2250" b="0" u="none" spc="10" dirty="0">
                <a:latin typeface="Tahoma"/>
                <a:cs typeface="Tahoma"/>
              </a:rPr>
              <a:t> </a:t>
            </a:r>
            <a:r>
              <a:rPr sz="2250" b="0" u="none" dirty="0">
                <a:latin typeface="Tahoma"/>
                <a:cs typeface="Tahoma"/>
              </a:rPr>
              <a:t>a</a:t>
            </a:r>
            <a:r>
              <a:rPr sz="2250" b="0" u="none" spc="5" dirty="0">
                <a:latin typeface="Tahoma"/>
                <a:cs typeface="Tahoma"/>
              </a:rPr>
              <a:t>r</a:t>
            </a:r>
            <a:r>
              <a:rPr sz="2250" b="0" u="none" dirty="0">
                <a:latin typeface="Tahoma"/>
                <a:cs typeface="Tahoma"/>
              </a:rPr>
              <a:t>a ö</a:t>
            </a:r>
            <a:r>
              <a:rPr sz="2250" b="0" u="none" spc="5" dirty="0">
                <a:latin typeface="Tahoma"/>
                <a:cs typeface="Tahoma"/>
              </a:rPr>
              <a:t>ğ</a:t>
            </a:r>
            <a:r>
              <a:rPr sz="2250" b="0" u="none" dirty="0">
                <a:latin typeface="Tahoma"/>
                <a:cs typeface="Tahoma"/>
              </a:rPr>
              <a:t>ünün</a:t>
            </a:r>
            <a:r>
              <a:rPr sz="2250" b="0" u="none" spc="10" dirty="0">
                <a:latin typeface="Tahoma"/>
                <a:cs typeface="Tahoma"/>
              </a:rPr>
              <a:t> </a:t>
            </a:r>
            <a:r>
              <a:rPr sz="2250" b="0" u="none" dirty="0">
                <a:latin typeface="Tahoma"/>
                <a:cs typeface="Tahoma"/>
              </a:rPr>
              <a:t>KH</a:t>
            </a:r>
            <a:r>
              <a:rPr sz="2250" b="0" u="none" spc="10" dirty="0">
                <a:latin typeface="Tahoma"/>
                <a:cs typeface="Tahoma"/>
              </a:rPr>
              <a:t> </a:t>
            </a:r>
            <a:r>
              <a:rPr sz="2250" b="0" u="none" spc="5" dirty="0">
                <a:latin typeface="Tahoma"/>
                <a:cs typeface="Tahoma"/>
              </a:rPr>
              <a:t>m</a:t>
            </a:r>
            <a:r>
              <a:rPr sz="2250" b="0" u="none" spc="-10" dirty="0">
                <a:latin typeface="Tahoma"/>
                <a:cs typeface="Tahoma"/>
              </a:rPr>
              <a:t>i</a:t>
            </a:r>
            <a:r>
              <a:rPr sz="2250" b="0" u="none" dirty="0">
                <a:latin typeface="Tahoma"/>
                <a:cs typeface="Tahoma"/>
              </a:rPr>
              <a:t>ktar</a:t>
            </a:r>
            <a:r>
              <a:rPr sz="2250" b="0" u="none" spc="-10" dirty="0">
                <a:latin typeface="Tahoma"/>
                <a:cs typeface="Tahoma"/>
              </a:rPr>
              <a:t>ı</a:t>
            </a:r>
            <a:r>
              <a:rPr sz="2250" b="0" u="none" dirty="0">
                <a:latin typeface="Tahoma"/>
                <a:cs typeface="Tahoma"/>
              </a:rPr>
              <a:t>n</a:t>
            </a:r>
            <a:r>
              <a:rPr sz="2250" b="0" u="none" spc="-10" dirty="0">
                <a:latin typeface="Tahoma"/>
                <a:cs typeface="Tahoma"/>
              </a:rPr>
              <a:t>ı</a:t>
            </a:r>
            <a:r>
              <a:rPr sz="2250" b="0" u="none" dirty="0">
                <a:latin typeface="Tahoma"/>
                <a:cs typeface="Tahoma"/>
              </a:rPr>
              <a:t>n yete</a:t>
            </a:r>
            <a:r>
              <a:rPr sz="2250" b="0" u="none" spc="5" dirty="0">
                <a:latin typeface="Tahoma"/>
                <a:cs typeface="Tahoma"/>
              </a:rPr>
              <a:t>r</a:t>
            </a:r>
            <a:r>
              <a:rPr sz="2250" b="0" u="none" dirty="0">
                <a:latin typeface="Tahoma"/>
                <a:cs typeface="Tahoma"/>
              </a:rPr>
              <a:t>s</a:t>
            </a:r>
            <a:r>
              <a:rPr sz="2250" b="0" u="none" spc="-10" dirty="0">
                <a:latin typeface="Tahoma"/>
                <a:cs typeface="Tahoma"/>
              </a:rPr>
              <a:t>i</a:t>
            </a:r>
            <a:r>
              <a:rPr sz="2250" b="0" u="none" dirty="0">
                <a:latin typeface="Tahoma"/>
                <a:cs typeface="Tahoma"/>
              </a:rPr>
              <a:t>z</a:t>
            </a:r>
            <a:r>
              <a:rPr sz="2250" b="0" u="none" spc="45" dirty="0">
                <a:latin typeface="Tahoma"/>
                <a:cs typeface="Tahoma"/>
              </a:rPr>
              <a:t> </a:t>
            </a:r>
            <a:r>
              <a:rPr sz="2250" b="0" u="none" dirty="0">
                <a:latin typeface="Tahoma"/>
                <a:cs typeface="Tahoma"/>
              </a:rPr>
              <a:t>o</a:t>
            </a:r>
            <a:r>
              <a:rPr sz="2250" b="0" u="none" spc="-10" dirty="0">
                <a:latin typeface="Tahoma"/>
                <a:cs typeface="Tahoma"/>
              </a:rPr>
              <a:t>l</a:t>
            </a:r>
            <a:r>
              <a:rPr sz="2250" b="0" u="none" spc="5" dirty="0">
                <a:latin typeface="Tahoma"/>
                <a:cs typeface="Tahoma"/>
              </a:rPr>
              <a:t>m</a:t>
            </a:r>
            <a:r>
              <a:rPr sz="2250" b="0" u="none" dirty="0">
                <a:latin typeface="Tahoma"/>
                <a:cs typeface="Tahoma"/>
              </a:rPr>
              <a:t>ası</a:t>
            </a:r>
            <a:endParaRPr sz="225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4"/>
              </a:spcBef>
              <a:buClr>
                <a:srgbClr val="DCD177"/>
              </a:buClr>
              <a:buFont typeface="Microsoft Sans Serif"/>
              <a:buChar char="•"/>
            </a:pPr>
            <a:endParaRPr sz="2350">
              <a:latin typeface="Times New Roman"/>
              <a:cs typeface="Times New Roman"/>
            </a:endParaRPr>
          </a:p>
          <a:p>
            <a:pPr marL="412115" indent="-399415">
              <a:lnSpc>
                <a:spcPct val="100000"/>
              </a:lnSpc>
              <a:buClr>
                <a:srgbClr val="DCD177"/>
              </a:buClr>
              <a:buFont typeface="Microsoft Sans Serif"/>
              <a:buChar char="•"/>
              <a:tabLst>
                <a:tab pos="412115" algn="l"/>
              </a:tabLst>
            </a:pPr>
            <a:r>
              <a:rPr sz="2250" b="0" u="none" dirty="0">
                <a:latin typeface="Tahoma"/>
                <a:cs typeface="Tahoma"/>
              </a:rPr>
              <a:t>Ana</a:t>
            </a:r>
            <a:r>
              <a:rPr sz="2250" b="0" u="none" spc="15" dirty="0">
                <a:latin typeface="Tahoma"/>
                <a:cs typeface="Tahoma"/>
              </a:rPr>
              <a:t> </a:t>
            </a:r>
            <a:r>
              <a:rPr sz="2250" b="0" u="none" dirty="0">
                <a:latin typeface="Tahoma"/>
                <a:cs typeface="Tahoma"/>
              </a:rPr>
              <a:t>veya</a:t>
            </a:r>
            <a:r>
              <a:rPr sz="2250" b="0" u="none" spc="10" dirty="0">
                <a:latin typeface="Tahoma"/>
                <a:cs typeface="Tahoma"/>
              </a:rPr>
              <a:t> </a:t>
            </a:r>
            <a:r>
              <a:rPr sz="2250" b="0" u="none" dirty="0">
                <a:latin typeface="Tahoma"/>
                <a:cs typeface="Tahoma"/>
              </a:rPr>
              <a:t>a</a:t>
            </a:r>
            <a:r>
              <a:rPr sz="2250" b="0" u="none" spc="5" dirty="0">
                <a:latin typeface="Tahoma"/>
                <a:cs typeface="Tahoma"/>
              </a:rPr>
              <a:t>r</a:t>
            </a:r>
            <a:r>
              <a:rPr sz="2250" b="0" u="none" dirty="0">
                <a:latin typeface="Tahoma"/>
                <a:cs typeface="Tahoma"/>
              </a:rPr>
              <a:t>a öğün</a:t>
            </a:r>
            <a:r>
              <a:rPr sz="2250" b="0" u="none" spc="25" dirty="0">
                <a:latin typeface="Tahoma"/>
                <a:cs typeface="Tahoma"/>
              </a:rPr>
              <a:t> </a:t>
            </a:r>
            <a:r>
              <a:rPr sz="2250" b="0" u="none" dirty="0">
                <a:latin typeface="Tahoma"/>
                <a:cs typeface="Tahoma"/>
              </a:rPr>
              <a:t>at</a:t>
            </a:r>
            <a:r>
              <a:rPr sz="2250" b="0" u="none" spc="-10" dirty="0">
                <a:latin typeface="Tahoma"/>
                <a:cs typeface="Tahoma"/>
              </a:rPr>
              <a:t>l</a:t>
            </a:r>
            <a:r>
              <a:rPr sz="2250" b="0" u="none" dirty="0">
                <a:latin typeface="Tahoma"/>
                <a:cs typeface="Tahoma"/>
              </a:rPr>
              <a:t>a</a:t>
            </a:r>
            <a:r>
              <a:rPr sz="2250" b="0" u="none" spc="5" dirty="0">
                <a:latin typeface="Tahoma"/>
                <a:cs typeface="Tahoma"/>
              </a:rPr>
              <a:t>m</a:t>
            </a:r>
            <a:r>
              <a:rPr sz="2250" b="0" u="none" dirty="0">
                <a:latin typeface="Tahoma"/>
                <a:cs typeface="Tahoma"/>
              </a:rPr>
              <a:t>a</a:t>
            </a:r>
            <a:endParaRPr sz="2250">
              <a:latin typeface="Tahoma"/>
              <a:cs typeface="Tahoma"/>
            </a:endParaRPr>
          </a:p>
          <a:p>
            <a:pPr marL="412115" marR="342900" indent="-399415">
              <a:lnSpc>
                <a:spcPct val="151300"/>
              </a:lnSpc>
              <a:spcBef>
                <a:spcPts val="1365"/>
              </a:spcBef>
              <a:buClr>
                <a:srgbClr val="DCD177"/>
              </a:buClr>
              <a:buFont typeface="Microsoft Sans Serif"/>
              <a:buChar char="•"/>
              <a:tabLst>
                <a:tab pos="412115" algn="l"/>
              </a:tabLst>
            </a:pPr>
            <a:r>
              <a:rPr sz="2250" b="0" u="none" dirty="0">
                <a:latin typeface="Tahoma"/>
                <a:cs typeface="Tahoma"/>
              </a:rPr>
              <a:t>Faz</a:t>
            </a:r>
            <a:r>
              <a:rPr sz="2250" b="0" u="none" spc="-10" dirty="0">
                <a:latin typeface="Tahoma"/>
                <a:cs typeface="Tahoma"/>
              </a:rPr>
              <a:t>l</a:t>
            </a:r>
            <a:r>
              <a:rPr sz="2250" b="0" u="none" dirty="0">
                <a:latin typeface="Tahoma"/>
                <a:cs typeface="Tahoma"/>
              </a:rPr>
              <a:t>a</a:t>
            </a:r>
            <a:r>
              <a:rPr sz="2250" b="0" u="none" spc="35" dirty="0">
                <a:latin typeface="Tahoma"/>
                <a:cs typeface="Tahoma"/>
              </a:rPr>
              <a:t> </a:t>
            </a:r>
            <a:r>
              <a:rPr sz="2250" b="0" u="none" spc="5" dirty="0">
                <a:latin typeface="Tahoma"/>
                <a:cs typeface="Tahoma"/>
              </a:rPr>
              <a:t>m</a:t>
            </a:r>
            <a:r>
              <a:rPr sz="2250" b="0" u="none" spc="-10" dirty="0">
                <a:latin typeface="Tahoma"/>
                <a:cs typeface="Tahoma"/>
              </a:rPr>
              <a:t>i</a:t>
            </a:r>
            <a:r>
              <a:rPr sz="2250" b="0" u="none" dirty="0">
                <a:latin typeface="Tahoma"/>
                <a:cs typeface="Tahoma"/>
              </a:rPr>
              <a:t>ktar</a:t>
            </a:r>
            <a:r>
              <a:rPr sz="2250" b="0" u="none" spc="5" dirty="0">
                <a:latin typeface="Tahoma"/>
                <a:cs typeface="Tahoma"/>
              </a:rPr>
              <a:t>d</a:t>
            </a:r>
            <a:r>
              <a:rPr sz="2250" b="0" u="none" dirty="0">
                <a:latin typeface="Tahoma"/>
                <a:cs typeface="Tahoma"/>
              </a:rPr>
              <a:t>a</a:t>
            </a:r>
            <a:r>
              <a:rPr sz="2250" b="0" u="none" spc="35" dirty="0">
                <a:latin typeface="Tahoma"/>
                <a:cs typeface="Tahoma"/>
              </a:rPr>
              <a:t> </a:t>
            </a:r>
            <a:r>
              <a:rPr sz="2250" b="0" u="none" dirty="0">
                <a:latin typeface="Tahoma"/>
                <a:cs typeface="Tahoma"/>
              </a:rPr>
              <a:t>veya</a:t>
            </a:r>
            <a:r>
              <a:rPr sz="2250" b="0" u="none" spc="35" dirty="0">
                <a:latin typeface="Tahoma"/>
                <a:cs typeface="Tahoma"/>
              </a:rPr>
              <a:t> </a:t>
            </a:r>
            <a:r>
              <a:rPr sz="2250" b="0" u="none" spc="5" dirty="0">
                <a:latin typeface="Tahoma"/>
                <a:cs typeface="Tahoma"/>
              </a:rPr>
              <a:t>p</a:t>
            </a:r>
            <a:r>
              <a:rPr sz="2250" b="0" u="none" spc="-10" dirty="0">
                <a:latin typeface="Tahoma"/>
                <a:cs typeface="Tahoma"/>
              </a:rPr>
              <a:t>l</a:t>
            </a:r>
            <a:r>
              <a:rPr sz="2250" b="0" u="none" dirty="0">
                <a:latin typeface="Tahoma"/>
                <a:cs typeface="Tahoma"/>
              </a:rPr>
              <a:t>anlan</a:t>
            </a:r>
            <a:r>
              <a:rPr sz="2250" b="0" u="none" spc="10" dirty="0">
                <a:latin typeface="Tahoma"/>
                <a:cs typeface="Tahoma"/>
              </a:rPr>
              <a:t>m</a:t>
            </a:r>
            <a:r>
              <a:rPr sz="2250" b="0" u="none" dirty="0">
                <a:latin typeface="Tahoma"/>
                <a:cs typeface="Tahoma"/>
              </a:rPr>
              <a:t>a</a:t>
            </a:r>
            <a:r>
              <a:rPr sz="2250" b="0" u="none" spc="10" dirty="0">
                <a:latin typeface="Tahoma"/>
                <a:cs typeface="Tahoma"/>
              </a:rPr>
              <a:t>m</a:t>
            </a:r>
            <a:r>
              <a:rPr sz="2250" b="0" u="none" spc="-10" dirty="0">
                <a:latin typeface="Tahoma"/>
                <a:cs typeface="Tahoma"/>
              </a:rPr>
              <a:t>ı</a:t>
            </a:r>
            <a:r>
              <a:rPr sz="2250" b="0" u="none" dirty="0">
                <a:latin typeface="Tahoma"/>
                <a:cs typeface="Tahoma"/>
              </a:rPr>
              <a:t>ş e</a:t>
            </a:r>
            <a:r>
              <a:rPr sz="2250" b="0" u="none" spc="10" dirty="0">
                <a:latin typeface="Tahoma"/>
                <a:cs typeface="Tahoma"/>
              </a:rPr>
              <a:t>g</a:t>
            </a:r>
            <a:r>
              <a:rPr sz="2250" b="0" u="none" dirty="0">
                <a:latin typeface="Tahoma"/>
                <a:cs typeface="Tahoma"/>
              </a:rPr>
              <a:t>ze</a:t>
            </a:r>
            <a:r>
              <a:rPr sz="2250" b="0" u="none" spc="5" dirty="0">
                <a:latin typeface="Tahoma"/>
                <a:cs typeface="Tahoma"/>
              </a:rPr>
              <a:t>r</a:t>
            </a:r>
            <a:r>
              <a:rPr sz="2250" b="0" u="none" dirty="0">
                <a:latin typeface="Tahoma"/>
                <a:cs typeface="Tahoma"/>
              </a:rPr>
              <a:t>s</a:t>
            </a:r>
            <a:r>
              <a:rPr sz="2250" b="0" u="none" spc="-10" dirty="0">
                <a:latin typeface="Tahoma"/>
                <a:cs typeface="Tahoma"/>
              </a:rPr>
              <a:t>i</a:t>
            </a:r>
            <a:r>
              <a:rPr sz="2250" b="0" u="none" dirty="0">
                <a:latin typeface="Tahoma"/>
                <a:cs typeface="Tahoma"/>
              </a:rPr>
              <a:t>z</a:t>
            </a:r>
            <a:r>
              <a:rPr sz="2250" b="0" u="none" spc="10" dirty="0">
                <a:latin typeface="Tahoma"/>
                <a:cs typeface="Tahoma"/>
              </a:rPr>
              <a:t> </a:t>
            </a:r>
            <a:r>
              <a:rPr sz="2250" b="0" u="none" dirty="0">
                <a:latin typeface="Tahoma"/>
                <a:cs typeface="Tahoma"/>
              </a:rPr>
              <a:t>ya</a:t>
            </a:r>
            <a:r>
              <a:rPr sz="2250" b="0" u="none" spc="10" dirty="0">
                <a:latin typeface="Tahoma"/>
                <a:cs typeface="Tahoma"/>
              </a:rPr>
              <a:t>p</a:t>
            </a:r>
            <a:r>
              <a:rPr sz="2250" b="0" u="none" spc="-10" dirty="0">
                <a:latin typeface="Tahoma"/>
                <a:cs typeface="Tahoma"/>
              </a:rPr>
              <a:t>ıl</a:t>
            </a:r>
            <a:r>
              <a:rPr sz="2250" b="0" u="none" spc="5" dirty="0">
                <a:latin typeface="Tahoma"/>
                <a:cs typeface="Tahoma"/>
              </a:rPr>
              <a:t>m</a:t>
            </a:r>
            <a:r>
              <a:rPr sz="2250" b="0" u="none" dirty="0">
                <a:latin typeface="Tahoma"/>
                <a:cs typeface="Tahoma"/>
              </a:rPr>
              <a:t>ası</a:t>
            </a:r>
            <a:endParaRPr sz="225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4"/>
              </a:spcBef>
              <a:buClr>
                <a:srgbClr val="DCD177"/>
              </a:buClr>
              <a:buFont typeface="Microsoft Sans Serif"/>
              <a:buChar char="•"/>
            </a:pPr>
            <a:endParaRPr sz="2350">
              <a:latin typeface="Times New Roman"/>
              <a:cs typeface="Times New Roman"/>
            </a:endParaRPr>
          </a:p>
          <a:p>
            <a:pPr marL="412115" indent="-399415">
              <a:lnSpc>
                <a:spcPct val="100000"/>
              </a:lnSpc>
              <a:buClr>
                <a:srgbClr val="DCD177"/>
              </a:buClr>
              <a:buFont typeface="Microsoft Sans Serif"/>
              <a:buChar char="•"/>
              <a:tabLst>
                <a:tab pos="412115" algn="l"/>
              </a:tabLst>
            </a:pPr>
            <a:r>
              <a:rPr sz="2250" b="0" u="none" spc="5" dirty="0">
                <a:latin typeface="Tahoma"/>
                <a:cs typeface="Tahoma"/>
              </a:rPr>
              <a:t>İ</a:t>
            </a:r>
            <a:r>
              <a:rPr sz="2250" b="0" u="none" dirty="0">
                <a:latin typeface="Tahoma"/>
                <a:cs typeface="Tahoma"/>
              </a:rPr>
              <a:t>nsü</a:t>
            </a:r>
            <a:r>
              <a:rPr sz="2250" b="0" u="none" spc="-15" dirty="0">
                <a:latin typeface="Tahoma"/>
                <a:cs typeface="Tahoma"/>
              </a:rPr>
              <a:t>l</a:t>
            </a:r>
            <a:r>
              <a:rPr sz="2250" b="0" u="none" spc="-10" dirty="0">
                <a:latin typeface="Tahoma"/>
                <a:cs typeface="Tahoma"/>
              </a:rPr>
              <a:t>i</a:t>
            </a:r>
            <a:r>
              <a:rPr sz="2250" b="0" u="none" dirty="0">
                <a:latin typeface="Tahoma"/>
                <a:cs typeface="Tahoma"/>
              </a:rPr>
              <a:t>n</a:t>
            </a:r>
            <a:r>
              <a:rPr sz="2250" b="0" u="none" spc="-5" dirty="0">
                <a:latin typeface="Tahoma"/>
                <a:cs typeface="Tahoma"/>
              </a:rPr>
              <a:t> </a:t>
            </a:r>
            <a:r>
              <a:rPr sz="2250" b="0" u="none" dirty="0">
                <a:latin typeface="Tahoma"/>
                <a:cs typeface="Tahoma"/>
              </a:rPr>
              <a:t>doz</a:t>
            </a:r>
            <a:r>
              <a:rPr sz="2250" b="0" u="none" spc="-10" dirty="0">
                <a:latin typeface="Tahoma"/>
                <a:cs typeface="Tahoma"/>
              </a:rPr>
              <a:t>u</a:t>
            </a:r>
            <a:r>
              <a:rPr sz="2250" b="0" u="none" dirty="0">
                <a:latin typeface="Tahoma"/>
                <a:cs typeface="Tahoma"/>
              </a:rPr>
              <a:t>n</a:t>
            </a:r>
            <a:r>
              <a:rPr sz="2250" b="0" u="none" spc="-10" dirty="0">
                <a:latin typeface="Tahoma"/>
                <a:cs typeface="Tahoma"/>
              </a:rPr>
              <a:t>u</a:t>
            </a:r>
            <a:r>
              <a:rPr sz="2250" b="0" u="none" dirty="0">
                <a:latin typeface="Tahoma"/>
                <a:cs typeface="Tahoma"/>
              </a:rPr>
              <a:t>n</a:t>
            </a:r>
            <a:r>
              <a:rPr sz="2250" b="0" u="none" spc="20" dirty="0">
                <a:latin typeface="Tahoma"/>
                <a:cs typeface="Tahoma"/>
              </a:rPr>
              <a:t> </a:t>
            </a:r>
            <a:r>
              <a:rPr sz="2250" b="0" u="none" dirty="0">
                <a:latin typeface="Tahoma"/>
                <a:cs typeface="Tahoma"/>
              </a:rPr>
              <a:t>faz</a:t>
            </a:r>
            <a:r>
              <a:rPr sz="2250" b="0" u="none" spc="-15" dirty="0">
                <a:latin typeface="Tahoma"/>
                <a:cs typeface="Tahoma"/>
              </a:rPr>
              <a:t>l</a:t>
            </a:r>
            <a:r>
              <a:rPr sz="2250" b="0" u="none" dirty="0">
                <a:latin typeface="Tahoma"/>
                <a:cs typeface="Tahoma"/>
              </a:rPr>
              <a:t>a</a:t>
            </a:r>
            <a:r>
              <a:rPr sz="2250" b="0" u="none" spc="25" dirty="0">
                <a:latin typeface="Tahoma"/>
                <a:cs typeface="Tahoma"/>
              </a:rPr>
              <a:t> </a:t>
            </a:r>
            <a:r>
              <a:rPr sz="2250" b="0" u="none" dirty="0">
                <a:latin typeface="Tahoma"/>
                <a:cs typeface="Tahoma"/>
              </a:rPr>
              <a:t>o</a:t>
            </a:r>
            <a:r>
              <a:rPr sz="2250" b="0" u="none" spc="-15" dirty="0">
                <a:latin typeface="Tahoma"/>
                <a:cs typeface="Tahoma"/>
              </a:rPr>
              <a:t>l</a:t>
            </a:r>
            <a:r>
              <a:rPr sz="2250" b="0" u="none" dirty="0">
                <a:latin typeface="Tahoma"/>
                <a:cs typeface="Tahoma"/>
              </a:rPr>
              <a:t>ması</a:t>
            </a:r>
            <a:endParaRPr sz="2250">
              <a:latin typeface="Tahoma"/>
              <a:cs typeface="Tahom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046468" y="2868466"/>
            <a:ext cx="5324094" cy="587367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996810" y="2792803"/>
            <a:ext cx="3273044" cy="435174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011923" y="2833878"/>
            <a:ext cx="5320030" cy="5869940"/>
          </a:xfrm>
          <a:custGeom>
            <a:avLst/>
            <a:gdLst/>
            <a:ahLst/>
            <a:cxnLst/>
            <a:rect l="l" t="t" r="r" b="b"/>
            <a:pathLst>
              <a:path w="5320030" h="5869940">
                <a:moveTo>
                  <a:pt x="0" y="5869346"/>
                </a:moveTo>
                <a:lnTo>
                  <a:pt x="5319776" y="5869346"/>
                </a:lnTo>
                <a:lnTo>
                  <a:pt x="5319776" y="0"/>
                </a:lnTo>
                <a:lnTo>
                  <a:pt x="0" y="0"/>
                </a:lnTo>
                <a:lnTo>
                  <a:pt x="0" y="5869346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541958" y="3268944"/>
            <a:ext cx="1783714" cy="0"/>
          </a:xfrm>
          <a:custGeom>
            <a:avLst/>
            <a:gdLst/>
            <a:ahLst/>
            <a:cxnLst/>
            <a:rect l="l" t="t" r="r" b="b"/>
            <a:pathLst>
              <a:path w="1783715">
                <a:moveTo>
                  <a:pt x="0" y="0"/>
                </a:moveTo>
                <a:lnTo>
                  <a:pt x="1783333" y="0"/>
                </a:lnTo>
              </a:path>
            </a:pathLst>
          </a:custGeom>
          <a:ln w="3585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7130924" y="2914479"/>
            <a:ext cx="2921000" cy="32277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12115">
              <a:lnSpc>
                <a:spcPct val="100000"/>
              </a:lnSpc>
            </a:pPr>
            <a:r>
              <a:rPr sz="2850" b="1" spc="-20" dirty="0">
                <a:solidFill>
                  <a:srgbClr val="FFFFFF"/>
                </a:solidFill>
                <a:latin typeface="Tahoma"/>
                <a:cs typeface="Tahoma"/>
              </a:rPr>
              <a:t>TED</a:t>
            </a:r>
            <a:r>
              <a:rPr sz="2850" b="1" spc="-35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2850" b="1" spc="-20" dirty="0">
                <a:solidFill>
                  <a:srgbClr val="FFFFFF"/>
                </a:solidFill>
                <a:latin typeface="Tahoma"/>
                <a:cs typeface="Tahoma"/>
              </a:rPr>
              <a:t>V</a:t>
            </a:r>
            <a:r>
              <a:rPr sz="2850" b="1" spc="-10" dirty="0">
                <a:solidFill>
                  <a:srgbClr val="FFFFFF"/>
                </a:solidFill>
                <a:latin typeface="Tahoma"/>
                <a:cs typeface="Tahoma"/>
              </a:rPr>
              <a:t>İ</a:t>
            </a:r>
            <a:r>
              <a:rPr sz="2850" b="1" spc="-20" dirty="0">
                <a:solidFill>
                  <a:srgbClr val="FFFFFF"/>
                </a:solidFill>
                <a:latin typeface="Tahoma"/>
                <a:cs typeface="Tahoma"/>
              </a:rPr>
              <a:t>Sİ</a:t>
            </a:r>
            <a:endParaRPr sz="285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6"/>
              </a:spcBef>
            </a:pPr>
            <a:endParaRPr sz="3100">
              <a:latin typeface="Times New Roman"/>
              <a:cs typeface="Times New Roman"/>
            </a:endParaRPr>
          </a:p>
          <a:p>
            <a:pPr marL="412115" indent="-399415">
              <a:lnSpc>
                <a:spcPct val="100000"/>
              </a:lnSpc>
              <a:buClr>
                <a:srgbClr val="DCD177"/>
              </a:buClr>
              <a:buSzPct val="94444"/>
              <a:buFont typeface="Microsoft Sans Serif"/>
              <a:buChar char="•"/>
              <a:tabLst>
                <a:tab pos="412115" algn="l"/>
              </a:tabLst>
            </a:pPr>
            <a:r>
              <a:rPr sz="2700" i="1" spc="-85" dirty="0">
                <a:solidFill>
                  <a:srgbClr val="FFFFFF"/>
                </a:solidFill>
                <a:latin typeface="Tahoma"/>
                <a:cs typeface="Tahoma"/>
              </a:rPr>
              <a:t>15/15</a:t>
            </a:r>
            <a:r>
              <a:rPr sz="2700" i="1" spc="-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700" i="1" spc="-100" dirty="0">
                <a:solidFill>
                  <a:srgbClr val="FFFFFF"/>
                </a:solidFill>
                <a:latin typeface="Tahoma"/>
                <a:cs typeface="Tahoma"/>
              </a:rPr>
              <a:t>K</a:t>
            </a:r>
            <a:r>
              <a:rPr sz="2700" i="1" spc="-120" dirty="0">
                <a:solidFill>
                  <a:srgbClr val="FFFFFF"/>
                </a:solidFill>
                <a:latin typeface="Tahoma"/>
                <a:cs typeface="Tahoma"/>
              </a:rPr>
              <a:t>U</a:t>
            </a:r>
            <a:r>
              <a:rPr sz="2700" i="1" spc="-85" dirty="0">
                <a:solidFill>
                  <a:srgbClr val="FFFFFF"/>
                </a:solidFill>
                <a:latin typeface="Tahoma"/>
                <a:cs typeface="Tahoma"/>
              </a:rPr>
              <a:t>RALI</a:t>
            </a:r>
            <a:endParaRPr sz="27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2"/>
              </a:spcBef>
              <a:buClr>
                <a:srgbClr val="DCD177"/>
              </a:buClr>
              <a:buFont typeface="Microsoft Sans Serif"/>
              <a:buChar char="•"/>
            </a:pPr>
            <a:endParaRPr sz="2600">
              <a:latin typeface="Times New Roman"/>
              <a:cs typeface="Times New Roman"/>
            </a:endParaRPr>
          </a:p>
          <a:p>
            <a:pPr marL="412115" indent="-399415">
              <a:lnSpc>
                <a:spcPct val="100000"/>
              </a:lnSpc>
              <a:buClr>
                <a:srgbClr val="DCD177"/>
              </a:buClr>
              <a:buFont typeface="Microsoft Sans Serif"/>
              <a:buChar char="•"/>
              <a:tabLst>
                <a:tab pos="412115" algn="l"/>
              </a:tabLst>
            </a:pPr>
            <a:r>
              <a:rPr sz="2550" spc="-15" dirty="0">
                <a:solidFill>
                  <a:srgbClr val="FFFFFF"/>
                </a:solidFill>
                <a:latin typeface="Tahoma"/>
                <a:cs typeface="Tahoma"/>
              </a:rPr>
              <a:t>15 g</a:t>
            </a:r>
            <a:r>
              <a:rPr sz="2550" spc="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550" spc="-10" dirty="0">
                <a:solidFill>
                  <a:srgbClr val="FFFFFF"/>
                </a:solidFill>
                <a:latin typeface="Tahoma"/>
                <a:cs typeface="Tahoma"/>
              </a:rPr>
              <a:t>hızlı</a:t>
            </a:r>
            <a:r>
              <a:rPr sz="25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550" spc="-15" dirty="0">
                <a:solidFill>
                  <a:srgbClr val="FFFFFF"/>
                </a:solidFill>
                <a:latin typeface="Tahoma"/>
                <a:cs typeface="Tahoma"/>
              </a:rPr>
              <a:t>şeker</a:t>
            </a:r>
            <a:r>
              <a:rPr sz="25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550" spc="-10" dirty="0">
                <a:solidFill>
                  <a:srgbClr val="FFFFFF"/>
                </a:solidFill>
                <a:latin typeface="Tahoma"/>
                <a:cs typeface="Tahoma"/>
              </a:rPr>
              <a:t>al</a:t>
            </a:r>
            <a:endParaRPr sz="255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Clr>
                <a:srgbClr val="DCD177"/>
              </a:buClr>
              <a:buFont typeface="Microsoft Sans Serif"/>
              <a:buChar char="•"/>
            </a:pPr>
            <a:endParaRPr sz="2650">
              <a:latin typeface="Times New Roman"/>
              <a:cs typeface="Times New Roman"/>
            </a:endParaRPr>
          </a:p>
          <a:p>
            <a:pPr marL="412115" indent="-399415">
              <a:lnSpc>
                <a:spcPct val="100000"/>
              </a:lnSpc>
              <a:buClr>
                <a:srgbClr val="DCD177"/>
              </a:buClr>
              <a:buFont typeface="Microsoft Sans Serif"/>
              <a:buChar char="•"/>
              <a:tabLst>
                <a:tab pos="412115" algn="l"/>
              </a:tabLst>
            </a:pPr>
            <a:r>
              <a:rPr sz="2550" spc="-15" dirty="0">
                <a:solidFill>
                  <a:srgbClr val="FFFFFF"/>
                </a:solidFill>
                <a:latin typeface="Tahoma"/>
                <a:cs typeface="Tahoma"/>
              </a:rPr>
              <a:t>15 dk</a:t>
            </a:r>
            <a:r>
              <a:rPr sz="2550" spc="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550" dirty="0">
                <a:solidFill>
                  <a:srgbClr val="FFFFFF"/>
                </a:solidFill>
                <a:latin typeface="Tahoma"/>
                <a:cs typeface="Tahoma"/>
              </a:rPr>
              <a:t>bekle</a:t>
            </a:r>
            <a:endParaRPr sz="255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130924" y="6564373"/>
            <a:ext cx="876300" cy="3562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12115" indent="-399415">
              <a:lnSpc>
                <a:spcPct val="100000"/>
              </a:lnSpc>
              <a:buClr>
                <a:srgbClr val="DCD177"/>
              </a:buClr>
              <a:buFont typeface="Microsoft Sans Serif"/>
              <a:buChar char="•"/>
              <a:tabLst>
                <a:tab pos="412115" algn="l"/>
              </a:tabLst>
            </a:pPr>
            <a:r>
              <a:rPr sz="2550" dirty="0">
                <a:solidFill>
                  <a:srgbClr val="FFFFFF"/>
                </a:solidFill>
                <a:latin typeface="Tahoma"/>
                <a:cs typeface="Tahoma"/>
              </a:rPr>
              <a:t>Ö</a:t>
            </a:r>
            <a:r>
              <a:rPr sz="2550" spc="-15" dirty="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sz="2550" dirty="0">
                <a:solidFill>
                  <a:srgbClr val="FFFFFF"/>
                </a:solidFill>
                <a:latin typeface="Tahoma"/>
                <a:cs typeface="Tahoma"/>
              </a:rPr>
              <a:t>ç</a:t>
            </a:r>
            <a:endParaRPr sz="2550">
              <a:latin typeface="Tahoma"/>
              <a:cs typeface="Tahoma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9868281" y="994167"/>
            <a:ext cx="2459101" cy="255311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1188700" y="7950200"/>
            <a:ext cx="1816100" cy="18034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400" y="12698"/>
            <a:ext cx="12954000" cy="9728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06958" y="371561"/>
            <a:ext cx="11447018" cy="13770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327277" y="462359"/>
            <a:ext cx="10402062" cy="124088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72413" y="336972"/>
            <a:ext cx="11442700" cy="1372870"/>
          </a:xfrm>
          <a:prstGeom prst="rect">
            <a:avLst/>
          </a:prstGeom>
          <a:solidFill>
            <a:srgbClr val="FFCC00"/>
          </a:solidFill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3450"/>
              </a:lnSpc>
            </a:pPr>
            <a:r>
              <a:rPr sz="3100" b="1" dirty="0">
                <a:latin typeface="Verdana"/>
                <a:cs typeface="Verdana"/>
              </a:rPr>
              <a:t>S</a:t>
            </a:r>
            <a:r>
              <a:rPr sz="3100" b="1" spc="10" dirty="0">
                <a:latin typeface="Verdana"/>
                <a:cs typeface="Verdana"/>
              </a:rPr>
              <a:t>O</a:t>
            </a:r>
            <a:r>
              <a:rPr sz="3100" b="1" dirty="0">
                <a:latin typeface="Verdana"/>
                <a:cs typeface="Verdana"/>
              </a:rPr>
              <a:t>N</a:t>
            </a:r>
            <a:r>
              <a:rPr sz="3100" b="1" spc="5" dirty="0">
                <a:latin typeface="Verdana"/>
                <a:cs typeface="Verdana"/>
              </a:rPr>
              <a:t>U</a:t>
            </a:r>
            <a:r>
              <a:rPr sz="3100" b="1" dirty="0">
                <a:latin typeface="Verdana"/>
                <a:cs typeface="Verdana"/>
              </a:rPr>
              <a:t>Ç </a:t>
            </a:r>
            <a:r>
              <a:rPr sz="3100" b="1" spc="-5" dirty="0">
                <a:latin typeface="Verdana"/>
                <a:cs typeface="Verdana"/>
              </a:rPr>
              <a:t>1:</a:t>
            </a:r>
            <a:endParaRPr sz="3100">
              <a:latin typeface="Verdana"/>
              <a:cs typeface="Verdana"/>
            </a:endParaRPr>
          </a:p>
          <a:p>
            <a:pPr algn="ctr">
              <a:lnSpc>
                <a:spcPts val="3450"/>
              </a:lnSpc>
            </a:pPr>
            <a:r>
              <a:rPr sz="3100" b="1" dirty="0">
                <a:solidFill>
                  <a:srgbClr val="000099"/>
                </a:solidFill>
                <a:latin typeface="Verdana"/>
                <a:cs typeface="Verdana"/>
              </a:rPr>
              <a:t>DİYABET</a:t>
            </a:r>
            <a:r>
              <a:rPr sz="3100" b="1" spc="25" dirty="0">
                <a:solidFill>
                  <a:srgbClr val="000099"/>
                </a:solidFill>
                <a:latin typeface="Verdana"/>
                <a:cs typeface="Verdana"/>
              </a:rPr>
              <a:t> </a:t>
            </a:r>
            <a:r>
              <a:rPr sz="3100" b="1" dirty="0">
                <a:solidFill>
                  <a:srgbClr val="000099"/>
                </a:solidFill>
                <a:latin typeface="Verdana"/>
                <a:cs typeface="Verdana"/>
              </a:rPr>
              <a:t>TEDAV</a:t>
            </a:r>
            <a:r>
              <a:rPr sz="3100" b="1" spc="5" dirty="0">
                <a:solidFill>
                  <a:srgbClr val="000099"/>
                </a:solidFill>
                <a:latin typeface="Verdana"/>
                <a:cs typeface="Verdana"/>
              </a:rPr>
              <a:t>İ</a:t>
            </a:r>
            <a:r>
              <a:rPr sz="3100" b="1" dirty="0">
                <a:solidFill>
                  <a:srgbClr val="000099"/>
                </a:solidFill>
                <a:latin typeface="Verdana"/>
                <a:cs typeface="Verdana"/>
              </a:rPr>
              <a:t>SİNDEKİ</a:t>
            </a:r>
            <a:r>
              <a:rPr sz="3100" b="1" spc="25" dirty="0">
                <a:solidFill>
                  <a:srgbClr val="000099"/>
                </a:solidFill>
                <a:latin typeface="Verdana"/>
                <a:cs typeface="Verdana"/>
              </a:rPr>
              <a:t> </a:t>
            </a:r>
            <a:r>
              <a:rPr sz="3100" b="1" dirty="0">
                <a:solidFill>
                  <a:srgbClr val="000099"/>
                </a:solidFill>
                <a:latin typeface="Verdana"/>
                <a:cs typeface="Verdana"/>
              </a:rPr>
              <a:t>TEMEL</a:t>
            </a:r>
            <a:r>
              <a:rPr sz="3100" b="1" spc="10" dirty="0">
                <a:solidFill>
                  <a:srgbClr val="000099"/>
                </a:solidFill>
                <a:latin typeface="Verdana"/>
                <a:cs typeface="Verdana"/>
              </a:rPr>
              <a:t> </a:t>
            </a:r>
            <a:r>
              <a:rPr sz="3100" b="1" dirty="0">
                <a:solidFill>
                  <a:srgbClr val="000099"/>
                </a:solidFill>
                <a:latin typeface="Verdana"/>
                <a:cs typeface="Verdana"/>
              </a:rPr>
              <a:t>SOR</a:t>
            </a:r>
            <a:r>
              <a:rPr sz="3100" b="1" spc="5" dirty="0">
                <a:solidFill>
                  <a:srgbClr val="000099"/>
                </a:solidFill>
                <a:latin typeface="Verdana"/>
                <a:cs typeface="Verdana"/>
              </a:rPr>
              <a:t>U</a:t>
            </a:r>
            <a:r>
              <a:rPr sz="3100" b="1" dirty="0">
                <a:solidFill>
                  <a:srgbClr val="000099"/>
                </a:solidFill>
                <a:latin typeface="Verdana"/>
                <a:cs typeface="Verdana"/>
              </a:rPr>
              <a:t>NLAR</a:t>
            </a:r>
            <a:endParaRPr sz="3100">
              <a:latin typeface="Verdana"/>
              <a:cs typeface="Verdan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09016" y="3008985"/>
            <a:ext cx="11628374" cy="454415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02284" y="3164127"/>
            <a:ext cx="11148060" cy="40982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12115" indent="-399415">
              <a:lnSpc>
                <a:spcPct val="100000"/>
              </a:lnSpc>
              <a:buClr>
                <a:srgbClr val="DCD177"/>
              </a:buClr>
              <a:buFont typeface="Microsoft Sans Serif"/>
              <a:buChar char="•"/>
              <a:tabLst>
                <a:tab pos="412115" algn="l"/>
              </a:tabLst>
            </a:pP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D</a:t>
            </a:r>
            <a:r>
              <a:rPr sz="3400" spc="5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ya</a:t>
            </a:r>
            <a:r>
              <a:rPr sz="3400" spc="10" dirty="0">
                <a:solidFill>
                  <a:srgbClr val="FFFFFF"/>
                </a:solidFill>
                <a:latin typeface="Tahoma"/>
                <a:cs typeface="Tahoma"/>
              </a:rPr>
              <a:t>b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eti</a:t>
            </a:r>
            <a:r>
              <a:rPr sz="3400" spc="-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ö</a:t>
            </a:r>
            <a:r>
              <a:rPr sz="3400" spc="10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lemedeki</a:t>
            </a:r>
            <a:r>
              <a:rPr sz="3400" spc="-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başarısız</a:t>
            </a:r>
            <a:r>
              <a:rPr sz="3400" spc="10" dirty="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ık</a:t>
            </a:r>
            <a:endParaRPr sz="3400">
              <a:latin typeface="Tahoma"/>
              <a:cs typeface="Tahoma"/>
            </a:endParaRPr>
          </a:p>
          <a:p>
            <a:pPr marL="412115" indent="-399415">
              <a:lnSpc>
                <a:spcPct val="100000"/>
              </a:lnSpc>
              <a:spcBef>
                <a:spcPts val="2045"/>
              </a:spcBef>
              <a:buClr>
                <a:srgbClr val="DCD177"/>
              </a:buClr>
              <a:buFont typeface="Microsoft Sans Serif"/>
              <a:buChar char="•"/>
              <a:tabLst>
                <a:tab pos="412115" algn="l"/>
              </a:tabLst>
            </a:pP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Tanı</a:t>
            </a:r>
            <a:r>
              <a:rPr sz="3400" spc="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ko</a:t>
            </a:r>
            <a:r>
              <a:rPr sz="3400" spc="5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mamış</a:t>
            </a:r>
            <a:r>
              <a:rPr sz="3400" spc="-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d</a:t>
            </a:r>
            <a:r>
              <a:rPr sz="3400" spc="5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ya</a:t>
            </a:r>
            <a:r>
              <a:rPr sz="3400" spc="10" dirty="0">
                <a:solidFill>
                  <a:srgbClr val="FFFFFF"/>
                </a:solidFill>
                <a:latin typeface="Tahoma"/>
                <a:cs typeface="Tahoma"/>
              </a:rPr>
              <a:t>b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etli</a:t>
            </a:r>
            <a:r>
              <a:rPr sz="3400" spc="5" dirty="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er</a:t>
            </a:r>
            <a:endParaRPr sz="3400">
              <a:latin typeface="Tahoma"/>
              <a:cs typeface="Tahoma"/>
            </a:endParaRPr>
          </a:p>
          <a:p>
            <a:pPr marL="412115" indent="-399415">
              <a:lnSpc>
                <a:spcPct val="100000"/>
              </a:lnSpc>
              <a:spcBef>
                <a:spcPts val="2045"/>
              </a:spcBef>
              <a:buClr>
                <a:srgbClr val="DCD177"/>
              </a:buClr>
              <a:buFont typeface="Microsoft Sans Serif"/>
              <a:buChar char="•"/>
              <a:tabLst>
                <a:tab pos="412115" algn="l"/>
              </a:tabLst>
            </a:pP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Di</a:t>
            </a:r>
            <a:r>
              <a:rPr sz="3400" spc="10" dirty="0">
                <a:solidFill>
                  <a:srgbClr val="FFFFFF"/>
                </a:solidFill>
                <a:latin typeface="Tahoma"/>
                <a:cs typeface="Tahoma"/>
              </a:rPr>
              <a:t>y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abet</a:t>
            </a:r>
            <a:r>
              <a:rPr sz="3400" spc="-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tanısı konm</a:t>
            </a:r>
            <a:r>
              <a:rPr sz="3400" spc="5" dirty="0">
                <a:solidFill>
                  <a:srgbClr val="FFFFFF"/>
                </a:solidFill>
                <a:latin typeface="Tahoma"/>
                <a:cs typeface="Tahoma"/>
              </a:rPr>
              <a:t>u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ş</a:t>
            </a:r>
            <a:r>
              <a:rPr sz="3400" spc="-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kişilerin tedavi altına alınamam</a:t>
            </a:r>
            <a:r>
              <a:rPr sz="3400" spc="-15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sı</a:t>
            </a:r>
            <a:endParaRPr sz="3400">
              <a:latin typeface="Tahoma"/>
              <a:cs typeface="Tahoma"/>
            </a:endParaRPr>
          </a:p>
          <a:p>
            <a:pPr marL="412115" marR="136525" indent="-399415">
              <a:lnSpc>
                <a:spcPct val="100000"/>
              </a:lnSpc>
              <a:spcBef>
                <a:spcPts val="2050"/>
              </a:spcBef>
              <a:buClr>
                <a:srgbClr val="DCD177"/>
              </a:buClr>
              <a:buFont typeface="Microsoft Sans Serif"/>
              <a:buChar char="•"/>
              <a:tabLst>
                <a:tab pos="412115" algn="l"/>
                <a:tab pos="1807210" algn="l"/>
                <a:tab pos="8402320" algn="l"/>
              </a:tabLst>
            </a:pP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Teda</a:t>
            </a:r>
            <a:r>
              <a:rPr sz="3400" spc="10" dirty="0">
                <a:solidFill>
                  <a:srgbClr val="FFFFFF"/>
                </a:solidFill>
                <a:latin typeface="Tahoma"/>
                <a:cs typeface="Tahoma"/>
              </a:rPr>
              <a:t>v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i	gören</a:t>
            </a:r>
            <a:r>
              <a:rPr sz="3400" spc="-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d</a:t>
            </a:r>
            <a:r>
              <a:rPr sz="3400" spc="5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ya</a:t>
            </a:r>
            <a:r>
              <a:rPr sz="3400" spc="10" dirty="0">
                <a:solidFill>
                  <a:srgbClr val="FFFFFF"/>
                </a:solidFill>
                <a:latin typeface="Tahoma"/>
                <a:cs typeface="Tahoma"/>
              </a:rPr>
              <a:t>b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etli</a:t>
            </a:r>
            <a:r>
              <a:rPr sz="3400" spc="5" dirty="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erin</a:t>
            </a:r>
            <a:r>
              <a:rPr sz="3400" spc="-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3400" spc="10" dirty="0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timal</a:t>
            </a:r>
            <a:r>
              <a:rPr sz="3400" spc="-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teda</a:t>
            </a:r>
            <a:r>
              <a:rPr sz="3400" spc="10" dirty="0">
                <a:solidFill>
                  <a:srgbClr val="FFFFFF"/>
                </a:solidFill>
                <a:latin typeface="Tahoma"/>
                <a:cs typeface="Tahoma"/>
              </a:rPr>
              <a:t>v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i	hedefleri</a:t>
            </a:r>
            <a:r>
              <a:rPr sz="3400" spc="10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den uzak</a:t>
            </a:r>
            <a:r>
              <a:rPr sz="3400" spc="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olması</a:t>
            </a:r>
            <a:endParaRPr sz="3400">
              <a:latin typeface="Tahoma"/>
              <a:cs typeface="Tahoma"/>
            </a:endParaRPr>
          </a:p>
          <a:p>
            <a:pPr marL="412115" indent="-399415">
              <a:lnSpc>
                <a:spcPct val="100000"/>
              </a:lnSpc>
              <a:spcBef>
                <a:spcPts val="2045"/>
              </a:spcBef>
              <a:buClr>
                <a:srgbClr val="DCD177"/>
              </a:buClr>
              <a:buFont typeface="Microsoft Sans Serif"/>
              <a:buChar char="•"/>
              <a:tabLst>
                <a:tab pos="412115" algn="l"/>
              </a:tabLst>
            </a:pP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İ</a:t>
            </a:r>
            <a:r>
              <a:rPr sz="3400" spc="5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sülin</a:t>
            </a:r>
            <a:r>
              <a:rPr sz="3400" spc="-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tedavisi</a:t>
            </a:r>
            <a:r>
              <a:rPr sz="3400" spc="5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3400" spc="-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geçişt</a:t>
            </a:r>
            <a:r>
              <a:rPr sz="3400" spc="-15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ki</a:t>
            </a:r>
            <a:r>
              <a:rPr sz="3400" spc="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direnç</a:t>
            </a:r>
            <a:endParaRPr sz="3400">
              <a:latin typeface="Tahoma"/>
              <a:cs typeface="Tahom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1188700" y="7937500"/>
            <a:ext cx="1816100" cy="18161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3004800" cy="975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84622" y="359798"/>
            <a:ext cx="11491908" cy="13806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420262" y="249259"/>
            <a:ext cx="6352844" cy="164944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49943" y="325120"/>
            <a:ext cx="11487785" cy="1376680"/>
          </a:xfrm>
          <a:custGeom>
            <a:avLst/>
            <a:gdLst/>
            <a:ahLst/>
            <a:cxnLst/>
            <a:rect l="l" t="t" r="r" b="b"/>
            <a:pathLst>
              <a:path w="11487785" h="1376680">
                <a:moveTo>
                  <a:pt x="0" y="1376340"/>
                </a:moveTo>
                <a:lnTo>
                  <a:pt x="11487572" y="1376340"/>
                </a:lnTo>
                <a:lnTo>
                  <a:pt x="11487572" y="0"/>
                </a:lnTo>
                <a:lnTo>
                  <a:pt x="0" y="0"/>
                </a:lnTo>
                <a:lnTo>
                  <a:pt x="0" y="1376340"/>
                </a:lnTo>
                <a:close/>
              </a:path>
            </a:pathLst>
          </a:custGeom>
          <a:solidFill>
            <a:srgbClr val="FFC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612567" y="387451"/>
            <a:ext cx="5896610" cy="12338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09114">
              <a:lnSpc>
                <a:spcPts val="3460"/>
              </a:lnSpc>
            </a:pPr>
            <a:r>
              <a:rPr sz="3100" b="1" dirty="0">
                <a:latin typeface="Verdana"/>
                <a:cs typeface="Verdana"/>
              </a:rPr>
              <a:t>S</a:t>
            </a:r>
            <a:r>
              <a:rPr sz="3100" b="1" spc="5" dirty="0">
                <a:latin typeface="Verdana"/>
                <a:cs typeface="Verdana"/>
              </a:rPr>
              <a:t>O</a:t>
            </a:r>
            <a:r>
              <a:rPr sz="3100" b="1" dirty="0">
                <a:latin typeface="Verdana"/>
                <a:cs typeface="Verdana"/>
              </a:rPr>
              <a:t>NUÇ</a:t>
            </a:r>
            <a:r>
              <a:rPr sz="3100" b="1" spc="5" dirty="0">
                <a:latin typeface="Verdana"/>
                <a:cs typeface="Verdana"/>
              </a:rPr>
              <a:t> </a:t>
            </a:r>
            <a:r>
              <a:rPr sz="3100" b="1" spc="-5" dirty="0">
                <a:latin typeface="Verdana"/>
                <a:cs typeface="Verdana"/>
              </a:rPr>
              <a:t>2:</a:t>
            </a:r>
            <a:endParaRPr sz="3100">
              <a:latin typeface="Verdana"/>
              <a:cs typeface="Verdana"/>
            </a:endParaRPr>
          </a:p>
          <a:p>
            <a:pPr marL="12700" marR="5080" indent="236220">
              <a:lnSpc>
                <a:spcPts val="3190"/>
              </a:lnSpc>
              <a:spcBef>
                <a:spcPts val="285"/>
              </a:spcBef>
            </a:pPr>
            <a:r>
              <a:rPr sz="3100" b="1" dirty="0">
                <a:solidFill>
                  <a:srgbClr val="000099"/>
                </a:solidFill>
                <a:latin typeface="Verdana"/>
                <a:cs typeface="Verdana"/>
              </a:rPr>
              <a:t>DİYABET</a:t>
            </a:r>
            <a:r>
              <a:rPr sz="3100" b="1" spc="25" dirty="0">
                <a:solidFill>
                  <a:srgbClr val="000099"/>
                </a:solidFill>
                <a:latin typeface="Verdana"/>
                <a:cs typeface="Verdana"/>
              </a:rPr>
              <a:t> </a:t>
            </a:r>
            <a:r>
              <a:rPr sz="3100" b="1" dirty="0">
                <a:solidFill>
                  <a:srgbClr val="000099"/>
                </a:solidFill>
                <a:latin typeface="Verdana"/>
                <a:cs typeface="Verdana"/>
              </a:rPr>
              <a:t>TEDAV</a:t>
            </a:r>
            <a:r>
              <a:rPr sz="3100" b="1" spc="5" dirty="0">
                <a:solidFill>
                  <a:srgbClr val="000099"/>
                </a:solidFill>
                <a:latin typeface="Verdana"/>
                <a:cs typeface="Verdana"/>
              </a:rPr>
              <a:t>İ</a:t>
            </a:r>
            <a:r>
              <a:rPr sz="3100" b="1" dirty="0">
                <a:solidFill>
                  <a:srgbClr val="000099"/>
                </a:solidFill>
                <a:latin typeface="Verdana"/>
                <a:cs typeface="Verdana"/>
              </a:rPr>
              <a:t>SİNDE HASTA</a:t>
            </a:r>
            <a:r>
              <a:rPr sz="3100" b="1" spc="45" dirty="0">
                <a:solidFill>
                  <a:srgbClr val="000099"/>
                </a:solidFill>
                <a:latin typeface="Verdana"/>
                <a:cs typeface="Verdana"/>
              </a:rPr>
              <a:t> </a:t>
            </a:r>
            <a:r>
              <a:rPr sz="3100" b="1" dirty="0">
                <a:solidFill>
                  <a:srgbClr val="000099"/>
                </a:solidFill>
                <a:latin typeface="Verdana"/>
                <a:cs typeface="Verdana"/>
              </a:rPr>
              <a:t>O</a:t>
            </a:r>
            <a:r>
              <a:rPr sz="3100" b="1" spc="5" dirty="0">
                <a:solidFill>
                  <a:srgbClr val="000099"/>
                </a:solidFill>
                <a:latin typeface="Verdana"/>
                <a:cs typeface="Verdana"/>
              </a:rPr>
              <a:t>D</a:t>
            </a:r>
            <a:r>
              <a:rPr sz="3100" b="1" dirty="0">
                <a:solidFill>
                  <a:srgbClr val="000099"/>
                </a:solidFill>
                <a:latin typeface="Verdana"/>
                <a:cs typeface="Verdana"/>
              </a:rPr>
              <a:t>AKLI</a:t>
            </a:r>
            <a:r>
              <a:rPr sz="3100" b="1" spc="35" dirty="0">
                <a:solidFill>
                  <a:srgbClr val="000099"/>
                </a:solidFill>
                <a:latin typeface="Verdana"/>
                <a:cs typeface="Verdana"/>
              </a:rPr>
              <a:t> </a:t>
            </a:r>
            <a:r>
              <a:rPr sz="3100" b="1" dirty="0">
                <a:solidFill>
                  <a:srgbClr val="000099"/>
                </a:solidFill>
                <a:latin typeface="Verdana"/>
                <a:cs typeface="Verdana"/>
              </a:rPr>
              <a:t>YAKLAŞ</a:t>
            </a:r>
            <a:r>
              <a:rPr sz="3100" b="1" spc="5" dirty="0">
                <a:solidFill>
                  <a:srgbClr val="000099"/>
                </a:solidFill>
                <a:latin typeface="Verdana"/>
                <a:cs typeface="Verdana"/>
              </a:rPr>
              <a:t>I</a:t>
            </a:r>
            <a:r>
              <a:rPr sz="3100" b="1" dirty="0">
                <a:solidFill>
                  <a:srgbClr val="000099"/>
                </a:solidFill>
                <a:latin typeface="Verdana"/>
                <a:cs typeface="Verdana"/>
              </a:rPr>
              <a:t>M</a:t>
            </a:r>
            <a:endParaRPr sz="3100">
              <a:latin typeface="Verdana"/>
              <a:cs typeface="Verdan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85512" y="3613167"/>
            <a:ext cx="11634961" cy="247524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679588" y="3769111"/>
            <a:ext cx="4170679" cy="4673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13384" indent="-400685">
              <a:lnSpc>
                <a:spcPct val="100000"/>
              </a:lnSpc>
              <a:buClr>
                <a:srgbClr val="DCD177"/>
              </a:buClr>
              <a:buFont typeface="Microsoft Sans Serif"/>
              <a:buChar char="•"/>
              <a:tabLst>
                <a:tab pos="414020" algn="l"/>
              </a:tabLst>
            </a:pP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D</a:t>
            </a:r>
            <a:r>
              <a:rPr sz="3400" spc="5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ya</a:t>
            </a:r>
            <a:r>
              <a:rPr sz="3400" spc="10" dirty="0">
                <a:solidFill>
                  <a:srgbClr val="FFFFFF"/>
                </a:solidFill>
                <a:latin typeface="Tahoma"/>
                <a:cs typeface="Tahoma"/>
              </a:rPr>
              <a:t>b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et</a:t>
            </a:r>
            <a:r>
              <a:rPr sz="3400" spc="-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teda</a:t>
            </a:r>
            <a:r>
              <a:rPr sz="3400" spc="10" dirty="0">
                <a:solidFill>
                  <a:srgbClr val="FFFFFF"/>
                </a:solidFill>
                <a:latin typeface="Tahoma"/>
                <a:cs typeface="Tahoma"/>
              </a:rPr>
              <a:t>v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isin</a:t>
            </a:r>
            <a:r>
              <a:rPr sz="3400" spc="10" dirty="0">
                <a:solidFill>
                  <a:srgbClr val="FFFFFF"/>
                </a:solidFill>
                <a:latin typeface="Tahoma"/>
                <a:cs typeface="Tahoma"/>
              </a:rPr>
              <a:t>d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endParaRPr sz="340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094284" y="3769111"/>
            <a:ext cx="6735445" cy="4591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400" spc="10" dirty="0">
                <a:solidFill>
                  <a:srgbClr val="FFFFFF"/>
                </a:solidFill>
                <a:latin typeface="Tahoma"/>
                <a:cs typeface="Tahoma"/>
              </a:rPr>
              <a:t>b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aşarı</a:t>
            </a:r>
            <a:r>
              <a:rPr sz="3400" spc="-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için</a:t>
            </a:r>
            <a:r>
              <a:rPr sz="3400" spc="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400" spc="-15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k</a:t>
            </a:r>
            <a:r>
              <a:rPr sz="3400" spc="5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p çalışması</a:t>
            </a:r>
            <a:r>
              <a:rPr sz="3400" spc="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gerekl</a:t>
            </a:r>
            <a:r>
              <a:rPr sz="3400" spc="10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d</a:t>
            </a:r>
            <a:r>
              <a:rPr sz="3400" spc="5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r.</a:t>
            </a:r>
            <a:endParaRPr sz="340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79588" y="5330228"/>
            <a:ext cx="7809865" cy="4673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13384" indent="-400685">
              <a:lnSpc>
                <a:spcPct val="100000"/>
              </a:lnSpc>
              <a:buClr>
                <a:srgbClr val="DCD177"/>
              </a:buClr>
              <a:buFont typeface="Microsoft Sans Serif"/>
              <a:buChar char="•"/>
              <a:tabLst>
                <a:tab pos="414020" algn="l"/>
              </a:tabLst>
            </a:pP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D</a:t>
            </a:r>
            <a:r>
              <a:rPr sz="3400" spc="5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ya</a:t>
            </a:r>
            <a:r>
              <a:rPr sz="3400" spc="10" dirty="0">
                <a:solidFill>
                  <a:srgbClr val="FFFFFF"/>
                </a:solidFill>
                <a:latin typeface="Tahoma"/>
                <a:cs typeface="Tahoma"/>
              </a:rPr>
              <a:t>b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etli</a:t>
            </a:r>
            <a:r>
              <a:rPr sz="3400" spc="-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bu</a:t>
            </a:r>
            <a:r>
              <a:rPr sz="3400" spc="-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eki</a:t>
            </a:r>
            <a:r>
              <a:rPr sz="3400" spc="10" dirty="0">
                <a:solidFill>
                  <a:srgbClr val="FFFFFF"/>
                </a:solidFill>
                <a:latin typeface="Tahoma"/>
                <a:cs typeface="Tahoma"/>
              </a:rPr>
              <a:t>b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in için</a:t>
            </a:r>
            <a:r>
              <a:rPr sz="3400" spc="10" dirty="0">
                <a:solidFill>
                  <a:srgbClr val="FFFFFF"/>
                </a:solidFill>
                <a:latin typeface="Tahoma"/>
                <a:cs typeface="Tahoma"/>
              </a:rPr>
              <a:t>d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3400" spc="-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yer almalıd</a:t>
            </a:r>
            <a:r>
              <a:rPr sz="3400" spc="10" dirty="0">
                <a:solidFill>
                  <a:srgbClr val="FFFFFF"/>
                </a:solidFill>
                <a:latin typeface="Tahoma"/>
                <a:cs typeface="Tahoma"/>
              </a:rPr>
              <a:t>ı</a:t>
            </a:r>
            <a:r>
              <a:rPr sz="3400" dirty="0">
                <a:solidFill>
                  <a:srgbClr val="FFFFFF"/>
                </a:solidFill>
                <a:latin typeface="Tahoma"/>
                <a:cs typeface="Tahoma"/>
              </a:rPr>
              <a:t>r.</a:t>
            </a:r>
            <a:endParaRPr sz="3400">
              <a:latin typeface="Tahoma"/>
              <a:cs typeface="Tahom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0" y="0"/>
            <a:ext cx="1943100" cy="19431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1 Başlık"/>
          <p:cNvSpPr>
            <a:spLocks noGrp="1"/>
          </p:cNvSpPr>
          <p:nvPr>
            <p:ph type="title"/>
          </p:nvPr>
        </p:nvSpPr>
        <p:spPr>
          <a:xfrm>
            <a:off x="0" y="358170"/>
            <a:ext cx="12801644" cy="784830"/>
          </a:xfrm>
        </p:spPr>
        <p:txBody>
          <a:bodyPr/>
          <a:lstStyle/>
          <a:p>
            <a:pPr>
              <a:defRPr/>
            </a:pPr>
            <a:r>
              <a:rPr lang="tr-TR" sz="5100" dirty="0" smtClean="0">
                <a:solidFill>
                  <a:schemeClr val="accent1">
                    <a:satMod val="150000"/>
                  </a:schemeClr>
                </a:solidFill>
              </a:rPr>
              <a:t> DİYABETİK AYAĞIN ACI GERÇEKLERİ </a:t>
            </a:r>
          </a:p>
        </p:txBody>
      </p:sp>
      <p:sp>
        <p:nvSpPr>
          <p:cNvPr id="10243" name="2 İçerik Yer Tutucusu"/>
          <p:cNvSpPr>
            <a:spLocks noGrp="1"/>
          </p:cNvSpPr>
          <p:nvPr>
            <p:ph idx="4294967295"/>
          </p:nvPr>
        </p:nvSpPr>
        <p:spPr>
          <a:xfrm>
            <a:off x="330200" y="1600200"/>
            <a:ext cx="12420600" cy="6045764"/>
          </a:xfrm>
          <a:prstGeom prst="rect">
            <a:avLst/>
          </a:prstGeom>
        </p:spPr>
        <p:txBody>
          <a:bodyPr lIns="130046" tIns="65023" rIns="130046" bIns="65023"/>
          <a:lstStyle/>
          <a:p>
            <a:pPr eaLnBrk="1" hangingPunct="1">
              <a:buFont typeface="Arial" charset="0"/>
              <a:buNone/>
            </a:pPr>
            <a:r>
              <a:rPr lang="tr-TR" sz="3200" dirty="0" smtClean="0">
                <a:latin typeface="Arial" pitchFamily="34" charset="0"/>
                <a:cs typeface="Arial" pitchFamily="34" charset="0"/>
              </a:rPr>
              <a:t> Diyabet hastasının yaşamı boyunca %12-25 oranında DA ülseri gelişme riski </a:t>
            </a:r>
          </a:p>
          <a:p>
            <a:pPr eaLnBrk="1" hangingPunct="1">
              <a:buFont typeface="Arial" charset="0"/>
              <a:buNone/>
            </a:pPr>
            <a:endParaRPr lang="tr-TR" sz="3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buFont typeface="Arial" charset="0"/>
              <a:buNone/>
            </a:pPr>
            <a:r>
              <a:rPr lang="tr-TR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%50</a:t>
            </a:r>
            <a:r>
              <a:rPr lang="tr-TR" sz="3200" spc="-175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’</a:t>
            </a:r>
            <a:r>
              <a:rPr lang="tr-TR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tr-TR" sz="3200" spc="-1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tr-TR" sz="3200" spc="-5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tr-TR" sz="3200" spc="-15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inf</a:t>
            </a:r>
            <a:r>
              <a:rPr lang="tr-TR" sz="3200" spc="-2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ek</a:t>
            </a:r>
            <a:r>
              <a:rPr lang="tr-TR" sz="3200" spc="-15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te</a:t>
            </a:r>
            <a:r>
              <a:rPr lang="tr-TR" sz="3200" spc="-5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tr-TR" sz="3200" spc="-2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tr-TR" sz="3200" spc="-15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lang="tr-TR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up </a:t>
            </a:r>
            <a:r>
              <a:rPr lang="tr-TR" sz="32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hos</a:t>
            </a:r>
            <a:r>
              <a:rPr lang="tr-TR" sz="3200" spc="-2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pitaliza</a:t>
            </a:r>
            <a:r>
              <a:rPr lang="tr-TR" sz="32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syon</a:t>
            </a:r>
            <a:r>
              <a:rPr lang="tr-TR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tr-TR" sz="3200" spc="-2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ge</a:t>
            </a:r>
            <a:r>
              <a:rPr lang="tr-TR" sz="3200" spc="-15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lang="tr-TR" sz="3200" spc="-2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ek</a:t>
            </a:r>
            <a:r>
              <a:rPr lang="tr-TR" sz="3200" spc="-15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tiri</a:t>
            </a:r>
            <a:r>
              <a:rPr lang="tr-TR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</a:t>
            </a:r>
            <a:endParaRPr lang="tr-TR" sz="3200" spc="15" baseline="1984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buFont typeface="Arial" charset="0"/>
              <a:buNone/>
            </a:pPr>
            <a:r>
              <a:rPr lang="tr-TR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%20</a:t>
            </a:r>
            <a:r>
              <a:rPr lang="tr-TR" sz="3200" spc="-175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’</a:t>
            </a:r>
            <a:r>
              <a:rPr lang="tr-TR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tr-TR" sz="3200" spc="-1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tr-TR" sz="3200" spc="-5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tr-TR" sz="3200" spc="-25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am</a:t>
            </a:r>
            <a:r>
              <a:rPr lang="tr-TR" sz="3200" spc="-2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puta</a:t>
            </a:r>
            <a:r>
              <a:rPr lang="tr-TR" sz="32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syon</a:t>
            </a:r>
            <a:r>
              <a:rPr lang="tr-TR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tr-TR" sz="3200" spc="-15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ile</a:t>
            </a:r>
            <a:r>
              <a:rPr lang="tr-TR" sz="3200" spc="-5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tr-TR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tr-TR" sz="3200" spc="-2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onlan</a:t>
            </a:r>
            <a:r>
              <a:rPr lang="tr-TR" sz="3200" spc="-15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ı</a:t>
            </a:r>
            <a:r>
              <a:rPr lang="tr-TR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</a:t>
            </a:r>
          </a:p>
          <a:p>
            <a:pPr eaLnBrk="1" hangingPunct="1">
              <a:buFont typeface="Arial" charset="0"/>
              <a:buNone/>
            </a:pPr>
            <a:endParaRPr lang="tr-TR" sz="3200" spc="15" baseline="1984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buFont typeface="Arial" charset="0"/>
              <a:buNone/>
            </a:pPr>
            <a:r>
              <a:rPr lang="tr-TR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tr-TR" sz="3200" spc="-15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tr-TR" sz="3200" spc="-2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yabe</a:t>
            </a:r>
            <a:r>
              <a:rPr lang="tr-TR" sz="3200" spc="-1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tr-TR" sz="3200" spc="-5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tr-TR" sz="3200" spc="-3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tr-TR" sz="3200" spc="-2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tr-TR" sz="3200" spc="-15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li</a:t>
            </a:r>
            <a:r>
              <a:rPr lang="tr-TR" sz="3200" spc="-2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ye</a:t>
            </a:r>
            <a:r>
              <a:rPr lang="tr-TR" sz="3200" spc="-15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ti</a:t>
            </a:r>
            <a:r>
              <a:rPr lang="tr-TR" sz="3200" spc="-2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tr-TR" sz="3200" spc="-15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tr-TR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 </a:t>
            </a:r>
            <a:r>
              <a:rPr lang="tr-TR" sz="3200" spc="-2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tr-TR" sz="3200" spc="-15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tr-TR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3’ü </a:t>
            </a:r>
            <a:r>
              <a:rPr lang="tr-TR" sz="3200" spc="-2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aya</a:t>
            </a:r>
            <a:r>
              <a:rPr lang="tr-TR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 </a:t>
            </a:r>
            <a:r>
              <a:rPr lang="tr-TR" sz="3200" spc="-2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ü</a:t>
            </a:r>
            <a:r>
              <a:rPr lang="tr-TR" sz="3200" spc="-15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lang="tr-TR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tr-TR" sz="3200" spc="-2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tr-TR" sz="3200" spc="-1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ri</a:t>
            </a:r>
            <a:r>
              <a:rPr lang="tr-TR" sz="3200" spc="-5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tr-TR" sz="3200" spc="-15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tr-TR" sz="3200" spc="-2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edav</a:t>
            </a:r>
            <a:r>
              <a:rPr lang="tr-TR" sz="3200" spc="-15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tr-TR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tr-TR" sz="3200" spc="-15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tr-TR" sz="3200" spc="-2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ne</a:t>
            </a:r>
            <a:r>
              <a:rPr lang="tr-TR" sz="3200" spc="-15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h</a:t>
            </a:r>
            <a:r>
              <a:rPr lang="tr-TR" sz="3200" spc="-2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tr-TR" sz="3200" spc="-15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lang="tr-TR" sz="3200" spc="-2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can</a:t>
            </a:r>
            <a:r>
              <a:rPr lang="tr-TR" sz="3200" spc="-3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tr-TR" sz="3200" spc="-2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ak</a:t>
            </a:r>
            <a:r>
              <a:rPr lang="tr-TR" sz="3200" spc="-15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tr-TR" sz="3200" spc="-2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ad</a:t>
            </a:r>
            <a:r>
              <a:rPr lang="tr-TR" sz="3200" spc="-15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ı</a:t>
            </a:r>
            <a:r>
              <a:rPr lang="tr-TR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</a:t>
            </a:r>
            <a:endParaRPr lang="tr-TR" sz="3200" baseline="1984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331470">
              <a:lnSpc>
                <a:spcPct val="100000"/>
              </a:lnSpc>
              <a:spcBef>
                <a:spcPts val="260"/>
              </a:spcBef>
            </a:pPr>
            <a:endParaRPr lang="tr-TR" sz="3150" baseline="19841" dirty="0" smtClean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eaLnBrk="1" hangingPunct="1">
              <a:buFont typeface="Arial" charset="0"/>
              <a:buNone/>
            </a:pPr>
            <a:r>
              <a:rPr lang="tr-TR" dirty="0" smtClean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10244" name="Picture 5" descr="diabetic foot cartoon ile ilgili görsel sonucu"/>
          <p:cNvPicPr>
            <a:picLocks noChangeAspect="1" noChangeArrowheads="1"/>
          </p:cNvPicPr>
          <p:nvPr/>
        </p:nvPicPr>
        <p:blipFill>
          <a:blip r:embed="rId2" cstate="print"/>
          <a:srcRect r="1511" b="6967"/>
          <a:stretch>
            <a:fillRect/>
          </a:stretch>
        </p:blipFill>
        <p:spPr bwMode="auto">
          <a:xfrm>
            <a:off x="4673601" y="5080000"/>
            <a:ext cx="5296747" cy="385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1 Başlık"/>
          <p:cNvSpPr>
            <a:spLocks noGrp="1"/>
          </p:cNvSpPr>
          <p:nvPr>
            <p:ph type="title"/>
          </p:nvPr>
        </p:nvSpPr>
        <p:spPr>
          <a:xfrm>
            <a:off x="666045" y="370276"/>
            <a:ext cx="11704320" cy="707886"/>
          </a:xfrm>
        </p:spPr>
        <p:txBody>
          <a:bodyPr/>
          <a:lstStyle/>
          <a:p>
            <a:pPr algn="ctr">
              <a:defRPr/>
            </a:pPr>
            <a:r>
              <a:rPr lang="tr-TR" sz="4600" dirty="0" smtClean="0">
                <a:solidFill>
                  <a:schemeClr val="accent1">
                    <a:satMod val="150000"/>
                  </a:schemeClr>
                </a:solidFill>
              </a:rPr>
              <a:t>DİYABETİK AYAĞIN ACI GERÇEKLERİ</a:t>
            </a:r>
          </a:p>
        </p:txBody>
      </p:sp>
      <p:sp>
        <p:nvSpPr>
          <p:cNvPr id="11267" name="2 İçerik Yer Tutucusu"/>
          <p:cNvSpPr>
            <a:spLocks noGrp="1"/>
          </p:cNvSpPr>
          <p:nvPr>
            <p:ph idx="4294967295"/>
          </p:nvPr>
        </p:nvSpPr>
        <p:spPr>
          <a:xfrm>
            <a:off x="650240" y="2524196"/>
            <a:ext cx="11996843" cy="3147526"/>
          </a:xfrm>
          <a:prstGeom prst="rect">
            <a:avLst/>
          </a:prstGeom>
        </p:spPr>
        <p:txBody>
          <a:bodyPr lIns="130046" tIns="65023" rIns="130046" bIns="65023"/>
          <a:lstStyle/>
          <a:p>
            <a:pPr eaLnBrk="1" hangingPunct="1"/>
            <a:endParaRPr lang="tr-TR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hangingPunct="1">
              <a:buFont typeface="Arial" charset="0"/>
              <a:buNone/>
            </a:pPr>
            <a:r>
              <a:rPr lang="tr-T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  <a:r>
              <a:rPr lang="tr-TR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Diyabetik ayak ülserleri, </a:t>
            </a:r>
          </a:p>
          <a:p>
            <a:pPr eaLnBrk="1" hangingPunct="1"/>
            <a:endParaRPr lang="tr-TR" sz="32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tr-TR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hastanın yaşam kalitesinin bozulmasına, 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tr-TR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tedavi maliyetinin ciddi düzeyde yükselmesine, 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tr-TR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alt </a:t>
            </a:r>
            <a:r>
              <a:rPr lang="tr-TR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ekstremite</a:t>
            </a:r>
            <a:r>
              <a:rPr lang="tr-TR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tr-TR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amputasyonlarına</a:t>
            </a:r>
            <a:r>
              <a:rPr lang="tr-TR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ve </a:t>
            </a:r>
            <a:r>
              <a:rPr lang="tr-TR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mortalite</a:t>
            </a:r>
            <a:r>
              <a:rPr lang="tr-TR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artışına</a:t>
            </a:r>
          </a:p>
        </p:txBody>
      </p:sp>
      <p:pic>
        <p:nvPicPr>
          <p:cNvPr id="11268" name="Picture 5" descr="diabetic foot cartoon ile ilgili görsel sonucu"/>
          <p:cNvPicPr>
            <a:picLocks noChangeAspect="1" noChangeArrowheads="1"/>
          </p:cNvPicPr>
          <p:nvPr/>
        </p:nvPicPr>
        <p:blipFill>
          <a:blip r:embed="rId2" cstate="print"/>
          <a:srcRect l="3156" t="14851" r="-9633"/>
          <a:stretch>
            <a:fillRect/>
          </a:stretch>
        </p:blipFill>
        <p:spPr bwMode="auto">
          <a:xfrm>
            <a:off x="8737601" y="2438400"/>
            <a:ext cx="3429565" cy="2059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1 Başlık"/>
          <p:cNvSpPr>
            <a:spLocks noGrp="1"/>
          </p:cNvSpPr>
          <p:nvPr>
            <p:ph type="title"/>
          </p:nvPr>
        </p:nvSpPr>
        <p:spPr>
          <a:xfrm>
            <a:off x="0" y="221081"/>
            <a:ext cx="12700043" cy="178165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tr-TR" sz="5700" dirty="0" smtClean="0">
                <a:solidFill>
                  <a:schemeClr val="accent1">
                    <a:satMod val="150000"/>
                  </a:schemeClr>
                </a:solidFill>
              </a:rPr>
              <a:t>DİYABETİK AYAĞIN ACI GERÇEKLERİ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4294967295"/>
          </p:nvPr>
        </p:nvSpPr>
        <p:spPr>
          <a:xfrm>
            <a:off x="650240" y="2524196"/>
            <a:ext cx="11704320" cy="5572806"/>
          </a:xfrm>
          <a:prstGeom prst="rect">
            <a:avLst/>
          </a:prstGeom>
        </p:spPr>
        <p:txBody>
          <a:bodyPr lIns="130046" tIns="65023" rIns="130046" bIns="65023"/>
          <a:lstStyle/>
          <a:p>
            <a:pPr eaLnBrk="1" hangingPunct="1">
              <a:lnSpc>
                <a:spcPct val="80000"/>
              </a:lnSpc>
              <a:buFont typeface="Arial" charset="0"/>
              <a:buBlip>
                <a:blip r:embed="rId2"/>
              </a:buBlip>
            </a:pPr>
            <a:r>
              <a:rPr lang="tr-TR" sz="3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Non</a:t>
            </a:r>
            <a:r>
              <a:rPr lang="tr-TR" sz="3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-</a:t>
            </a:r>
            <a:r>
              <a:rPr lang="tr-TR" sz="3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travmatik</a:t>
            </a:r>
            <a:r>
              <a:rPr lang="tr-TR" sz="3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ayak </a:t>
            </a:r>
            <a:r>
              <a:rPr lang="tr-TR" sz="3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amputasyonlarının</a:t>
            </a:r>
            <a:r>
              <a:rPr lang="tr-TR" sz="3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%50-70’i diyabete bağlı olarak gelişmekte</a:t>
            </a:r>
          </a:p>
          <a:p>
            <a:pPr eaLnBrk="1" hangingPunct="1">
              <a:lnSpc>
                <a:spcPct val="80000"/>
              </a:lnSpc>
              <a:buFont typeface="Arial" charset="0"/>
              <a:buBlip>
                <a:blip r:embed="rId2"/>
              </a:buBlip>
            </a:pPr>
            <a:endParaRPr lang="tr-TR" sz="3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hangingPunct="1">
              <a:lnSpc>
                <a:spcPct val="80000"/>
              </a:lnSpc>
              <a:buFont typeface="Arial" charset="0"/>
              <a:buBlip>
                <a:blip r:embed="rId2"/>
              </a:buBlip>
            </a:pPr>
            <a:r>
              <a:rPr lang="tr-TR" sz="3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%85’inde ülserden önce yara mevcut olduğu</a:t>
            </a:r>
          </a:p>
          <a:p>
            <a:pPr eaLnBrk="1" hangingPunct="1">
              <a:lnSpc>
                <a:spcPct val="80000"/>
              </a:lnSpc>
              <a:buFont typeface="Arial" charset="0"/>
              <a:buBlip>
                <a:blip r:embed="rId2"/>
              </a:buBlip>
            </a:pPr>
            <a:endParaRPr lang="tr-TR" sz="3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hangingPunct="1">
              <a:lnSpc>
                <a:spcPct val="80000"/>
              </a:lnSpc>
              <a:buFont typeface="Arial" charset="0"/>
              <a:buBlip>
                <a:blip r:embed="rId2"/>
              </a:buBlip>
            </a:pPr>
            <a:r>
              <a:rPr lang="tr-TR" sz="3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Diyabetli hastanın en sık hastaneye yatış ve en uzun süre hastanede kalış nedenini </a:t>
            </a:r>
          </a:p>
          <a:p>
            <a:pPr eaLnBrk="1" hangingPunct="1">
              <a:lnSpc>
                <a:spcPct val="80000"/>
              </a:lnSpc>
              <a:buFont typeface="Arial" charset="0"/>
              <a:buBlip>
                <a:blip r:embed="rId2"/>
              </a:buBlip>
            </a:pPr>
            <a:endParaRPr lang="tr-TR" sz="3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hangingPunct="1">
              <a:lnSpc>
                <a:spcPct val="80000"/>
              </a:lnSpc>
              <a:buFont typeface="Arial" charset="0"/>
              <a:buBlip>
                <a:blip r:embed="rId2"/>
              </a:buBlip>
            </a:pPr>
            <a:r>
              <a:rPr lang="tr-TR" sz="3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İlk </a:t>
            </a:r>
            <a:r>
              <a:rPr lang="tr-TR" sz="3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amputasyondan</a:t>
            </a:r>
            <a:r>
              <a:rPr lang="tr-TR" sz="3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sonraki 3-5 yıl içinde, %50’den fazla hastanın diğer bacağı için de </a:t>
            </a:r>
            <a:r>
              <a:rPr lang="tr-TR" sz="3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amputasyon</a:t>
            </a:r>
            <a:endParaRPr lang="tr-TR" sz="3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hangingPunct="1">
              <a:lnSpc>
                <a:spcPct val="80000"/>
              </a:lnSpc>
              <a:buFont typeface="Arial" charset="0"/>
              <a:buBlip>
                <a:blip r:embed="rId2"/>
              </a:buBlip>
            </a:pPr>
            <a:endParaRPr lang="tr-TR" sz="3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hangingPunct="1">
              <a:lnSpc>
                <a:spcPct val="80000"/>
              </a:lnSpc>
              <a:buFont typeface="Arial" charset="0"/>
              <a:buBlip>
                <a:blip r:embed="rId2"/>
              </a:buBlip>
            </a:pPr>
            <a:r>
              <a:rPr lang="tr-TR" sz="3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Ayağında yeni ülser saptanan diyabetlilerde rölatif ölüm riskinin yaklaşık 2.5 kat arttığı gösterilmiştir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0" y="221081"/>
            <a:ext cx="13004800" cy="784830"/>
          </a:xfrm>
        </p:spPr>
        <p:txBody>
          <a:bodyPr/>
          <a:lstStyle/>
          <a:p>
            <a:pPr>
              <a:defRPr/>
            </a:pPr>
            <a:r>
              <a:rPr lang="tr-TR" sz="5100" dirty="0" smtClean="0">
                <a:solidFill>
                  <a:schemeClr val="accent1">
                    <a:satMod val="150000"/>
                  </a:schemeClr>
                </a:solidFill>
              </a:rPr>
              <a:t>DİYABETİK AYAĞIN ACI GERÇEKLERİ</a:t>
            </a:r>
            <a:endParaRPr lang="tr-TR" sz="5100" dirty="0"/>
          </a:p>
        </p:txBody>
      </p:sp>
      <p:sp>
        <p:nvSpPr>
          <p:cNvPr id="4" name="3 İçerik Yer Tutucusu"/>
          <p:cNvSpPr>
            <a:spLocks noGrp="1"/>
          </p:cNvSpPr>
          <p:nvPr>
            <p:ph idx="4294967295"/>
          </p:nvPr>
        </p:nvSpPr>
        <p:spPr>
          <a:xfrm>
            <a:off x="1219200" y="2336801"/>
            <a:ext cx="10322560" cy="214940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30046" tIns="65023" rIns="130046" bIns="65023" anchor="ctr"/>
          <a:lstStyle/>
          <a:p>
            <a:pPr algn="ctr">
              <a:defRPr/>
            </a:pPr>
            <a:r>
              <a:rPr lang="tr-TR" sz="3400" b="1" dirty="0">
                <a:latin typeface="Times New Roman" pitchFamily="18" charset="0"/>
                <a:cs typeface="Times New Roman" pitchFamily="18" charset="0"/>
              </a:rPr>
              <a:t>DİYABETİK AYAK ÜLSERİNE YAKLAŞIMDA AMAÇ</a:t>
            </a:r>
          </a:p>
        </p:txBody>
      </p:sp>
      <p:sp>
        <p:nvSpPr>
          <p:cNvPr id="5" name="4 Aşağı Ok"/>
          <p:cNvSpPr/>
          <p:nvPr/>
        </p:nvSpPr>
        <p:spPr>
          <a:xfrm>
            <a:off x="6096000" y="4572001"/>
            <a:ext cx="688623" cy="1390791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130046" tIns="65023" rIns="130046" bIns="65023" anchor="ctr"/>
          <a:lstStyle/>
          <a:p>
            <a:pPr algn="ctr">
              <a:defRPr/>
            </a:pPr>
            <a:endParaRPr lang="tr-TR"/>
          </a:p>
        </p:txBody>
      </p:sp>
      <p:sp>
        <p:nvSpPr>
          <p:cNvPr id="6" name="5 Oval"/>
          <p:cNvSpPr/>
          <p:nvPr/>
        </p:nvSpPr>
        <p:spPr>
          <a:xfrm>
            <a:off x="2540002" y="5994401"/>
            <a:ext cx="8229599" cy="3149599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30046" tIns="65023" rIns="130046" bIns="65023" anchor="ctr"/>
          <a:lstStyle/>
          <a:p>
            <a:pPr algn="ctr">
              <a:defRPr/>
            </a:pPr>
            <a:r>
              <a:rPr lang="tr-TR" sz="3400" b="1" dirty="0">
                <a:latin typeface="Times New Roman" pitchFamily="18" charset="0"/>
                <a:cs typeface="Times New Roman" pitchFamily="18" charset="0"/>
              </a:rPr>
              <a:t>ÜLSERE BAĞLI AMPUTASYONLARIN </a:t>
            </a:r>
          </a:p>
          <a:p>
            <a:pPr algn="ctr">
              <a:defRPr/>
            </a:pPr>
            <a:r>
              <a:rPr lang="tr-TR" sz="3400" b="1" dirty="0">
                <a:latin typeface="Times New Roman" pitchFamily="18" charset="0"/>
                <a:cs typeface="Times New Roman" pitchFamily="18" charset="0"/>
              </a:rPr>
              <a:t>MÜMKÜN OLDUĞUNCA AZALTILMASI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3500" y="0"/>
            <a:ext cx="12877800" cy="95376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549400" y="3048000"/>
            <a:ext cx="8023225" cy="8045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95300" indent="-482600">
              <a:lnSpc>
                <a:spcPct val="100000"/>
              </a:lnSpc>
              <a:buClr>
                <a:srgbClr val="DCD177"/>
              </a:buClr>
              <a:buFont typeface="Tahoma"/>
              <a:buChar char="•"/>
              <a:tabLst>
                <a:tab pos="495934" algn="l"/>
              </a:tabLst>
            </a:pPr>
            <a:r>
              <a:rPr sz="3350" dirty="0">
                <a:solidFill>
                  <a:srgbClr val="FFE98D"/>
                </a:solidFill>
                <a:latin typeface="Tahoma"/>
                <a:cs typeface="Tahoma"/>
              </a:rPr>
              <a:t>TİP</a:t>
            </a:r>
            <a:r>
              <a:rPr sz="3350" spc="15" dirty="0">
                <a:solidFill>
                  <a:srgbClr val="FFE98D"/>
                </a:solidFill>
                <a:latin typeface="Tahoma"/>
                <a:cs typeface="Tahoma"/>
              </a:rPr>
              <a:t> </a:t>
            </a:r>
            <a:r>
              <a:rPr sz="3350" dirty="0">
                <a:solidFill>
                  <a:srgbClr val="FFE98D"/>
                </a:solidFill>
                <a:latin typeface="Tahoma"/>
                <a:cs typeface="Tahoma"/>
              </a:rPr>
              <a:t>1</a:t>
            </a:r>
            <a:r>
              <a:rPr sz="3350" spc="-5" dirty="0">
                <a:solidFill>
                  <a:srgbClr val="FFE98D"/>
                </a:solidFill>
                <a:latin typeface="Tahoma"/>
                <a:cs typeface="Tahoma"/>
              </a:rPr>
              <a:t> </a:t>
            </a:r>
            <a:r>
              <a:rPr sz="3350" dirty="0">
                <a:solidFill>
                  <a:srgbClr val="FFE98D"/>
                </a:solidFill>
                <a:latin typeface="Tahoma"/>
                <a:cs typeface="Tahoma"/>
              </a:rPr>
              <a:t>D</a:t>
            </a:r>
            <a:r>
              <a:rPr sz="3350" spc="10" dirty="0">
                <a:solidFill>
                  <a:srgbClr val="FFE98D"/>
                </a:solidFill>
                <a:latin typeface="Tahoma"/>
                <a:cs typeface="Tahoma"/>
              </a:rPr>
              <a:t>İ</a:t>
            </a:r>
            <a:r>
              <a:rPr sz="3350" dirty="0">
                <a:solidFill>
                  <a:srgbClr val="FFE98D"/>
                </a:solidFill>
                <a:latin typeface="Tahoma"/>
                <a:cs typeface="Tahoma"/>
              </a:rPr>
              <a:t>YABET</a:t>
            </a:r>
            <a:r>
              <a:rPr sz="3350" spc="25" dirty="0">
                <a:solidFill>
                  <a:srgbClr val="FFE98D"/>
                </a:solidFill>
                <a:latin typeface="Tahoma"/>
                <a:cs typeface="Tahoma"/>
              </a:rPr>
              <a:t> </a:t>
            </a:r>
            <a:r>
              <a:rPr sz="2250" spc="-15" dirty="0">
                <a:solidFill>
                  <a:srgbClr val="FFE98D"/>
                </a:solidFill>
                <a:latin typeface="Tahoma"/>
                <a:cs typeface="Tahoma"/>
              </a:rPr>
              <a:t>(Genel</a:t>
            </a:r>
            <a:r>
              <a:rPr sz="2250" spc="-25" dirty="0">
                <a:solidFill>
                  <a:srgbClr val="FFE98D"/>
                </a:solidFill>
                <a:latin typeface="Tahoma"/>
                <a:cs typeface="Tahoma"/>
              </a:rPr>
              <a:t>l</a:t>
            </a:r>
            <a:r>
              <a:rPr sz="2250" spc="-20" dirty="0">
                <a:solidFill>
                  <a:srgbClr val="FFE98D"/>
                </a:solidFill>
                <a:latin typeface="Tahoma"/>
                <a:cs typeface="Tahoma"/>
              </a:rPr>
              <a:t>ik</a:t>
            </a:r>
            <a:r>
              <a:rPr sz="2250" spc="-25" dirty="0">
                <a:solidFill>
                  <a:srgbClr val="FFE98D"/>
                </a:solidFill>
                <a:latin typeface="Tahoma"/>
                <a:cs typeface="Tahoma"/>
              </a:rPr>
              <a:t>l</a:t>
            </a:r>
            <a:r>
              <a:rPr sz="2250" dirty="0">
                <a:solidFill>
                  <a:srgbClr val="FFE98D"/>
                </a:solidFill>
                <a:latin typeface="Tahoma"/>
                <a:cs typeface="Tahoma"/>
              </a:rPr>
              <a:t>e </a:t>
            </a:r>
            <a:r>
              <a:rPr sz="2250" spc="-15" dirty="0">
                <a:solidFill>
                  <a:srgbClr val="FFE98D"/>
                </a:solidFill>
                <a:latin typeface="Tahoma"/>
                <a:cs typeface="Tahoma"/>
              </a:rPr>
              <a:t>mut</a:t>
            </a:r>
            <a:r>
              <a:rPr sz="2250" spc="-25" dirty="0">
                <a:solidFill>
                  <a:srgbClr val="FFE98D"/>
                </a:solidFill>
                <a:latin typeface="Tahoma"/>
                <a:cs typeface="Tahoma"/>
              </a:rPr>
              <a:t>l</a:t>
            </a:r>
            <a:r>
              <a:rPr sz="2250" spc="-15" dirty="0">
                <a:solidFill>
                  <a:srgbClr val="FFE98D"/>
                </a:solidFill>
                <a:latin typeface="Tahoma"/>
                <a:cs typeface="Tahoma"/>
              </a:rPr>
              <a:t>ak</a:t>
            </a:r>
            <a:r>
              <a:rPr sz="2250" spc="25" dirty="0">
                <a:solidFill>
                  <a:srgbClr val="FFE98D"/>
                </a:solidFill>
                <a:latin typeface="Tahoma"/>
                <a:cs typeface="Tahoma"/>
              </a:rPr>
              <a:t> </a:t>
            </a:r>
            <a:r>
              <a:rPr sz="2250" spc="-20" dirty="0">
                <a:solidFill>
                  <a:srgbClr val="FFE98D"/>
                </a:solidFill>
                <a:latin typeface="Tahoma"/>
                <a:cs typeface="Tahoma"/>
              </a:rPr>
              <a:t>i</a:t>
            </a:r>
            <a:r>
              <a:rPr sz="2250" spc="-15" dirty="0">
                <a:solidFill>
                  <a:srgbClr val="FFE98D"/>
                </a:solidFill>
                <a:latin typeface="Tahoma"/>
                <a:cs typeface="Tahoma"/>
              </a:rPr>
              <a:t>n</a:t>
            </a:r>
            <a:r>
              <a:rPr sz="2250" spc="-20" dirty="0">
                <a:solidFill>
                  <a:srgbClr val="FFE98D"/>
                </a:solidFill>
                <a:latin typeface="Tahoma"/>
                <a:cs typeface="Tahoma"/>
              </a:rPr>
              <a:t>s</a:t>
            </a:r>
            <a:r>
              <a:rPr sz="2250" spc="-15" dirty="0">
                <a:solidFill>
                  <a:srgbClr val="FFE98D"/>
                </a:solidFill>
                <a:latin typeface="Tahoma"/>
                <a:cs typeface="Tahoma"/>
              </a:rPr>
              <a:t>ü</a:t>
            </a:r>
            <a:r>
              <a:rPr sz="2250" spc="-25" dirty="0">
                <a:solidFill>
                  <a:srgbClr val="FFE98D"/>
                </a:solidFill>
                <a:latin typeface="Tahoma"/>
                <a:cs typeface="Tahoma"/>
              </a:rPr>
              <a:t>l</a:t>
            </a:r>
            <a:r>
              <a:rPr sz="2250" spc="-20" dirty="0">
                <a:solidFill>
                  <a:srgbClr val="FFE98D"/>
                </a:solidFill>
                <a:latin typeface="Tahoma"/>
                <a:cs typeface="Tahoma"/>
              </a:rPr>
              <a:t>i</a:t>
            </a:r>
            <a:r>
              <a:rPr sz="2250" spc="-15" dirty="0">
                <a:solidFill>
                  <a:srgbClr val="FFE98D"/>
                </a:solidFill>
                <a:latin typeface="Tahoma"/>
                <a:cs typeface="Tahoma"/>
              </a:rPr>
              <a:t>n</a:t>
            </a:r>
            <a:r>
              <a:rPr sz="2250" spc="15" dirty="0">
                <a:solidFill>
                  <a:srgbClr val="FFE98D"/>
                </a:solidFill>
                <a:latin typeface="Tahoma"/>
                <a:cs typeface="Tahoma"/>
              </a:rPr>
              <a:t> </a:t>
            </a:r>
            <a:r>
              <a:rPr sz="2250" spc="-15" dirty="0">
                <a:solidFill>
                  <a:srgbClr val="FFE98D"/>
                </a:solidFill>
                <a:latin typeface="Tahoma"/>
                <a:cs typeface="Tahoma"/>
              </a:rPr>
              <a:t>ek</a:t>
            </a:r>
            <a:r>
              <a:rPr sz="2250" spc="-20" dirty="0">
                <a:solidFill>
                  <a:srgbClr val="FFE98D"/>
                </a:solidFill>
                <a:latin typeface="Tahoma"/>
                <a:cs typeface="Tahoma"/>
              </a:rPr>
              <a:t>si</a:t>
            </a:r>
            <a:r>
              <a:rPr sz="2250" spc="-15" dirty="0">
                <a:solidFill>
                  <a:srgbClr val="FFE98D"/>
                </a:solidFill>
                <a:latin typeface="Tahoma"/>
                <a:cs typeface="Tahoma"/>
              </a:rPr>
              <a:t>k</a:t>
            </a:r>
            <a:r>
              <a:rPr sz="2250" spc="-25" dirty="0">
                <a:solidFill>
                  <a:srgbClr val="FFE98D"/>
                </a:solidFill>
                <a:latin typeface="Tahoma"/>
                <a:cs typeface="Tahoma"/>
              </a:rPr>
              <a:t>l</a:t>
            </a:r>
            <a:r>
              <a:rPr sz="2250" spc="-20" dirty="0">
                <a:solidFill>
                  <a:srgbClr val="FFE98D"/>
                </a:solidFill>
                <a:latin typeface="Tahoma"/>
                <a:cs typeface="Tahoma"/>
              </a:rPr>
              <a:t>i</a:t>
            </a:r>
            <a:r>
              <a:rPr sz="2250" spc="-15" dirty="0">
                <a:solidFill>
                  <a:srgbClr val="FFE98D"/>
                </a:solidFill>
                <a:latin typeface="Tahoma"/>
                <a:cs typeface="Tahoma"/>
              </a:rPr>
              <a:t>ğ</a:t>
            </a:r>
            <a:r>
              <a:rPr sz="2250" spc="-20" dirty="0">
                <a:solidFill>
                  <a:srgbClr val="FFE98D"/>
                </a:solidFill>
                <a:latin typeface="Tahoma"/>
                <a:cs typeface="Tahoma"/>
              </a:rPr>
              <a:t>i</a:t>
            </a:r>
            <a:r>
              <a:rPr sz="2250" spc="-15" dirty="0">
                <a:solidFill>
                  <a:srgbClr val="FFE98D"/>
                </a:solidFill>
                <a:latin typeface="Tahoma"/>
                <a:cs typeface="Tahoma"/>
              </a:rPr>
              <a:t>ne</a:t>
            </a:r>
            <a:endParaRPr sz="2250" dirty="0">
              <a:latin typeface="Tahoma"/>
              <a:cs typeface="Tahoma"/>
            </a:endParaRPr>
          </a:p>
          <a:p>
            <a:pPr marL="3876040">
              <a:lnSpc>
                <a:spcPct val="100000"/>
              </a:lnSpc>
              <a:spcBef>
                <a:spcPts val="20"/>
              </a:spcBef>
            </a:pPr>
            <a:r>
              <a:rPr sz="2250" spc="-20" dirty="0">
                <a:solidFill>
                  <a:srgbClr val="FFE98D"/>
                </a:solidFill>
                <a:latin typeface="Tahoma"/>
                <a:cs typeface="Tahoma"/>
              </a:rPr>
              <a:t>se</a:t>
            </a:r>
            <a:r>
              <a:rPr sz="2250" spc="-5" dirty="0">
                <a:solidFill>
                  <a:srgbClr val="FFE98D"/>
                </a:solidFill>
                <a:latin typeface="Tahoma"/>
                <a:cs typeface="Tahoma"/>
              </a:rPr>
              <a:t>b</a:t>
            </a:r>
            <a:r>
              <a:rPr sz="2250" spc="-20" dirty="0">
                <a:solidFill>
                  <a:srgbClr val="FFE98D"/>
                </a:solidFill>
                <a:latin typeface="Tahoma"/>
                <a:cs typeface="Tahoma"/>
              </a:rPr>
              <a:t>e</a:t>
            </a:r>
            <a:r>
              <a:rPr sz="2250" spc="-15" dirty="0">
                <a:solidFill>
                  <a:srgbClr val="FFE98D"/>
                </a:solidFill>
                <a:latin typeface="Tahoma"/>
                <a:cs typeface="Tahoma"/>
              </a:rPr>
              <a:t>p</a:t>
            </a:r>
            <a:r>
              <a:rPr sz="2250" spc="20" dirty="0">
                <a:solidFill>
                  <a:srgbClr val="FFE98D"/>
                </a:solidFill>
                <a:latin typeface="Tahoma"/>
                <a:cs typeface="Tahoma"/>
              </a:rPr>
              <a:t> </a:t>
            </a:r>
            <a:r>
              <a:rPr sz="2250" spc="-15" dirty="0">
                <a:solidFill>
                  <a:srgbClr val="FFE98D"/>
                </a:solidFill>
                <a:latin typeface="Tahoma"/>
                <a:cs typeface="Tahoma"/>
              </a:rPr>
              <a:t>o</a:t>
            </a:r>
            <a:r>
              <a:rPr sz="2250" spc="-20" dirty="0">
                <a:solidFill>
                  <a:srgbClr val="FFE98D"/>
                </a:solidFill>
                <a:latin typeface="Tahoma"/>
                <a:cs typeface="Tahoma"/>
              </a:rPr>
              <a:t>l</a:t>
            </a:r>
            <a:r>
              <a:rPr sz="2250" spc="-15" dirty="0">
                <a:solidFill>
                  <a:srgbClr val="FFE98D"/>
                </a:solidFill>
                <a:latin typeface="Tahoma"/>
                <a:cs typeface="Tahoma"/>
              </a:rPr>
              <a:t>an</a:t>
            </a:r>
            <a:r>
              <a:rPr sz="2250" spc="-10" dirty="0">
                <a:solidFill>
                  <a:srgbClr val="FFE98D"/>
                </a:solidFill>
                <a:latin typeface="Tahoma"/>
                <a:cs typeface="Tahoma"/>
              </a:rPr>
              <a:t> </a:t>
            </a:r>
            <a:r>
              <a:rPr sz="2250" spc="-15" dirty="0">
                <a:solidFill>
                  <a:srgbClr val="FFE98D"/>
                </a:solidFill>
                <a:latin typeface="Tahoma"/>
                <a:cs typeface="Tahoma"/>
              </a:rPr>
              <a:t>ß</a:t>
            </a:r>
            <a:r>
              <a:rPr sz="2250" spc="5" dirty="0">
                <a:solidFill>
                  <a:srgbClr val="FFE98D"/>
                </a:solidFill>
                <a:latin typeface="Tahoma"/>
                <a:cs typeface="Tahoma"/>
              </a:rPr>
              <a:t> </a:t>
            </a:r>
            <a:r>
              <a:rPr sz="2250" spc="-15" dirty="0">
                <a:solidFill>
                  <a:srgbClr val="FFE98D"/>
                </a:solidFill>
                <a:latin typeface="Tahoma"/>
                <a:cs typeface="Tahoma"/>
              </a:rPr>
              <a:t>h</a:t>
            </a:r>
            <a:r>
              <a:rPr sz="2250" spc="-25" dirty="0">
                <a:solidFill>
                  <a:srgbClr val="FFE98D"/>
                </a:solidFill>
                <a:latin typeface="Tahoma"/>
                <a:cs typeface="Tahoma"/>
              </a:rPr>
              <a:t>ü</a:t>
            </a:r>
            <a:r>
              <a:rPr sz="2250" spc="-15" dirty="0">
                <a:solidFill>
                  <a:srgbClr val="FFE98D"/>
                </a:solidFill>
                <a:latin typeface="Tahoma"/>
                <a:cs typeface="Tahoma"/>
              </a:rPr>
              <a:t>cre y</a:t>
            </a:r>
            <a:r>
              <a:rPr sz="2250" spc="-25" dirty="0">
                <a:solidFill>
                  <a:srgbClr val="FFE98D"/>
                </a:solidFill>
                <a:latin typeface="Tahoma"/>
                <a:cs typeface="Tahoma"/>
              </a:rPr>
              <a:t>ı</a:t>
            </a:r>
            <a:r>
              <a:rPr sz="2250" spc="-15" dirty="0">
                <a:solidFill>
                  <a:srgbClr val="FFE98D"/>
                </a:solidFill>
                <a:latin typeface="Tahoma"/>
                <a:cs typeface="Tahoma"/>
              </a:rPr>
              <a:t>k</a:t>
            </a:r>
            <a:r>
              <a:rPr sz="2250" spc="-25" dirty="0">
                <a:solidFill>
                  <a:srgbClr val="FFE98D"/>
                </a:solidFill>
                <a:latin typeface="Tahoma"/>
                <a:cs typeface="Tahoma"/>
              </a:rPr>
              <a:t>ı</a:t>
            </a:r>
            <a:r>
              <a:rPr sz="2250" spc="-15" dirty="0">
                <a:solidFill>
                  <a:srgbClr val="FFE98D"/>
                </a:solidFill>
                <a:latin typeface="Tahoma"/>
                <a:cs typeface="Tahoma"/>
              </a:rPr>
              <a:t>mı</a:t>
            </a:r>
            <a:r>
              <a:rPr sz="2250" spc="50" dirty="0">
                <a:solidFill>
                  <a:srgbClr val="FFE98D"/>
                </a:solidFill>
                <a:latin typeface="Tahoma"/>
                <a:cs typeface="Tahoma"/>
              </a:rPr>
              <a:t> </a:t>
            </a:r>
            <a:r>
              <a:rPr sz="2250" spc="-15" dirty="0">
                <a:solidFill>
                  <a:srgbClr val="FFE98D"/>
                </a:solidFill>
                <a:latin typeface="Tahoma"/>
                <a:cs typeface="Tahoma"/>
              </a:rPr>
              <a:t>var</a:t>
            </a:r>
            <a:r>
              <a:rPr sz="2250" spc="-10" dirty="0">
                <a:solidFill>
                  <a:srgbClr val="FFE98D"/>
                </a:solidFill>
                <a:latin typeface="Tahoma"/>
                <a:cs typeface="Tahoma"/>
              </a:rPr>
              <a:t>d</a:t>
            </a:r>
            <a:r>
              <a:rPr sz="2250" spc="-20" dirty="0">
                <a:solidFill>
                  <a:srgbClr val="FFE98D"/>
                </a:solidFill>
                <a:latin typeface="Tahoma"/>
                <a:cs typeface="Tahoma"/>
              </a:rPr>
              <a:t>ı</a:t>
            </a:r>
            <a:r>
              <a:rPr sz="2250" spc="-10" dirty="0">
                <a:solidFill>
                  <a:srgbClr val="FFE98D"/>
                </a:solidFill>
                <a:latin typeface="Tahoma"/>
                <a:cs typeface="Tahoma"/>
              </a:rPr>
              <a:t>r)</a:t>
            </a:r>
            <a:endParaRPr sz="2250" dirty="0">
              <a:latin typeface="Tahoma"/>
              <a:cs typeface="Tahoma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643352" y="4971666"/>
            <a:ext cx="635304" cy="73236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836519" y="4971666"/>
            <a:ext cx="558038" cy="73236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053295" y="4971666"/>
            <a:ext cx="1925231" cy="73236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218912" y="4971666"/>
            <a:ext cx="1210513" cy="73236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645498" y="5573024"/>
            <a:ext cx="622427" cy="72377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834373" y="5573024"/>
            <a:ext cx="549452" cy="72377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053295" y="5573024"/>
            <a:ext cx="1667675" cy="72377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2834550" y="5118973"/>
            <a:ext cx="1918335" cy="9493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22909" indent="-410209">
              <a:lnSpc>
                <a:spcPct val="100000"/>
              </a:lnSpc>
              <a:buClr>
                <a:srgbClr val="FFFFCC"/>
              </a:buClr>
              <a:buFont typeface="Tahoma"/>
              <a:buAutoNum type="alphaUcPeriod"/>
              <a:tabLst>
                <a:tab pos="423545" algn="l"/>
              </a:tabLst>
            </a:pPr>
            <a:r>
              <a:rPr sz="2500" spc="10" dirty="0">
                <a:solidFill>
                  <a:srgbClr val="FFFFCC"/>
                </a:solidFill>
                <a:latin typeface="Tahoma"/>
                <a:cs typeface="Tahoma"/>
              </a:rPr>
              <a:t>Ot</a:t>
            </a:r>
            <a:r>
              <a:rPr sz="2500" spc="-5" dirty="0">
                <a:solidFill>
                  <a:srgbClr val="FFFFCC"/>
                </a:solidFill>
                <a:latin typeface="Tahoma"/>
                <a:cs typeface="Tahoma"/>
              </a:rPr>
              <a:t>o</a:t>
            </a:r>
            <a:r>
              <a:rPr sz="2500" spc="15" dirty="0">
                <a:solidFill>
                  <a:srgbClr val="FFFFCC"/>
                </a:solidFill>
                <a:latin typeface="Tahoma"/>
                <a:cs typeface="Tahoma"/>
              </a:rPr>
              <a:t>immün</a:t>
            </a:r>
            <a:endParaRPr sz="2500">
              <a:latin typeface="Tahoma"/>
              <a:cs typeface="Tahoma"/>
            </a:endParaRPr>
          </a:p>
          <a:p>
            <a:pPr marL="420370" indent="-407670">
              <a:lnSpc>
                <a:spcPct val="100000"/>
              </a:lnSpc>
              <a:spcBef>
                <a:spcPts val="1735"/>
              </a:spcBef>
              <a:buClr>
                <a:srgbClr val="FFFFCC"/>
              </a:buClr>
              <a:buFont typeface="Tahoma"/>
              <a:buAutoNum type="alphaUcPeriod"/>
              <a:tabLst>
                <a:tab pos="421005" algn="l"/>
              </a:tabLst>
            </a:pPr>
            <a:r>
              <a:rPr sz="2500" spc="5" dirty="0">
                <a:solidFill>
                  <a:srgbClr val="FFFFCC"/>
                </a:solidFill>
                <a:latin typeface="Tahoma"/>
                <a:cs typeface="Tahoma"/>
              </a:rPr>
              <a:t>İdi</a:t>
            </a:r>
            <a:r>
              <a:rPr sz="2500" spc="-5" dirty="0">
                <a:solidFill>
                  <a:srgbClr val="FFFFCC"/>
                </a:solidFill>
                <a:latin typeface="Tahoma"/>
                <a:cs typeface="Tahoma"/>
              </a:rPr>
              <a:t>o</a:t>
            </a:r>
            <a:r>
              <a:rPr sz="2500" spc="10" dirty="0">
                <a:solidFill>
                  <a:srgbClr val="FFFFCC"/>
                </a:solidFill>
                <a:latin typeface="Tahoma"/>
                <a:cs typeface="Tahoma"/>
              </a:rPr>
              <a:t>patik</a:t>
            </a:r>
            <a:endParaRPr sz="2500">
              <a:latin typeface="Tahoma"/>
              <a:cs typeface="Tahoma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5221058" y="5573024"/>
            <a:ext cx="1201927" cy="72377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5410467" y="5118973"/>
            <a:ext cx="794385" cy="9493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00" spc="20" dirty="0">
                <a:solidFill>
                  <a:srgbClr val="FFFFCC"/>
                </a:solidFill>
                <a:latin typeface="Tahoma"/>
                <a:cs typeface="Tahoma"/>
              </a:rPr>
              <a:t>% </a:t>
            </a:r>
            <a:r>
              <a:rPr sz="2500" spc="10" dirty="0">
                <a:solidFill>
                  <a:srgbClr val="FFFFCC"/>
                </a:solidFill>
                <a:latin typeface="Tahoma"/>
                <a:cs typeface="Tahoma"/>
              </a:rPr>
              <a:t>90</a:t>
            </a:r>
            <a:endParaRPr sz="25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735"/>
              </a:spcBef>
            </a:pPr>
            <a:r>
              <a:rPr sz="2500" spc="20" dirty="0">
                <a:solidFill>
                  <a:srgbClr val="FFFFCC"/>
                </a:solidFill>
                <a:latin typeface="Tahoma"/>
                <a:cs typeface="Tahoma"/>
              </a:rPr>
              <a:t>% </a:t>
            </a:r>
            <a:r>
              <a:rPr sz="2500" spc="10" dirty="0">
                <a:solidFill>
                  <a:srgbClr val="FFFFCC"/>
                </a:solidFill>
                <a:latin typeface="Tahoma"/>
                <a:cs typeface="Tahoma"/>
              </a:rPr>
              <a:t>10</a:t>
            </a:r>
            <a:endParaRPr sz="2500">
              <a:latin typeface="Tahoma"/>
              <a:cs typeface="Tahoma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574319" y="508721"/>
            <a:ext cx="11828780" cy="1151255"/>
          </a:xfrm>
          <a:custGeom>
            <a:avLst/>
            <a:gdLst/>
            <a:ahLst/>
            <a:cxnLst/>
            <a:rect l="l" t="t" r="r" b="b"/>
            <a:pathLst>
              <a:path w="11828780" h="1151255">
                <a:moveTo>
                  <a:pt x="0" y="1151173"/>
                </a:moveTo>
                <a:lnTo>
                  <a:pt x="11828259" y="1151173"/>
                </a:lnTo>
                <a:lnTo>
                  <a:pt x="11828259" y="0"/>
                </a:lnTo>
                <a:lnTo>
                  <a:pt x="0" y="0"/>
                </a:lnTo>
                <a:lnTo>
                  <a:pt x="0" y="1151173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06964" rIns="0" bIns="0" rtlCol="0">
            <a:spAutoFit/>
          </a:bodyPr>
          <a:lstStyle/>
          <a:p>
            <a:pPr marL="1180465">
              <a:lnSpc>
                <a:spcPts val="4725"/>
              </a:lnSpc>
            </a:pPr>
            <a:r>
              <a:rPr sz="3950" b="1" spc="-30" dirty="0">
                <a:solidFill>
                  <a:srgbClr val="000066"/>
                </a:solidFill>
                <a:latin typeface="Tahoma"/>
                <a:cs typeface="Tahoma"/>
              </a:rPr>
              <a:t>DİYABET</a:t>
            </a:r>
            <a:r>
              <a:rPr sz="3950" b="1" spc="-5" dirty="0">
                <a:solidFill>
                  <a:srgbClr val="000066"/>
                </a:solidFill>
                <a:latin typeface="Tahoma"/>
                <a:cs typeface="Tahoma"/>
              </a:rPr>
              <a:t>İ</a:t>
            </a:r>
            <a:r>
              <a:rPr sz="3950" b="1" spc="-35" dirty="0">
                <a:solidFill>
                  <a:srgbClr val="000066"/>
                </a:solidFill>
                <a:latin typeface="Tahoma"/>
                <a:cs typeface="Tahoma"/>
              </a:rPr>
              <a:t>N</a:t>
            </a:r>
            <a:r>
              <a:rPr sz="3950" b="1" spc="25" dirty="0">
                <a:solidFill>
                  <a:srgbClr val="000066"/>
                </a:solidFill>
                <a:latin typeface="Tahoma"/>
                <a:cs typeface="Tahoma"/>
              </a:rPr>
              <a:t> </a:t>
            </a:r>
            <a:r>
              <a:rPr sz="3950" b="1" spc="-30" dirty="0">
                <a:solidFill>
                  <a:srgbClr val="000066"/>
                </a:solidFill>
                <a:latin typeface="Tahoma"/>
                <a:cs typeface="Tahoma"/>
              </a:rPr>
              <a:t>ETYOL</a:t>
            </a:r>
            <a:r>
              <a:rPr sz="3950" b="1" spc="-55" dirty="0">
                <a:solidFill>
                  <a:srgbClr val="000066"/>
                </a:solidFill>
                <a:latin typeface="Tahoma"/>
                <a:cs typeface="Tahoma"/>
              </a:rPr>
              <a:t>O</a:t>
            </a:r>
            <a:r>
              <a:rPr sz="3950" b="1" spc="-20" dirty="0">
                <a:solidFill>
                  <a:srgbClr val="000066"/>
                </a:solidFill>
                <a:latin typeface="Tahoma"/>
                <a:cs typeface="Tahoma"/>
              </a:rPr>
              <a:t>J</a:t>
            </a:r>
            <a:r>
              <a:rPr sz="3950" b="1" spc="-10" dirty="0">
                <a:solidFill>
                  <a:srgbClr val="000066"/>
                </a:solidFill>
                <a:latin typeface="Tahoma"/>
                <a:cs typeface="Tahoma"/>
              </a:rPr>
              <a:t>İ</a:t>
            </a:r>
            <a:r>
              <a:rPr sz="3950" b="1" spc="-30" dirty="0">
                <a:solidFill>
                  <a:srgbClr val="000066"/>
                </a:solidFill>
                <a:latin typeface="Tahoma"/>
                <a:cs typeface="Tahoma"/>
              </a:rPr>
              <a:t>K</a:t>
            </a:r>
            <a:r>
              <a:rPr sz="3950" b="1" spc="-5" dirty="0">
                <a:solidFill>
                  <a:srgbClr val="000066"/>
                </a:solidFill>
                <a:latin typeface="Tahoma"/>
                <a:cs typeface="Tahoma"/>
              </a:rPr>
              <a:t> </a:t>
            </a:r>
            <a:r>
              <a:rPr sz="3950" b="1" spc="-10" dirty="0">
                <a:solidFill>
                  <a:srgbClr val="000066"/>
                </a:solidFill>
                <a:latin typeface="Tahoma"/>
                <a:cs typeface="Tahoma"/>
              </a:rPr>
              <a:t>S</a:t>
            </a:r>
            <a:r>
              <a:rPr sz="3950" b="1" spc="-20" dirty="0">
                <a:solidFill>
                  <a:srgbClr val="000066"/>
                </a:solidFill>
                <a:latin typeface="Tahoma"/>
                <a:cs typeface="Tahoma"/>
              </a:rPr>
              <a:t>I</a:t>
            </a:r>
            <a:r>
              <a:rPr sz="3950" b="1" spc="-25" dirty="0">
                <a:solidFill>
                  <a:srgbClr val="000066"/>
                </a:solidFill>
                <a:latin typeface="Tahoma"/>
                <a:cs typeface="Tahoma"/>
              </a:rPr>
              <a:t>N</a:t>
            </a:r>
            <a:r>
              <a:rPr sz="3950" b="1" spc="-30" dirty="0">
                <a:solidFill>
                  <a:srgbClr val="000066"/>
                </a:solidFill>
                <a:latin typeface="Tahoma"/>
                <a:cs typeface="Tahoma"/>
              </a:rPr>
              <a:t>IFLAMA</a:t>
            </a:r>
            <a:r>
              <a:rPr sz="3950" b="1" spc="-15" dirty="0">
                <a:solidFill>
                  <a:srgbClr val="000066"/>
                </a:solidFill>
                <a:latin typeface="Tahoma"/>
                <a:cs typeface="Tahoma"/>
              </a:rPr>
              <a:t>S</a:t>
            </a:r>
            <a:r>
              <a:rPr sz="3950" b="1" spc="-20" dirty="0">
                <a:solidFill>
                  <a:srgbClr val="000066"/>
                </a:solidFill>
                <a:latin typeface="Tahoma"/>
                <a:cs typeface="Tahoma"/>
              </a:rPr>
              <a:t>I</a:t>
            </a:r>
            <a:endParaRPr sz="3950">
              <a:latin typeface="Tahoma"/>
              <a:cs typeface="Tahoma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0" y="0"/>
            <a:ext cx="1752600" cy="16637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2 İçerik Yer Tutucusu"/>
          <p:cNvSpPr>
            <a:spLocks noGrp="1"/>
          </p:cNvSpPr>
          <p:nvPr>
            <p:ph idx="4294967295"/>
          </p:nvPr>
        </p:nvSpPr>
        <p:spPr>
          <a:xfrm>
            <a:off x="0" y="2524196"/>
            <a:ext cx="11704320" cy="6340197"/>
          </a:xfrm>
        </p:spPr>
        <p:txBody>
          <a:bodyPr/>
          <a:lstStyle/>
          <a:p>
            <a:pPr eaLnBrk="1" hangingPunct="1"/>
            <a:r>
              <a:rPr lang="tr-TR" dirty="0" err="1" smtClean="0"/>
              <a:t>Multi</a:t>
            </a:r>
            <a:r>
              <a:rPr lang="tr-TR" dirty="0" smtClean="0"/>
              <a:t>-</a:t>
            </a:r>
            <a:r>
              <a:rPr lang="tr-TR" dirty="0" err="1" smtClean="0"/>
              <a:t>disipliner</a:t>
            </a:r>
            <a:r>
              <a:rPr lang="tr-TR" dirty="0" smtClean="0"/>
              <a:t> bir ekiple </a:t>
            </a:r>
          </a:p>
          <a:p>
            <a:pPr algn="ctr" eaLnBrk="1" hangingPunct="1">
              <a:buFont typeface="Arial" charset="0"/>
              <a:buNone/>
            </a:pPr>
            <a:endParaRPr lang="tr-TR" dirty="0" smtClean="0"/>
          </a:p>
          <a:p>
            <a:pPr algn="ctr" eaLnBrk="1" hangingPunct="1">
              <a:buFont typeface="Arial" charset="0"/>
              <a:buNone/>
            </a:pPr>
            <a:r>
              <a:rPr lang="tr-TR" b="1" dirty="0" smtClean="0"/>
              <a:t>Tanıdan itibaren</a:t>
            </a:r>
          </a:p>
          <a:p>
            <a:pPr algn="ctr" eaLnBrk="1" hangingPunct="1">
              <a:buFont typeface="Arial" charset="0"/>
              <a:buNone/>
            </a:pPr>
            <a:r>
              <a:rPr lang="tr-TR" b="1" dirty="0" smtClean="0"/>
              <a:t> </a:t>
            </a:r>
          </a:p>
          <a:p>
            <a:pPr algn="ctr" eaLnBrk="1" hangingPunct="1">
              <a:buFont typeface="Arial" charset="0"/>
              <a:buNone/>
            </a:pPr>
            <a:r>
              <a:rPr lang="tr-TR" dirty="0" smtClean="0"/>
              <a:t>Düzenli izlem </a:t>
            </a:r>
          </a:p>
          <a:p>
            <a:pPr algn="ctr" eaLnBrk="1" hangingPunct="1">
              <a:buFont typeface="Arial" charset="0"/>
              <a:buNone/>
            </a:pPr>
            <a:endParaRPr lang="tr-TR" dirty="0" smtClean="0"/>
          </a:p>
          <a:p>
            <a:pPr algn="ctr" eaLnBrk="1" hangingPunct="1">
              <a:buFont typeface="Arial" charset="0"/>
              <a:buNone/>
            </a:pPr>
            <a:r>
              <a:rPr lang="tr-TR" dirty="0" smtClean="0"/>
              <a:t>                 Eğitilerek koruyucu davranışların kazandırılması  </a:t>
            </a:r>
          </a:p>
          <a:p>
            <a:pPr algn="ctr" eaLnBrk="1" hangingPunct="1">
              <a:buFont typeface="Arial" charset="0"/>
              <a:buNone/>
            </a:pPr>
            <a:endParaRPr lang="tr-TR" sz="2800" dirty="0" smtClean="0">
              <a:latin typeface="Arial" charset="0"/>
              <a:cs typeface="Arial" charset="0"/>
            </a:endParaRPr>
          </a:p>
          <a:p>
            <a:pPr algn="ctr" eaLnBrk="1" hangingPunct="1">
              <a:buFont typeface="Arial" charset="0"/>
              <a:buNone/>
            </a:pPr>
            <a:endParaRPr lang="tr-TR" sz="2800" dirty="0" smtClean="0">
              <a:latin typeface="Arial" charset="0"/>
              <a:cs typeface="Arial" charset="0"/>
            </a:endParaRPr>
          </a:p>
          <a:p>
            <a:pPr algn="ctr" eaLnBrk="1" hangingPunct="1">
              <a:buFont typeface="Arial" charset="0"/>
              <a:buNone/>
            </a:pPr>
            <a:endParaRPr lang="tr-TR" sz="2800" dirty="0" smtClean="0">
              <a:latin typeface="Arial" charset="0"/>
              <a:cs typeface="Arial" charset="0"/>
            </a:endParaRPr>
          </a:p>
          <a:p>
            <a:pPr algn="ctr" eaLnBrk="1" hangingPunct="1">
              <a:buFont typeface="Arial" charset="0"/>
              <a:buNone/>
            </a:pPr>
            <a:endParaRPr lang="tr-TR" sz="2800" dirty="0" smtClean="0">
              <a:latin typeface="Arial" charset="0"/>
              <a:cs typeface="Arial" charset="0"/>
            </a:endParaRPr>
          </a:p>
          <a:p>
            <a:pPr algn="ctr" eaLnBrk="1" hangingPunct="1"/>
            <a:endParaRPr lang="tr-TR" sz="2800" dirty="0" smtClean="0">
              <a:cs typeface="Arial" charset="0"/>
            </a:endParaRPr>
          </a:p>
          <a:p>
            <a:pPr eaLnBrk="1" hangingPunct="1"/>
            <a:endParaRPr lang="tr-TR" dirty="0" smtClean="0"/>
          </a:p>
        </p:txBody>
      </p:sp>
      <p:sp>
        <p:nvSpPr>
          <p:cNvPr id="4" name="3 Sağ Ok"/>
          <p:cNvSpPr/>
          <p:nvPr/>
        </p:nvSpPr>
        <p:spPr>
          <a:xfrm>
            <a:off x="2946401" y="4978401"/>
            <a:ext cx="1390791" cy="3047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anchor="ctr"/>
          <a:lstStyle/>
          <a:p>
            <a:pPr algn="ctr">
              <a:defRPr/>
            </a:pPr>
            <a:endParaRPr lang="tr-TR"/>
          </a:p>
        </p:txBody>
      </p:sp>
      <p:sp>
        <p:nvSpPr>
          <p:cNvPr id="5" name="4 Sağ Ok"/>
          <p:cNvSpPr/>
          <p:nvPr/>
        </p:nvSpPr>
        <p:spPr>
          <a:xfrm>
            <a:off x="711201" y="5892801"/>
            <a:ext cx="1390791" cy="3048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anchor="ctr"/>
          <a:lstStyle/>
          <a:p>
            <a:pPr algn="ctr">
              <a:defRPr/>
            </a:pPr>
            <a:endParaRPr lang="tr-TR"/>
          </a:p>
        </p:txBody>
      </p:sp>
      <p:pic>
        <p:nvPicPr>
          <p:cNvPr id="7174" name="Picture 2" descr="C:\Users\Genel\Desktop\indir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12005" y="507969"/>
            <a:ext cx="5188373" cy="276352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9 Akış Çizelgesi: Bağlayıcı"/>
          <p:cNvSpPr/>
          <p:nvPr/>
        </p:nvSpPr>
        <p:spPr>
          <a:xfrm>
            <a:off x="8026401" y="6807202"/>
            <a:ext cx="3657600" cy="2539999"/>
          </a:xfrm>
          <a:prstGeom prst="flowChartConnector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30046" tIns="65023" rIns="130046" bIns="65023" anchor="ctr"/>
          <a:lstStyle/>
          <a:p>
            <a:pPr algn="ctr">
              <a:defRPr/>
            </a:pPr>
            <a:r>
              <a:rPr lang="tr-TR" b="1" dirty="0">
                <a:latin typeface="Times New Roman" pitchFamily="18" charset="0"/>
                <a:cs typeface="Times New Roman" pitchFamily="18" charset="0"/>
              </a:rPr>
              <a:t>HASTA ve HASTA YAKINLARI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1 Başlık"/>
          <p:cNvSpPr>
            <a:spLocks noGrp="1"/>
          </p:cNvSpPr>
          <p:nvPr>
            <p:ph type="title"/>
          </p:nvPr>
        </p:nvSpPr>
        <p:spPr>
          <a:xfrm>
            <a:off x="203156" y="221081"/>
            <a:ext cx="12801644" cy="707886"/>
          </a:xfrm>
        </p:spPr>
        <p:txBody>
          <a:bodyPr/>
          <a:lstStyle/>
          <a:p>
            <a:pPr algn="ctr">
              <a:defRPr/>
            </a:pPr>
            <a:r>
              <a:rPr lang="tr-TR" sz="4600" dirty="0" smtClean="0">
                <a:solidFill>
                  <a:schemeClr val="accent1">
                    <a:satMod val="150000"/>
                  </a:schemeClr>
                </a:solidFill>
              </a:rPr>
              <a:t>DİYABETİK AYAK RİSK FAKTÖRLERİ 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4294967295"/>
          </p:nvPr>
        </p:nvSpPr>
        <p:spPr>
          <a:xfrm>
            <a:off x="635000" y="1676400"/>
            <a:ext cx="11704320" cy="7503160"/>
          </a:xfrm>
          <a:prstGeom prst="rect">
            <a:avLst/>
          </a:prstGeom>
        </p:spPr>
        <p:txBody>
          <a:bodyPr lIns="130046" tIns="65023" rIns="130046" bIns="65023" rtlCol="0">
            <a:normAutofit fontScale="55000" lnSpcReduction="20000"/>
          </a:bodyPr>
          <a:lstStyle/>
          <a:p>
            <a:pPr marL="624221" indent="-455161">
              <a:buFont typeface="Arial" pitchFamily="34" charset="0"/>
              <a:buChar char="•"/>
              <a:defRPr/>
            </a:pPr>
            <a:endParaRPr lang="tr-TR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624221" indent="-455161">
              <a:buFont typeface="Arial" pitchFamily="34" charset="0"/>
              <a:buChar char="•"/>
              <a:defRPr/>
            </a:pPr>
            <a:endParaRPr lang="tr-TR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624221" indent="-455161">
              <a:buFont typeface="Calibri" pitchFamily="34" charset="0"/>
              <a:buChar char="*"/>
              <a:defRPr/>
            </a:pPr>
            <a:r>
              <a:rPr lang="tr-TR" sz="4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Periferik</a:t>
            </a:r>
            <a:r>
              <a:rPr lang="tr-TR" sz="4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damar hastalığı, </a:t>
            </a:r>
            <a:r>
              <a:rPr lang="tr-TR" sz="4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iskemi</a:t>
            </a:r>
            <a:r>
              <a:rPr lang="tr-TR" sz="4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marL="624221" indent="-455161">
              <a:buFont typeface="Calibri" pitchFamily="34" charset="0"/>
              <a:buChar char="*"/>
              <a:defRPr/>
            </a:pPr>
            <a:endParaRPr lang="tr-TR" sz="4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624221" indent="-455161">
              <a:buFont typeface="Calibri" pitchFamily="34" charset="0"/>
              <a:buChar char="*"/>
              <a:defRPr/>
            </a:pPr>
            <a:r>
              <a:rPr lang="tr-TR" sz="4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Periferik</a:t>
            </a:r>
            <a:r>
              <a:rPr lang="tr-TR" sz="4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tr-TR" sz="4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nöropati</a:t>
            </a:r>
            <a:r>
              <a:rPr lang="tr-TR" sz="4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sonucu tekrarlayan travma</a:t>
            </a:r>
          </a:p>
          <a:p>
            <a:pPr marL="624221" indent="-455161">
              <a:buFont typeface="Calibri" pitchFamily="34" charset="0"/>
              <a:buChar char="*"/>
              <a:defRPr/>
            </a:pPr>
            <a:endParaRPr lang="tr-TR" sz="4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624221" indent="-455161">
              <a:buFont typeface="Calibri" pitchFamily="34" charset="0"/>
              <a:buChar char="*"/>
              <a:defRPr/>
            </a:pPr>
            <a:r>
              <a:rPr lang="tr-TR" sz="4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Basınç noktalarında değişim ve vücut ağırlığının dağılımında sorun</a:t>
            </a:r>
          </a:p>
          <a:p>
            <a:pPr marL="624221" indent="-455161">
              <a:defRPr/>
            </a:pPr>
            <a:r>
              <a:rPr lang="tr-TR" sz="4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marL="624221" indent="-455161">
              <a:buFont typeface="Calibri" pitchFamily="34" charset="0"/>
              <a:buChar char="*"/>
              <a:defRPr/>
            </a:pPr>
            <a:r>
              <a:rPr lang="tr-TR" sz="4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Anemi </a:t>
            </a:r>
          </a:p>
          <a:p>
            <a:pPr marL="624221" indent="-455161">
              <a:buFont typeface="Calibri" pitchFamily="34" charset="0"/>
              <a:buChar char="*"/>
              <a:defRPr/>
            </a:pPr>
            <a:endParaRPr lang="tr-TR" sz="4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624221" indent="-455161">
              <a:buFont typeface="Calibri" pitchFamily="34" charset="0"/>
              <a:buChar char="*"/>
              <a:defRPr/>
            </a:pPr>
            <a:r>
              <a:rPr lang="tr-TR" sz="4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Kendi kendine ayak muayenesinin yapılmaması ve bakım eksikliği</a:t>
            </a:r>
          </a:p>
          <a:p>
            <a:pPr marL="624221" indent="-455161">
              <a:defRPr/>
            </a:pPr>
            <a:r>
              <a:rPr lang="tr-TR" sz="4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marL="624221" indent="-455161">
              <a:buFont typeface="Calibri" pitchFamily="34" charset="0"/>
              <a:buChar char="*"/>
              <a:defRPr/>
            </a:pPr>
            <a:r>
              <a:rPr lang="tr-TR" sz="4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Bakteriyal</a:t>
            </a:r>
            <a:r>
              <a:rPr lang="tr-TR" sz="4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ve </a:t>
            </a:r>
            <a:r>
              <a:rPr lang="tr-TR" sz="4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fungal</a:t>
            </a:r>
            <a:r>
              <a:rPr lang="tr-TR" sz="4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enfeksiyon </a:t>
            </a:r>
          </a:p>
          <a:p>
            <a:pPr marL="624221" indent="-455161">
              <a:buFont typeface="Calibri" pitchFamily="34" charset="0"/>
              <a:buChar char="*"/>
              <a:defRPr/>
            </a:pPr>
            <a:endParaRPr lang="tr-TR" sz="4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624221" indent="-455161">
              <a:buFont typeface="Calibri" pitchFamily="34" charset="0"/>
              <a:buChar char="*"/>
              <a:defRPr/>
            </a:pPr>
            <a:r>
              <a:rPr lang="tr-TR" sz="4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Kötü </a:t>
            </a:r>
            <a:r>
              <a:rPr lang="tr-TR" sz="4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glisemik</a:t>
            </a:r>
            <a:r>
              <a:rPr lang="tr-TR" sz="4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kontrol </a:t>
            </a:r>
          </a:p>
          <a:p>
            <a:pPr marL="624221" indent="-455161">
              <a:buFont typeface="Calibri" pitchFamily="34" charset="0"/>
              <a:buChar char="*"/>
              <a:defRPr/>
            </a:pPr>
            <a:endParaRPr lang="tr-TR" sz="4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624221" indent="-455161">
              <a:buFont typeface="Calibri" pitchFamily="34" charset="0"/>
              <a:buChar char="*"/>
              <a:defRPr/>
            </a:pPr>
            <a:r>
              <a:rPr lang="tr-TR" sz="4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Obezite</a:t>
            </a:r>
            <a:r>
              <a:rPr lang="tr-TR" sz="4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marL="624221" indent="-455161">
              <a:defRPr/>
            </a:pPr>
            <a:endParaRPr lang="tr-TR" sz="4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624221" indent="-455161">
              <a:buFont typeface="Calibri" pitchFamily="34" charset="0"/>
              <a:buChar char="*"/>
              <a:defRPr/>
            </a:pPr>
            <a:r>
              <a:rPr lang="tr-TR" sz="4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Yaş</a:t>
            </a:r>
          </a:p>
          <a:p>
            <a:pPr marL="624221" indent="-455161">
              <a:buFont typeface="Calibri" pitchFamily="34" charset="0"/>
              <a:buChar char="*"/>
              <a:defRPr/>
            </a:pPr>
            <a:endParaRPr lang="tr-TR" sz="4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624221" indent="-455161">
              <a:buFont typeface="Calibri" pitchFamily="34" charset="0"/>
              <a:buChar char="*"/>
              <a:defRPr/>
            </a:pPr>
            <a:r>
              <a:rPr lang="es-ES" sz="4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KAH, Sigara ve alkol alışkanlığı </a:t>
            </a:r>
            <a:endParaRPr lang="tr-TR" sz="4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624221" indent="-455161">
              <a:buFont typeface="Calibri" pitchFamily="34" charset="0"/>
              <a:buChar char="*"/>
              <a:defRPr/>
            </a:pPr>
            <a:endParaRPr lang="es-ES" sz="4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624221" indent="-455161">
              <a:buFont typeface="Calibri" pitchFamily="34" charset="0"/>
              <a:buChar char="*"/>
              <a:defRPr/>
            </a:pPr>
            <a:r>
              <a:rPr lang="tr-TR" sz="4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Çekiç parmak, topuk dikeni, </a:t>
            </a:r>
            <a:r>
              <a:rPr lang="tr-TR" sz="4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charcot</a:t>
            </a:r>
            <a:r>
              <a:rPr lang="tr-TR" sz="4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eklemi, </a:t>
            </a:r>
            <a:r>
              <a:rPr lang="tr-TR" sz="4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hallux</a:t>
            </a:r>
            <a:r>
              <a:rPr lang="tr-TR" sz="4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tr-TR" sz="4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limitus</a:t>
            </a:r>
            <a:r>
              <a:rPr lang="tr-TR" sz="4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gibi ayak </a:t>
            </a:r>
            <a:r>
              <a:rPr lang="tr-TR" sz="4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deformiteleri</a:t>
            </a:r>
            <a:r>
              <a:rPr lang="tr-TR" sz="4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marL="624221" indent="-455161">
              <a:buFont typeface="Calibri" pitchFamily="34" charset="0"/>
              <a:buChar char="*"/>
              <a:defRPr/>
            </a:pPr>
            <a:endParaRPr lang="tr-TR" sz="4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624221" indent="-455161">
              <a:buFont typeface="Calibri" pitchFamily="34" charset="0"/>
              <a:buChar char="*"/>
              <a:defRPr/>
            </a:pPr>
            <a:r>
              <a:rPr lang="tr-TR" sz="4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Önceden ayak ülseri hikayesinin varlığı </a:t>
            </a:r>
          </a:p>
          <a:p>
            <a:pPr marL="624221" indent="-455161">
              <a:buFont typeface="Arial" pitchFamily="34" charset="0"/>
              <a:buChar char="•"/>
              <a:defRPr/>
            </a:pPr>
            <a:endParaRPr lang="tr-TR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5364" name="Picture 5" descr="risk ile ilgili görsel sonuc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31200" y="2946401"/>
            <a:ext cx="4199467" cy="2858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/>
          </p:cNvSpPr>
          <p:nvPr>
            <p:ph type="title"/>
          </p:nvPr>
        </p:nvSpPr>
        <p:spPr>
          <a:xfrm>
            <a:off x="0" y="221081"/>
            <a:ext cx="13004800" cy="1781658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tr-TR" sz="5700" dirty="0" smtClean="0">
                <a:solidFill>
                  <a:schemeClr val="accent1">
                    <a:satMod val="150000"/>
                  </a:schemeClr>
                </a:solidFill>
              </a:rPr>
              <a:t/>
            </a:r>
            <a:br>
              <a:rPr lang="tr-TR" sz="5700" dirty="0" smtClean="0">
                <a:solidFill>
                  <a:schemeClr val="accent1">
                    <a:satMod val="150000"/>
                  </a:schemeClr>
                </a:solidFill>
              </a:rPr>
            </a:br>
            <a:r>
              <a:rPr lang="tr-TR" sz="5100" dirty="0" smtClean="0">
                <a:solidFill>
                  <a:schemeClr val="accent1">
                    <a:satMod val="150000"/>
                  </a:schemeClr>
                </a:solidFill>
              </a:rPr>
              <a:t>DİYABETLİNİN AYAĞININ KORUNMASINDA TEMEL İLKELER </a:t>
            </a:r>
            <a:br>
              <a:rPr lang="tr-TR" sz="5100" dirty="0" smtClean="0">
                <a:solidFill>
                  <a:schemeClr val="accent1">
                    <a:satMod val="150000"/>
                  </a:schemeClr>
                </a:solidFill>
              </a:rPr>
            </a:br>
            <a:endParaRPr lang="tr-TR" sz="5100" dirty="0" smtClean="0">
              <a:solidFill>
                <a:schemeClr val="accent1">
                  <a:satMod val="150000"/>
                </a:schemeClr>
              </a:solidFill>
            </a:endParaRPr>
          </a:p>
        </p:txBody>
      </p:sp>
      <p:sp>
        <p:nvSpPr>
          <p:cNvPr id="16387" name="Rectangle 3"/>
          <p:cNvSpPr>
            <a:spLocks noGrp="1"/>
          </p:cNvSpPr>
          <p:nvPr>
            <p:ph idx="4294967295"/>
          </p:nvPr>
        </p:nvSpPr>
        <p:spPr>
          <a:xfrm>
            <a:off x="304802" y="2438401"/>
            <a:ext cx="12293599" cy="6807201"/>
          </a:xfrm>
          <a:prstGeom prst="rect">
            <a:avLst/>
          </a:prstGeom>
        </p:spPr>
        <p:txBody>
          <a:bodyPr lIns="130046" tIns="65023" rIns="130046" bIns="65023"/>
          <a:lstStyle/>
          <a:p>
            <a:pPr eaLnBrk="1" hangingPunct="1"/>
            <a:endParaRPr lang="tr-TR" dirty="0" smtClean="0"/>
          </a:p>
          <a:p>
            <a:pPr lvl="1" eaLnBrk="1" hangingPunct="1">
              <a:buFont typeface="Arial" charset="0"/>
              <a:buBlip>
                <a:blip r:embed="rId2"/>
              </a:buBlip>
            </a:pPr>
            <a:r>
              <a:rPr lang="tr-TR" sz="3600" dirty="0" smtClean="0"/>
              <a:t>Riskli ayağın düzenli muayenesi </a:t>
            </a:r>
          </a:p>
          <a:p>
            <a:pPr lvl="1" eaLnBrk="1" hangingPunct="1">
              <a:buFont typeface="Arial" charset="0"/>
              <a:buBlip>
                <a:blip r:embed="rId2"/>
              </a:buBlip>
            </a:pPr>
            <a:r>
              <a:rPr lang="tr-TR" sz="3600" dirty="0" smtClean="0"/>
              <a:t>Risk faktörlerinin tanılanması </a:t>
            </a:r>
          </a:p>
          <a:p>
            <a:pPr lvl="1" eaLnBrk="1" hangingPunct="1">
              <a:buFont typeface="Arial" charset="0"/>
              <a:buBlip>
                <a:blip r:embed="rId2"/>
              </a:buBlip>
            </a:pPr>
            <a:r>
              <a:rPr lang="tr-TR" sz="3600" dirty="0" smtClean="0"/>
              <a:t>Diyabetlinin, ailesinin ve sağlık personelinin eğitilmesi </a:t>
            </a:r>
          </a:p>
          <a:p>
            <a:pPr lvl="1" eaLnBrk="1" hangingPunct="1">
              <a:buFont typeface="Arial" charset="0"/>
              <a:buBlip>
                <a:blip r:embed="rId2"/>
              </a:buBlip>
            </a:pPr>
            <a:r>
              <a:rPr lang="tr-TR" sz="3600" dirty="0" smtClean="0"/>
              <a:t>Uygun ayakkabı </a:t>
            </a:r>
          </a:p>
          <a:p>
            <a:pPr lvl="1" eaLnBrk="1" hangingPunct="1">
              <a:buFont typeface="Arial" charset="0"/>
              <a:buBlip>
                <a:blip r:embed="rId2"/>
              </a:buBlip>
            </a:pPr>
            <a:r>
              <a:rPr lang="tr-TR" sz="3600" dirty="0" err="1" smtClean="0"/>
              <a:t>Non</a:t>
            </a:r>
            <a:r>
              <a:rPr lang="tr-TR" sz="3600" dirty="0" smtClean="0"/>
              <a:t> </a:t>
            </a:r>
            <a:r>
              <a:rPr lang="tr-TR" sz="3600" dirty="0" err="1" smtClean="0"/>
              <a:t>ülseratif</a:t>
            </a:r>
            <a:r>
              <a:rPr lang="tr-TR" sz="3600" dirty="0" smtClean="0"/>
              <a:t> patolojinin tedavisi </a:t>
            </a:r>
          </a:p>
          <a:p>
            <a:pPr eaLnBrk="1" hangingPunct="1"/>
            <a:endParaRPr lang="tr-TR" dirty="0" smtClean="0"/>
          </a:p>
        </p:txBody>
      </p:sp>
      <p:pic>
        <p:nvPicPr>
          <p:cNvPr id="16388" name="Picture 4" descr="C:\Users\Genel\Desktop\shutterstock_17636687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45601" y="5486400"/>
            <a:ext cx="3348284" cy="3278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 l="33131" t="16731" r="34906" b="13818"/>
          <a:stretch>
            <a:fillRect/>
          </a:stretch>
        </p:blipFill>
        <p:spPr>
          <a:xfrm>
            <a:off x="2844774" y="213862"/>
            <a:ext cx="7416852" cy="9065640"/>
          </a:xfrm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1 Başlık"/>
          <p:cNvSpPr>
            <a:spLocks noGrp="1"/>
          </p:cNvSpPr>
          <p:nvPr>
            <p:ph type="title"/>
          </p:nvPr>
        </p:nvSpPr>
        <p:spPr>
          <a:xfrm>
            <a:off x="975360" y="3023616"/>
            <a:ext cx="11054080" cy="784830"/>
          </a:xfrm>
        </p:spPr>
        <p:txBody>
          <a:bodyPr/>
          <a:lstStyle/>
          <a:p>
            <a:pPr algn="ctr">
              <a:defRPr/>
            </a:pPr>
            <a:r>
              <a:rPr lang="tr-TR" sz="5100" dirty="0" smtClean="0">
                <a:solidFill>
                  <a:schemeClr val="accent1">
                    <a:satMod val="150000"/>
                  </a:schemeClr>
                </a:solidFill>
              </a:rPr>
              <a:t>Diyabetik Ayak Yaralarında Sınıflama</a:t>
            </a:r>
          </a:p>
        </p:txBody>
      </p:sp>
      <p:graphicFrame>
        <p:nvGraphicFramePr>
          <p:cNvPr id="4" name="3 İçerik Yer Tutucusu"/>
          <p:cNvGraphicFramePr>
            <a:graphicFrameLocks noGrp="1"/>
          </p:cNvGraphicFramePr>
          <p:nvPr>
            <p:ph idx="4294967295"/>
          </p:nvPr>
        </p:nvGraphicFramePr>
        <p:xfrm>
          <a:off x="1422400" y="2738685"/>
          <a:ext cx="9753669" cy="5181637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19234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301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08611">
                <a:tc>
                  <a:txBody>
                    <a:bodyPr/>
                    <a:lstStyle/>
                    <a:p>
                      <a:r>
                        <a:rPr lang="tr-TR" sz="2800" b="0" dirty="0" smtClean="0">
                          <a:latin typeface="Times New Roman" pitchFamily="18" charset="0"/>
                        </a:rPr>
                        <a:t>Evre 0 </a:t>
                      </a:r>
                      <a:endParaRPr lang="tr-TR" sz="2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0048" marR="130048" marT="65024" marB="65024"/>
                </a:tc>
                <a:tc>
                  <a:txBody>
                    <a:bodyPr/>
                    <a:lstStyle/>
                    <a:p>
                      <a:r>
                        <a:rPr lang="tr-TR" sz="2600" b="0" dirty="0" smtClean="0">
                          <a:latin typeface="Times New Roman" pitchFamily="18" charset="0"/>
                        </a:rPr>
                        <a:t>Sağlam deri ile birlikte kemik çıkıntısı ve/veya </a:t>
                      </a:r>
                      <a:r>
                        <a:rPr lang="tr-TR" sz="2600" b="0" dirty="0" err="1" smtClean="0">
                          <a:latin typeface="Times New Roman" pitchFamily="18" charset="0"/>
                        </a:rPr>
                        <a:t>kallus</a:t>
                      </a:r>
                      <a:r>
                        <a:rPr lang="tr-TR" sz="2600" b="0" dirty="0" smtClean="0">
                          <a:latin typeface="Times New Roman" pitchFamily="18" charset="0"/>
                        </a:rPr>
                        <a:t> oluşumu (</a:t>
                      </a:r>
                      <a:r>
                        <a:rPr lang="tr-TR" sz="2600" b="0" dirty="0" err="1" smtClean="0">
                          <a:latin typeface="Times New Roman" pitchFamily="18" charset="0"/>
                        </a:rPr>
                        <a:t>ülserasyon</a:t>
                      </a:r>
                      <a:r>
                        <a:rPr lang="tr-TR" sz="2600" b="0" dirty="0" smtClean="0">
                          <a:latin typeface="Times New Roman" pitchFamily="18" charset="0"/>
                        </a:rPr>
                        <a:t> için riskli)</a:t>
                      </a:r>
                      <a:endParaRPr lang="tr-TR" sz="2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0048" marR="130048" marT="65024" marB="6502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6282">
                <a:tc>
                  <a:txBody>
                    <a:bodyPr/>
                    <a:lstStyle/>
                    <a:p>
                      <a:r>
                        <a:rPr lang="tr-TR" sz="2800" dirty="0" smtClean="0">
                          <a:latin typeface="Times New Roman" pitchFamily="18" charset="0"/>
                        </a:rPr>
                        <a:t>Evre 1</a:t>
                      </a:r>
                      <a:endParaRPr lang="tr-TR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0048" marR="130048" marT="65024" marB="65024"/>
                </a:tc>
                <a:tc>
                  <a:txBody>
                    <a:bodyPr/>
                    <a:lstStyle/>
                    <a:p>
                      <a:r>
                        <a:rPr lang="tr-TR" sz="2600" dirty="0" smtClean="0">
                          <a:latin typeface="Times New Roman" pitchFamily="18" charset="0"/>
                        </a:rPr>
                        <a:t>Derin dokulara yayılımı olmayan </a:t>
                      </a:r>
                      <a:r>
                        <a:rPr lang="tr-TR" sz="2600" dirty="0" err="1" smtClean="0">
                          <a:latin typeface="Times New Roman" pitchFamily="18" charset="0"/>
                        </a:rPr>
                        <a:t>yüzeyel</a:t>
                      </a:r>
                      <a:r>
                        <a:rPr lang="tr-TR" sz="2600" dirty="0" smtClean="0">
                          <a:latin typeface="Times New Roman" pitchFamily="18" charset="0"/>
                        </a:rPr>
                        <a:t> ülser </a:t>
                      </a:r>
                      <a:endParaRPr lang="tr-TR" sz="2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0048" marR="130048" marT="65024" marB="6502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556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800" dirty="0" smtClean="0">
                          <a:latin typeface="Times New Roman" pitchFamily="18" charset="0"/>
                        </a:rPr>
                        <a:t>Evre 2 </a:t>
                      </a:r>
                      <a:endParaRPr lang="tr-TR" sz="28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0048" marR="130048" marT="65024" marB="65024"/>
                </a:tc>
                <a:tc>
                  <a:txBody>
                    <a:bodyPr/>
                    <a:lstStyle/>
                    <a:p>
                      <a:r>
                        <a:rPr lang="tr-TR" sz="2600" dirty="0" err="1" smtClean="0">
                          <a:latin typeface="Times New Roman" pitchFamily="18" charset="0"/>
                        </a:rPr>
                        <a:t>Tendon</a:t>
                      </a:r>
                      <a:r>
                        <a:rPr lang="tr-TR" sz="2600" dirty="0" smtClean="0">
                          <a:latin typeface="Times New Roman" pitchFamily="18" charset="0"/>
                        </a:rPr>
                        <a:t>, kemik, </a:t>
                      </a:r>
                      <a:r>
                        <a:rPr lang="tr-TR" sz="2600" dirty="0" err="1" smtClean="0">
                          <a:latin typeface="Times New Roman" pitchFamily="18" charset="0"/>
                        </a:rPr>
                        <a:t>ligaman</a:t>
                      </a:r>
                      <a:r>
                        <a:rPr lang="tr-TR" sz="2600" dirty="0" smtClean="0">
                          <a:latin typeface="Times New Roman" pitchFamily="18" charset="0"/>
                        </a:rPr>
                        <a:t> veya eklemleri tutan derin ülser </a:t>
                      </a:r>
                      <a:endParaRPr lang="tr-TR" sz="2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0048" marR="130048" marT="65024" marB="65024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6282">
                <a:tc>
                  <a:txBody>
                    <a:bodyPr/>
                    <a:lstStyle/>
                    <a:p>
                      <a:r>
                        <a:rPr lang="tr-TR" sz="2800" dirty="0" smtClean="0">
                          <a:latin typeface="Times New Roman" pitchFamily="18" charset="0"/>
                        </a:rPr>
                        <a:t>Evre</a:t>
                      </a:r>
                      <a:r>
                        <a:rPr lang="tr-TR" sz="2800" baseline="0" dirty="0" smtClean="0">
                          <a:latin typeface="Times New Roman" pitchFamily="18" charset="0"/>
                        </a:rPr>
                        <a:t> 3 </a:t>
                      </a:r>
                      <a:endParaRPr lang="tr-TR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0048" marR="130048" marT="65024" marB="65024"/>
                </a:tc>
                <a:tc>
                  <a:txBody>
                    <a:bodyPr/>
                    <a:lstStyle/>
                    <a:p>
                      <a:r>
                        <a:rPr lang="tr-TR" sz="2600" dirty="0" err="1" smtClean="0">
                          <a:latin typeface="Times New Roman" pitchFamily="18" charset="0"/>
                        </a:rPr>
                        <a:t>Abse</a:t>
                      </a:r>
                      <a:r>
                        <a:rPr lang="tr-TR" sz="2600" dirty="0" smtClean="0">
                          <a:latin typeface="Times New Roman" pitchFamily="18" charset="0"/>
                        </a:rPr>
                        <a:t> ve/veya </a:t>
                      </a:r>
                      <a:r>
                        <a:rPr lang="tr-TR" sz="2600" dirty="0" err="1" smtClean="0">
                          <a:latin typeface="Times New Roman" pitchFamily="18" charset="0"/>
                        </a:rPr>
                        <a:t>osteomiyeliti</a:t>
                      </a:r>
                      <a:r>
                        <a:rPr lang="tr-TR" sz="2600" dirty="0" smtClean="0">
                          <a:latin typeface="Times New Roman" pitchFamily="18" charset="0"/>
                        </a:rPr>
                        <a:t> içeren derin ülser</a:t>
                      </a:r>
                      <a:endParaRPr lang="tr-TR" sz="2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0048" marR="130048" marT="65024" marB="65024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6282">
                <a:tc>
                  <a:txBody>
                    <a:bodyPr/>
                    <a:lstStyle/>
                    <a:p>
                      <a:r>
                        <a:rPr lang="tr-TR" sz="2800" dirty="0" smtClean="0">
                          <a:latin typeface="Times New Roman" pitchFamily="18" charset="0"/>
                        </a:rPr>
                        <a:t>Evre 4 </a:t>
                      </a:r>
                      <a:endParaRPr lang="tr-TR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0048" marR="130048" marT="65024" marB="65024"/>
                </a:tc>
                <a:tc>
                  <a:txBody>
                    <a:bodyPr/>
                    <a:lstStyle/>
                    <a:p>
                      <a:r>
                        <a:rPr lang="tr-TR" sz="2600" dirty="0" smtClean="0">
                          <a:latin typeface="Times New Roman" pitchFamily="18" charset="0"/>
                        </a:rPr>
                        <a:t>Parmakları ve/veya </a:t>
                      </a:r>
                      <a:r>
                        <a:rPr lang="tr-TR" sz="2600" dirty="0" err="1" smtClean="0">
                          <a:latin typeface="Times New Roman" pitchFamily="18" charset="0"/>
                        </a:rPr>
                        <a:t>metatarsları</a:t>
                      </a:r>
                      <a:r>
                        <a:rPr lang="tr-TR" sz="2600" dirty="0" smtClean="0">
                          <a:latin typeface="Times New Roman" pitchFamily="18" charset="0"/>
                        </a:rPr>
                        <a:t> tutan </a:t>
                      </a:r>
                      <a:r>
                        <a:rPr lang="tr-TR" sz="2600" dirty="0" err="1" smtClean="0">
                          <a:latin typeface="Times New Roman" pitchFamily="18" charset="0"/>
                        </a:rPr>
                        <a:t>gangren</a:t>
                      </a:r>
                      <a:r>
                        <a:rPr lang="tr-TR" sz="2600" dirty="0" smtClean="0">
                          <a:latin typeface="Times New Roman" pitchFamily="18" charset="0"/>
                        </a:rPr>
                        <a:t> </a:t>
                      </a:r>
                      <a:endParaRPr lang="tr-TR" sz="2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0048" marR="130048" marT="65024" marB="65024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08611">
                <a:tc>
                  <a:txBody>
                    <a:bodyPr/>
                    <a:lstStyle/>
                    <a:p>
                      <a:r>
                        <a:rPr lang="tr-TR" sz="2800" dirty="0" smtClean="0">
                          <a:latin typeface="Times New Roman" pitchFamily="18" charset="0"/>
                        </a:rPr>
                        <a:t>Evre 5 </a:t>
                      </a:r>
                      <a:endParaRPr lang="tr-TR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0048" marR="130048" marT="65024" marB="65024"/>
                </a:tc>
                <a:tc>
                  <a:txBody>
                    <a:bodyPr/>
                    <a:lstStyle/>
                    <a:p>
                      <a:r>
                        <a:rPr lang="tr-TR" sz="2600" dirty="0" smtClean="0">
                          <a:latin typeface="Times New Roman" pitchFamily="18" charset="0"/>
                        </a:rPr>
                        <a:t>Kurtarılamayacak düzeyde ve </a:t>
                      </a:r>
                      <a:r>
                        <a:rPr lang="tr-TR" sz="2600" dirty="0" err="1" smtClean="0">
                          <a:latin typeface="Times New Roman" pitchFamily="18" charset="0"/>
                        </a:rPr>
                        <a:t>amputasyon</a:t>
                      </a:r>
                      <a:r>
                        <a:rPr lang="tr-TR" sz="2600" dirty="0" smtClean="0">
                          <a:latin typeface="Times New Roman" pitchFamily="18" charset="0"/>
                        </a:rPr>
                        <a:t> gerektiren topuk veya ayağın bütününün </a:t>
                      </a:r>
                      <a:r>
                        <a:rPr lang="tr-TR" sz="2600" dirty="0" err="1" smtClean="0">
                          <a:latin typeface="Times New Roman" pitchFamily="18" charset="0"/>
                        </a:rPr>
                        <a:t>gangreni</a:t>
                      </a:r>
                      <a:r>
                        <a:rPr lang="tr-TR" sz="2600" dirty="0" smtClean="0">
                          <a:latin typeface="Times New Roman" pitchFamily="18" charset="0"/>
                        </a:rPr>
                        <a:t> </a:t>
                      </a:r>
                      <a:endParaRPr lang="tr-TR" sz="2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0048" marR="130048" marT="65024" marB="65024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8458" name="4 Metin kutusu"/>
          <p:cNvSpPr txBox="1">
            <a:spLocks noChangeArrowheads="1"/>
          </p:cNvSpPr>
          <p:nvPr/>
        </p:nvSpPr>
        <p:spPr bwMode="auto">
          <a:xfrm>
            <a:off x="3759201" y="8128000"/>
            <a:ext cx="5170311" cy="408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046" tIns="65023" rIns="130046" bIns="65023">
            <a:spAutoFit/>
          </a:bodyPr>
          <a:lstStyle/>
          <a:p>
            <a:pPr algn="ctr"/>
            <a:r>
              <a:rPr lang="tr-TR" b="1" dirty="0">
                <a:cs typeface="Times New Roman" pitchFamily="18" charset="0"/>
              </a:rPr>
              <a:t>WAGNER SINIFLAMASI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1 Başlık"/>
          <p:cNvSpPr>
            <a:spLocks noGrp="1"/>
          </p:cNvSpPr>
          <p:nvPr>
            <p:ph type="title"/>
          </p:nvPr>
        </p:nvSpPr>
        <p:spPr>
          <a:xfrm>
            <a:off x="975360" y="3023616"/>
            <a:ext cx="11054080" cy="784830"/>
          </a:xfrm>
        </p:spPr>
        <p:txBody>
          <a:bodyPr/>
          <a:lstStyle/>
          <a:p>
            <a:pPr algn="ctr">
              <a:defRPr/>
            </a:pPr>
            <a:r>
              <a:rPr lang="tr-TR" sz="5100" dirty="0" err="1" smtClean="0">
                <a:solidFill>
                  <a:schemeClr val="accent1">
                    <a:satMod val="150000"/>
                  </a:schemeClr>
                </a:solidFill>
              </a:rPr>
              <a:t>Teksas</a:t>
            </a:r>
            <a:r>
              <a:rPr lang="tr-TR" sz="5100" dirty="0" smtClean="0">
                <a:solidFill>
                  <a:schemeClr val="accent1">
                    <a:satMod val="150000"/>
                  </a:schemeClr>
                </a:solidFill>
              </a:rPr>
              <a:t> Üniversitesi Ülser Sınıflaması</a:t>
            </a:r>
          </a:p>
        </p:txBody>
      </p:sp>
      <p:pic>
        <p:nvPicPr>
          <p:cNvPr id="21507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 l="37291" t="61044" r="37914" b="18611"/>
          <a:stretch>
            <a:fillRect/>
          </a:stretch>
        </p:blipFill>
        <p:spPr>
          <a:xfrm>
            <a:off x="1930401" y="3048001"/>
            <a:ext cx="9464604" cy="4368801"/>
          </a:xfrm>
          <a:prstGeom prst="rect">
            <a:avLst/>
          </a:prstGeom>
          <a:ln w="38100" cap="sq">
            <a:solidFill>
              <a:srgbClr val="0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1 Başlık"/>
          <p:cNvSpPr>
            <a:spLocks noGrp="1"/>
          </p:cNvSpPr>
          <p:nvPr>
            <p:ph type="title"/>
          </p:nvPr>
        </p:nvSpPr>
        <p:spPr>
          <a:xfrm>
            <a:off x="863600" y="685800"/>
            <a:ext cx="11054080" cy="877163"/>
          </a:xfrm>
        </p:spPr>
        <p:txBody>
          <a:bodyPr/>
          <a:lstStyle/>
          <a:p>
            <a:pPr algn="ctr">
              <a:defRPr/>
            </a:pPr>
            <a:r>
              <a:rPr lang="tr-TR" sz="5700" dirty="0" smtClean="0">
                <a:solidFill>
                  <a:schemeClr val="accent1">
                    <a:satMod val="150000"/>
                  </a:schemeClr>
                </a:solidFill>
              </a:rPr>
              <a:t>AYAK MUAYENESİ </a:t>
            </a:r>
          </a:p>
        </p:txBody>
      </p:sp>
      <p:sp>
        <p:nvSpPr>
          <p:cNvPr id="20483" name="2 İçerik Yer Tutucusu"/>
          <p:cNvSpPr>
            <a:spLocks noGrp="1"/>
          </p:cNvSpPr>
          <p:nvPr>
            <p:ph idx="4294967295"/>
          </p:nvPr>
        </p:nvSpPr>
        <p:spPr>
          <a:xfrm>
            <a:off x="609601" y="2209800"/>
            <a:ext cx="11744960" cy="5055741"/>
          </a:xfrm>
          <a:prstGeom prst="rect">
            <a:avLst/>
          </a:prstGeom>
        </p:spPr>
        <p:txBody>
          <a:bodyPr lIns="130046" tIns="65023" rIns="130046" bIns="65023"/>
          <a:lstStyle/>
          <a:p>
            <a:endParaRPr lang="tr-TR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Font typeface="Times New Roman" pitchFamily="18" charset="0"/>
              <a:buChar char="*"/>
            </a:pPr>
            <a:r>
              <a:rPr lang="tr-TR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Öykü </a:t>
            </a:r>
          </a:p>
          <a:p>
            <a:pPr>
              <a:buFont typeface="Times New Roman" pitchFamily="18" charset="0"/>
              <a:buChar char="*"/>
            </a:pPr>
            <a:r>
              <a:rPr lang="tr-TR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Cilt değerlendirmesi </a:t>
            </a:r>
          </a:p>
          <a:p>
            <a:pPr>
              <a:buFont typeface="Times New Roman" pitchFamily="18" charset="0"/>
              <a:buChar char="*"/>
            </a:pPr>
            <a:r>
              <a:rPr lang="tr-TR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Renk kontrolü </a:t>
            </a:r>
          </a:p>
          <a:p>
            <a:pPr>
              <a:buFont typeface="Times New Roman" pitchFamily="18" charset="0"/>
              <a:buChar char="*"/>
            </a:pPr>
            <a:r>
              <a:rPr lang="tr-TR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Isı kontrolü </a:t>
            </a:r>
          </a:p>
          <a:p>
            <a:pPr>
              <a:buFont typeface="Times New Roman" pitchFamily="18" charset="0"/>
              <a:buChar char="*"/>
            </a:pPr>
            <a:r>
              <a:rPr lang="tr-TR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Ödem, </a:t>
            </a:r>
            <a:r>
              <a:rPr lang="tr-TR" sz="3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deformite</a:t>
            </a:r>
            <a:r>
              <a:rPr lang="tr-TR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kontrolü </a:t>
            </a:r>
          </a:p>
          <a:p>
            <a:pPr>
              <a:buFont typeface="Times New Roman" pitchFamily="18" charset="0"/>
              <a:buChar char="*"/>
            </a:pPr>
            <a:r>
              <a:rPr lang="tr-TR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Tırnakların kontrolü </a:t>
            </a:r>
          </a:p>
          <a:p>
            <a:pPr>
              <a:buFont typeface="Times New Roman" pitchFamily="18" charset="0"/>
              <a:buChar char="*"/>
            </a:pPr>
            <a:r>
              <a:rPr lang="tr-TR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Nabızların kontrolü </a:t>
            </a:r>
          </a:p>
          <a:p>
            <a:pPr eaLnBrk="1" hangingPunct="1"/>
            <a:endParaRPr lang="tr-TR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168400" y="457200"/>
            <a:ext cx="11054080" cy="2048255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tr-TR" dirty="0" smtClean="0"/>
              <a:t/>
            </a:r>
            <a:br>
              <a:rPr lang="tr-TR" dirty="0" smtClean="0"/>
            </a:br>
            <a:r>
              <a:rPr lang="tr-TR" dirty="0" smtClean="0"/>
              <a:t/>
            </a:r>
            <a:br>
              <a:rPr lang="tr-TR" dirty="0" smtClean="0"/>
            </a:br>
            <a:r>
              <a:rPr lang="tr-TR" dirty="0" smtClean="0">
                <a:solidFill>
                  <a:schemeClr val="tx1"/>
                </a:solidFill>
              </a:rPr>
              <a:t>ÖYKÜ</a:t>
            </a:r>
            <a:r>
              <a:rPr lang="tr-TR" dirty="0" smtClean="0"/>
              <a:t> </a:t>
            </a:r>
            <a:br>
              <a:rPr lang="tr-TR" dirty="0" smtClean="0"/>
            </a:br>
            <a:r>
              <a:rPr lang="tr-TR" dirty="0" smtClean="0"/>
              <a:t/>
            </a:r>
            <a:br>
              <a:rPr lang="tr-TR" dirty="0" smtClean="0"/>
            </a:br>
            <a:endParaRPr lang="tr-TR" dirty="0"/>
          </a:p>
        </p:txBody>
      </p:sp>
      <p:sp>
        <p:nvSpPr>
          <p:cNvPr id="21507" name="2 İçerik Yer Tutucusu"/>
          <p:cNvSpPr>
            <a:spLocks noGrp="1"/>
          </p:cNvSpPr>
          <p:nvPr>
            <p:ph idx="4294967295"/>
          </p:nvPr>
        </p:nvSpPr>
        <p:spPr>
          <a:xfrm>
            <a:off x="1016000" y="2895600"/>
            <a:ext cx="11704320" cy="5086519"/>
          </a:xfrm>
          <a:prstGeom prst="rect">
            <a:avLst/>
          </a:prstGeom>
        </p:spPr>
        <p:txBody>
          <a:bodyPr lIns="130046" tIns="65023" rIns="130046" bIns="65023"/>
          <a:lstStyle/>
          <a:p>
            <a:pPr>
              <a:buFont typeface="Times New Roman" pitchFamily="18" charset="0"/>
              <a:buChar char="*"/>
            </a:pPr>
            <a:r>
              <a:rPr lang="tr-TR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Önceki ülser/</a:t>
            </a:r>
            <a:r>
              <a:rPr lang="tr-TR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amputasyon</a:t>
            </a:r>
            <a:r>
              <a:rPr lang="tr-TR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öyküsü </a:t>
            </a:r>
          </a:p>
          <a:p>
            <a:pPr>
              <a:buFont typeface="Times New Roman" pitchFamily="18" charset="0"/>
              <a:buChar char="*"/>
            </a:pPr>
            <a:r>
              <a:rPr lang="tr-TR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Nöropatik</a:t>
            </a:r>
            <a:r>
              <a:rPr lang="tr-TR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yakınmalar </a:t>
            </a:r>
          </a:p>
          <a:p>
            <a:pPr>
              <a:buFont typeface="Times New Roman" pitchFamily="18" charset="0"/>
              <a:buChar char="*"/>
            </a:pPr>
            <a:r>
              <a:rPr lang="tr-TR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Vasküler</a:t>
            </a:r>
            <a:r>
              <a:rPr lang="tr-TR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nedenlerle ilgili yakınmaları </a:t>
            </a:r>
          </a:p>
          <a:p>
            <a:pPr>
              <a:buFont typeface="Times New Roman" pitchFamily="18" charset="0"/>
              <a:buChar char="*"/>
            </a:pPr>
            <a:r>
              <a:rPr lang="tr-TR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Ayak bakımı ve koruması yeterliliği </a:t>
            </a:r>
          </a:p>
          <a:p>
            <a:pPr>
              <a:buFont typeface="Times New Roman" pitchFamily="18" charset="0"/>
              <a:buChar char="*"/>
            </a:pPr>
            <a:r>
              <a:rPr lang="tr-TR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Ayak bakımı eğitimi </a:t>
            </a:r>
          </a:p>
          <a:p>
            <a:pPr>
              <a:buFont typeface="Times New Roman" pitchFamily="18" charset="0"/>
              <a:buChar char="*"/>
            </a:pPr>
            <a:r>
              <a:rPr lang="tr-TR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İzlem sıklığı </a:t>
            </a:r>
          </a:p>
          <a:p>
            <a:pPr>
              <a:buFont typeface="Times New Roman" pitchFamily="18" charset="0"/>
              <a:buChar char="*"/>
            </a:pPr>
            <a:r>
              <a:rPr lang="tr-TR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Ülser varsa ülser nedeni </a:t>
            </a:r>
          </a:p>
          <a:p>
            <a:pPr>
              <a:buFont typeface="Times New Roman" pitchFamily="18" charset="0"/>
              <a:buChar char="*"/>
            </a:pPr>
            <a:r>
              <a:rPr lang="tr-TR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Yaşam tarzı, sosyal durumu </a:t>
            </a:r>
          </a:p>
          <a:p>
            <a:pPr>
              <a:buFont typeface="Times New Roman" pitchFamily="18" charset="0"/>
              <a:buChar char="*"/>
            </a:pPr>
            <a:r>
              <a:rPr lang="tr-TR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Sigara kullanımı </a:t>
            </a:r>
          </a:p>
          <a:p>
            <a:endParaRPr lang="tr-TR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1 Başlık"/>
          <p:cNvSpPr>
            <a:spLocks noGrp="1"/>
          </p:cNvSpPr>
          <p:nvPr>
            <p:ph type="title"/>
          </p:nvPr>
        </p:nvSpPr>
        <p:spPr>
          <a:xfrm>
            <a:off x="711200" y="838200"/>
            <a:ext cx="11054080" cy="700192"/>
          </a:xfrm>
        </p:spPr>
        <p:txBody>
          <a:bodyPr/>
          <a:lstStyle/>
          <a:p>
            <a:pPr algn="ctr">
              <a:defRPr/>
            </a:pPr>
            <a:r>
              <a:rPr lang="tr-TR" dirty="0" smtClean="0">
                <a:solidFill>
                  <a:schemeClr val="accent1">
                    <a:satMod val="150000"/>
                  </a:schemeClr>
                </a:solidFill>
              </a:rPr>
              <a:t>Deri Durumu </a:t>
            </a:r>
          </a:p>
        </p:txBody>
      </p:sp>
      <p:graphicFrame>
        <p:nvGraphicFramePr>
          <p:cNvPr id="11" name="10 İçerik Yer Tutucusu"/>
          <p:cNvGraphicFramePr>
            <a:graphicFrameLocks noGrp="1"/>
          </p:cNvGraphicFramePr>
          <p:nvPr>
            <p:ph idx="4294967295"/>
          </p:nvPr>
        </p:nvGraphicFramePr>
        <p:xfrm>
          <a:off x="1244600" y="2286000"/>
          <a:ext cx="10566474" cy="6898640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52832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832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79728">
                <a:tc>
                  <a:txBody>
                    <a:bodyPr/>
                    <a:lstStyle/>
                    <a:p>
                      <a:r>
                        <a:rPr lang="tr-TR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Isı</a:t>
                      </a:r>
                      <a:endParaRPr lang="tr-TR" sz="2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0048" marR="130048" marT="65024" marB="65024"/>
                </a:tc>
                <a:tc>
                  <a:txBody>
                    <a:bodyPr/>
                    <a:lstStyle/>
                    <a:p>
                      <a:r>
                        <a:rPr lang="tr-TR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Artma / azalma </a:t>
                      </a:r>
                    </a:p>
                    <a:p>
                      <a:endParaRPr lang="tr-TR" sz="2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0048" marR="130048" marT="65024" marB="6502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79728">
                <a:tc>
                  <a:txBody>
                    <a:bodyPr/>
                    <a:lstStyle/>
                    <a:p>
                      <a:r>
                        <a:rPr lang="tr-TR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Renk</a:t>
                      </a:r>
                      <a:endParaRPr lang="tr-TR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0048" marR="130048" marT="65024" marB="65024"/>
                </a:tc>
                <a:tc>
                  <a:txBody>
                    <a:bodyPr/>
                    <a:lstStyle/>
                    <a:p>
                      <a:r>
                        <a:rPr lang="tr-TR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Soluk / </a:t>
                      </a:r>
                      <a:r>
                        <a:rPr lang="tr-TR" sz="28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siyanoze</a:t>
                      </a:r>
                      <a:r>
                        <a:rPr lang="tr-TR" sz="28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/ kızarık </a:t>
                      </a:r>
                    </a:p>
                    <a:p>
                      <a:endParaRPr lang="tr-TR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0048" marR="130048" marT="65024" marB="6502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79728">
                <a:tc>
                  <a:txBody>
                    <a:bodyPr/>
                    <a:lstStyle/>
                    <a:p>
                      <a:r>
                        <a:rPr lang="tr-TR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Volüm</a:t>
                      </a:r>
                      <a:endParaRPr lang="tr-TR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0048" marR="130048" marT="65024" marB="65024"/>
                </a:tc>
                <a:tc>
                  <a:txBody>
                    <a:bodyPr/>
                    <a:lstStyle/>
                    <a:p>
                      <a:r>
                        <a:rPr lang="tr-TR" sz="28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Atrofi</a:t>
                      </a:r>
                      <a:r>
                        <a:rPr lang="tr-TR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/ ödem </a:t>
                      </a:r>
                    </a:p>
                    <a:p>
                      <a:endParaRPr lang="tr-TR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0048" marR="130048" marT="65024" marB="65024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79728">
                <a:tc>
                  <a:txBody>
                    <a:bodyPr/>
                    <a:lstStyle/>
                    <a:p>
                      <a:r>
                        <a:rPr lang="tr-TR" sz="28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Tekstüre</a:t>
                      </a:r>
                      <a:r>
                        <a:rPr lang="tr-TR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tr-TR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0048" marR="130048" marT="65024" marB="65024"/>
                </a:tc>
                <a:tc>
                  <a:txBody>
                    <a:bodyPr/>
                    <a:lstStyle/>
                    <a:p>
                      <a:r>
                        <a:rPr lang="tr-TR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Kuru </a:t>
                      </a:r>
                    </a:p>
                    <a:p>
                      <a:endParaRPr lang="tr-TR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0048" marR="130048" marT="65024" marB="65024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79728">
                <a:tc>
                  <a:txBody>
                    <a:bodyPr/>
                    <a:lstStyle/>
                    <a:p>
                      <a:r>
                        <a:rPr lang="tr-TR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Ayak ülseri </a:t>
                      </a:r>
                      <a:endParaRPr lang="tr-TR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0048" marR="130048" marT="65024" marB="65024"/>
                </a:tc>
                <a:tc>
                  <a:txBody>
                    <a:bodyPr/>
                    <a:lstStyle/>
                    <a:p>
                      <a:r>
                        <a:rPr lang="tr-TR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Var ( bası ülseri , </a:t>
                      </a:r>
                      <a:r>
                        <a:rPr lang="tr-TR" sz="28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travmatik</a:t>
                      </a:r>
                      <a:r>
                        <a:rPr lang="tr-TR" sz="28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ülser, </a:t>
                      </a:r>
                      <a:r>
                        <a:rPr lang="tr-TR" sz="28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vasküler</a:t>
                      </a:r>
                      <a:r>
                        <a:rPr lang="tr-TR" sz="28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patoloji </a:t>
                      </a:r>
                      <a:r>
                        <a:rPr lang="tr-TR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tr-TR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0048" marR="130048" marT="65024" marB="65024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1 Başlık"/>
          <p:cNvSpPr>
            <a:spLocks noGrp="1"/>
          </p:cNvSpPr>
          <p:nvPr>
            <p:ph type="title"/>
          </p:nvPr>
        </p:nvSpPr>
        <p:spPr>
          <a:xfrm>
            <a:off x="975360" y="3023616"/>
            <a:ext cx="11054080" cy="877163"/>
          </a:xfrm>
        </p:spPr>
        <p:txBody>
          <a:bodyPr/>
          <a:lstStyle/>
          <a:p>
            <a:pPr algn="ctr">
              <a:defRPr/>
            </a:pPr>
            <a:r>
              <a:rPr lang="tr-TR" sz="5700" dirty="0" smtClean="0">
                <a:solidFill>
                  <a:schemeClr val="accent1">
                    <a:satMod val="150000"/>
                  </a:schemeClr>
                </a:solidFill>
              </a:rPr>
              <a:t>Adım Adım Ülser Oluşumu </a:t>
            </a:r>
          </a:p>
        </p:txBody>
      </p:sp>
      <p:pic>
        <p:nvPicPr>
          <p:cNvPr id="17411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 l="36969" t="32670" r="38706" b="37989"/>
          <a:stretch>
            <a:fillRect/>
          </a:stretch>
        </p:blipFill>
        <p:spPr>
          <a:xfrm>
            <a:off x="2946401" y="3251201"/>
            <a:ext cx="7378418" cy="5007751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00" y="0"/>
            <a:ext cx="12979400" cy="9563100"/>
          </a:xfrm>
          <a:custGeom>
            <a:avLst/>
            <a:gdLst/>
            <a:ahLst/>
            <a:cxnLst/>
            <a:rect l="l" t="t" r="r" b="b"/>
            <a:pathLst>
              <a:path w="12979400" h="9563100">
                <a:moveTo>
                  <a:pt x="0" y="9563097"/>
                </a:moveTo>
                <a:lnTo>
                  <a:pt x="12979400" y="9563097"/>
                </a:lnTo>
                <a:lnTo>
                  <a:pt x="12979400" y="0"/>
                </a:lnTo>
                <a:lnTo>
                  <a:pt x="0" y="0"/>
                </a:lnTo>
                <a:lnTo>
                  <a:pt x="0" y="956309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700" y="0"/>
            <a:ext cx="12979400" cy="95630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049167" y="2391906"/>
            <a:ext cx="11049635" cy="16840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00050" indent="-387350">
              <a:lnSpc>
                <a:spcPct val="100000"/>
              </a:lnSpc>
              <a:buClr>
                <a:srgbClr val="004E6D"/>
              </a:buClr>
              <a:buSzPct val="92982"/>
              <a:buFont typeface="Arial"/>
              <a:buChar char="•"/>
              <a:tabLst>
                <a:tab pos="400685" algn="l"/>
              </a:tabLst>
            </a:pP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İnsülin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 ho</a:t>
            </a:r>
            <a:r>
              <a:rPr sz="2850" spc="-5" dirty="0">
                <a:solidFill>
                  <a:srgbClr val="04617B"/>
                </a:solidFill>
                <a:latin typeface="Arial"/>
                <a:cs typeface="Arial"/>
              </a:rPr>
              <a:t>r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monun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u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n</a:t>
            </a:r>
            <a:r>
              <a:rPr sz="2850" spc="-8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yokluğu</a:t>
            </a:r>
            <a:r>
              <a:rPr sz="2850" spc="-2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ve</a:t>
            </a:r>
            <a:r>
              <a:rPr sz="2850" spc="-30" dirty="0">
                <a:solidFill>
                  <a:srgbClr val="04617B"/>
                </a:solidFill>
                <a:latin typeface="Arial"/>
                <a:cs typeface="Arial"/>
              </a:rPr>
              <a:t>y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a</a:t>
            </a:r>
            <a:r>
              <a:rPr sz="2850" spc="-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çok</a:t>
            </a:r>
            <a:r>
              <a:rPr sz="2850" spc="-3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az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 olma</a:t>
            </a:r>
            <a:r>
              <a:rPr sz="2850" spc="-10" dirty="0">
                <a:solidFill>
                  <a:srgbClr val="04617B"/>
                </a:solidFill>
                <a:latin typeface="Arial"/>
                <a:cs typeface="Arial"/>
              </a:rPr>
              <a:t>sı</a:t>
            </a:r>
            <a:r>
              <a:rPr sz="2850" spc="-3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spc="-10" dirty="0">
                <a:solidFill>
                  <a:srgbClr val="04617B"/>
                </a:solidFill>
                <a:latin typeface="Arial"/>
                <a:cs typeface="Arial"/>
              </a:rPr>
              <a:t>i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le</a:t>
            </a:r>
            <a:r>
              <a:rPr sz="2850" spc="-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gelişe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n</a:t>
            </a:r>
            <a:r>
              <a:rPr sz="2850" spc="-2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diyabet</a:t>
            </a:r>
            <a:endParaRPr sz="2850">
              <a:latin typeface="Arial"/>
              <a:cs typeface="Arial"/>
            </a:endParaRPr>
          </a:p>
          <a:p>
            <a:pPr marL="400050">
              <a:lnSpc>
                <a:spcPct val="100000"/>
              </a:lnSpc>
              <a:spcBef>
                <a:spcPts val="1685"/>
              </a:spcBef>
            </a:pPr>
            <a:r>
              <a:rPr sz="2850" spc="-10" dirty="0">
                <a:solidFill>
                  <a:srgbClr val="04617B"/>
                </a:solidFill>
                <a:latin typeface="Arial"/>
                <a:cs typeface="Arial"/>
              </a:rPr>
              <a:t>t</a:t>
            </a:r>
            <a:r>
              <a:rPr sz="2850" spc="-25" dirty="0">
                <a:solidFill>
                  <a:srgbClr val="04617B"/>
                </a:solidFill>
                <a:latin typeface="Arial"/>
                <a:cs typeface="Arial"/>
              </a:rPr>
              <a:t>i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pi</a:t>
            </a:r>
            <a:endParaRPr sz="2850">
              <a:latin typeface="Arial"/>
              <a:cs typeface="Arial"/>
            </a:endParaRPr>
          </a:p>
          <a:p>
            <a:pPr marL="400050" indent="-387350">
              <a:lnSpc>
                <a:spcPct val="100000"/>
              </a:lnSpc>
              <a:spcBef>
                <a:spcPts val="1690"/>
              </a:spcBef>
              <a:buClr>
                <a:srgbClr val="004E6D"/>
              </a:buClr>
              <a:buSzPct val="92982"/>
              <a:buFont typeface="Arial"/>
              <a:buChar char="•"/>
              <a:tabLst>
                <a:tab pos="400685" algn="l"/>
              </a:tabLst>
            </a:pP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En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 s</a:t>
            </a:r>
            <a:r>
              <a:rPr sz="2850" spc="-30" dirty="0">
                <a:solidFill>
                  <a:srgbClr val="04617B"/>
                </a:solidFill>
                <a:latin typeface="Arial"/>
                <a:cs typeface="Arial"/>
              </a:rPr>
              <a:t>ı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k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çocuk</a:t>
            </a:r>
            <a:r>
              <a:rPr sz="2850" spc="-4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ve</a:t>
            </a:r>
            <a:r>
              <a:rPr sz="2850" spc="-3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gen</a:t>
            </a:r>
            <a:r>
              <a:rPr sz="2850" spc="-5" dirty="0">
                <a:solidFill>
                  <a:srgbClr val="04617B"/>
                </a:solidFill>
                <a:latin typeface="Arial"/>
                <a:cs typeface="Arial"/>
              </a:rPr>
              <a:t>ç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lerd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e</a:t>
            </a:r>
            <a:r>
              <a:rPr sz="2850" spc="-4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gö</a:t>
            </a:r>
            <a:r>
              <a:rPr sz="2850" spc="-5" dirty="0">
                <a:solidFill>
                  <a:srgbClr val="04617B"/>
                </a:solidFill>
                <a:latin typeface="Arial"/>
                <a:cs typeface="Arial"/>
              </a:rPr>
              <a:t>r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ülür</a:t>
            </a:r>
            <a:r>
              <a:rPr sz="2850" spc="-5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an</a:t>
            </a:r>
            <a:r>
              <a:rPr sz="2850" spc="-5" dirty="0">
                <a:solidFill>
                  <a:srgbClr val="04617B"/>
                </a:solidFill>
                <a:latin typeface="Arial"/>
                <a:cs typeface="Arial"/>
              </a:rPr>
              <a:t>c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ak</a:t>
            </a:r>
            <a:r>
              <a:rPr sz="2850" spc="-4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her</a:t>
            </a:r>
            <a:r>
              <a:rPr sz="2850" spc="-4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yaşta</a:t>
            </a:r>
            <a:r>
              <a:rPr sz="2850" spc="-30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2850" spc="-20" dirty="0">
                <a:solidFill>
                  <a:srgbClr val="04617B"/>
                </a:solidFill>
                <a:latin typeface="Arial"/>
                <a:cs typeface="Arial"/>
              </a:rPr>
              <a:t>gö</a:t>
            </a:r>
            <a:r>
              <a:rPr sz="2850" spc="-5" dirty="0">
                <a:solidFill>
                  <a:srgbClr val="04617B"/>
                </a:solidFill>
                <a:latin typeface="Arial"/>
                <a:cs typeface="Arial"/>
              </a:rPr>
              <a:t>r</a:t>
            </a:r>
            <a:r>
              <a:rPr sz="2850" spc="-15" dirty="0">
                <a:solidFill>
                  <a:srgbClr val="04617B"/>
                </a:solidFill>
                <a:latin typeface="Arial"/>
                <a:cs typeface="Arial"/>
              </a:rPr>
              <a:t>ülebilir</a:t>
            </a:r>
            <a:endParaRPr sz="285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615069" y="4657924"/>
            <a:ext cx="7460992" cy="49051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628363" y="7560170"/>
            <a:ext cx="2555240" cy="2004060"/>
          </a:xfrm>
          <a:custGeom>
            <a:avLst/>
            <a:gdLst/>
            <a:ahLst/>
            <a:cxnLst/>
            <a:rect l="l" t="t" r="r" b="b"/>
            <a:pathLst>
              <a:path w="2555240" h="2004059">
                <a:moveTo>
                  <a:pt x="0" y="2004009"/>
                </a:moveTo>
                <a:lnTo>
                  <a:pt x="2554778" y="2004009"/>
                </a:lnTo>
                <a:lnTo>
                  <a:pt x="2554778" y="0"/>
                </a:lnTo>
                <a:lnTo>
                  <a:pt x="0" y="0"/>
                </a:lnTo>
                <a:lnTo>
                  <a:pt x="0" y="200400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628360" y="7560169"/>
            <a:ext cx="2555240" cy="2003425"/>
          </a:xfrm>
          <a:custGeom>
            <a:avLst/>
            <a:gdLst/>
            <a:ahLst/>
            <a:cxnLst/>
            <a:rect l="l" t="t" r="r" b="b"/>
            <a:pathLst>
              <a:path w="2555240" h="2003425">
                <a:moveTo>
                  <a:pt x="2554777" y="2002927"/>
                </a:moveTo>
                <a:lnTo>
                  <a:pt x="2554777" y="0"/>
                </a:lnTo>
                <a:lnTo>
                  <a:pt x="0" y="0"/>
                </a:lnTo>
                <a:lnTo>
                  <a:pt x="0" y="2002927"/>
                </a:lnTo>
              </a:path>
            </a:pathLst>
          </a:custGeom>
          <a:ln w="3676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8077150" y="8025665"/>
            <a:ext cx="1654175" cy="11283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3175" algn="ctr">
              <a:lnSpc>
                <a:spcPct val="100000"/>
              </a:lnSpc>
            </a:pPr>
            <a:r>
              <a:rPr sz="2550" b="1" dirty="0">
                <a:solidFill>
                  <a:srgbClr val="04617B"/>
                </a:solidFill>
                <a:latin typeface="Calibri"/>
                <a:cs typeface="Calibri"/>
              </a:rPr>
              <a:t>İNSÜLİN </a:t>
            </a:r>
            <a:r>
              <a:rPr sz="2550" b="1" spc="-35" dirty="0">
                <a:solidFill>
                  <a:srgbClr val="04617B"/>
                </a:solidFill>
                <a:latin typeface="Calibri"/>
                <a:cs typeface="Calibri"/>
              </a:rPr>
              <a:t>S</a:t>
            </a:r>
            <a:r>
              <a:rPr sz="2550" b="1" dirty="0">
                <a:solidFill>
                  <a:srgbClr val="04617B"/>
                </a:solidFill>
                <a:latin typeface="Calibri"/>
                <a:cs typeface="Calibri"/>
              </a:rPr>
              <a:t>A</a:t>
            </a:r>
            <a:r>
              <a:rPr sz="2550" b="1" spc="-60" dirty="0">
                <a:solidFill>
                  <a:srgbClr val="04617B"/>
                </a:solidFill>
                <a:latin typeface="Calibri"/>
                <a:cs typeface="Calibri"/>
              </a:rPr>
              <a:t>L</a:t>
            </a:r>
            <a:r>
              <a:rPr sz="2550" b="1" spc="-5" dirty="0">
                <a:solidFill>
                  <a:srgbClr val="04617B"/>
                </a:solidFill>
                <a:latin typeface="Calibri"/>
                <a:cs typeface="Calibri"/>
              </a:rPr>
              <a:t>GI</a:t>
            </a:r>
            <a:r>
              <a:rPr sz="2550" b="1" dirty="0">
                <a:solidFill>
                  <a:srgbClr val="04617B"/>
                </a:solidFill>
                <a:latin typeface="Calibri"/>
                <a:cs typeface="Calibri"/>
              </a:rPr>
              <a:t>L</a:t>
            </a:r>
            <a:r>
              <a:rPr sz="2550" b="1" spc="-204" dirty="0">
                <a:solidFill>
                  <a:srgbClr val="04617B"/>
                </a:solidFill>
                <a:latin typeface="Calibri"/>
                <a:cs typeface="Calibri"/>
              </a:rPr>
              <a:t>A</a:t>
            </a:r>
            <a:r>
              <a:rPr sz="2550" b="1" spc="-225" dirty="0">
                <a:solidFill>
                  <a:srgbClr val="04617B"/>
                </a:solidFill>
                <a:latin typeface="Calibri"/>
                <a:cs typeface="Calibri"/>
              </a:rPr>
              <a:t>Y</a:t>
            </a:r>
            <a:r>
              <a:rPr sz="2550" b="1" dirty="0">
                <a:solidFill>
                  <a:srgbClr val="04617B"/>
                </a:solidFill>
                <a:latin typeface="Calibri"/>
                <a:cs typeface="Calibri"/>
              </a:rPr>
              <a:t>AN </a:t>
            </a:r>
            <a:r>
              <a:rPr sz="2550" b="1" spc="-170" dirty="0">
                <a:solidFill>
                  <a:srgbClr val="FF0000"/>
                </a:solidFill>
                <a:latin typeface="Calibri"/>
                <a:cs typeface="Calibri"/>
              </a:rPr>
              <a:t>P</a:t>
            </a:r>
            <a:r>
              <a:rPr sz="2550" b="1" dirty="0">
                <a:solidFill>
                  <a:srgbClr val="FF0000"/>
                </a:solidFill>
                <a:latin typeface="Calibri"/>
                <a:cs typeface="Calibri"/>
              </a:rPr>
              <a:t>ANKR</a:t>
            </a:r>
            <a:r>
              <a:rPr sz="2550" b="1" spc="-40" dirty="0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sz="2550" b="1" dirty="0">
                <a:solidFill>
                  <a:srgbClr val="FF0000"/>
                </a:solidFill>
                <a:latin typeface="Calibri"/>
                <a:cs typeface="Calibri"/>
              </a:rPr>
              <a:t>AS</a:t>
            </a:r>
            <a:endParaRPr sz="255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458144" y="5310795"/>
            <a:ext cx="1943100" cy="410845"/>
          </a:xfrm>
          <a:custGeom>
            <a:avLst/>
            <a:gdLst/>
            <a:ahLst/>
            <a:cxnLst/>
            <a:rect l="l" t="t" r="r" b="b"/>
            <a:pathLst>
              <a:path w="1943100" h="410845">
                <a:moveTo>
                  <a:pt x="0" y="410746"/>
                </a:moveTo>
                <a:lnTo>
                  <a:pt x="1942583" y="410746"/>
                </a:lnTo>
                <a:lnTo>
                  <a:pt x="1942583" y="0"/>
                </a:lnTo>
                <a:lnTo>
                  <a:pt x="0" y="0"/>
                </a:lnTo>
                <a:lnTo>
                  <a:pt x="0" y="4107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635807" y="5369290"/>
            <a:ext cx="1589405" cy="3505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50" b="1" dirty="0">
                <a:solidFill>
                  <a:srgbClr val="04617B"/>
                </a:solidFill>
                <a:latin typeface="Calibri"/>
                <a:cs typeface="Calibri"/>
              </a:rPr>
              <a:t>S</a:t>
            </a:r>
            <a:r>
              <a:rPr sz="2550" b="1" spc="-25" dirty="0">
                <a:solidFill>
                  <a:srgbClr val="04617B"/>
                </a:solidFill>
                <a:latin typeface="Calibri"/>
                <a:cs typeface="Calibri"/>
              </a:rPr>
              <a:t>a</a:t>
            </a:r>
            <a:r>
              <a:rPr sz="2550" b="1" spc="-10" dirty="0">
                <a:solidFill>
                  <a:srgbClr val="04617B"/>
                </a:solidFill>
                <a:latin typeface="Calibri"/>
                <a:cs typeface="Calibri"/>
              </a:rPr>
              <a:t>f</a:t>
            </a:r>
            <a:r>
              <a:rPr sz="2550" b="1" spc="-60" dirty="0">
                <a:solidFill>
                  <a:srgbClr val="04617B"/>
                </a:solidFill>
                <a:latin typeface="Calibri"/>
                <a:cs typeface="Calibri"/>
              </a:rPr>
              <a:t>r</a:t>
            </a:r>
            <a:r>
              <a:rPr sz="2550" b="1" dirty="0">
                <a:solidFill>
                  <a:srgbClr val="04617B"/>
                </a:solidFill>
                <a:latin typeface="Calibri"/>
                <a:cs typeface="Calibri"/>
              </a:rPr>
              <a:t>a</a:t>
            </a:r>
            <a:r>
              <a:rPr sz="2550" b="1" spc="10" dirty="0">
                <a:solidFill>
                  <a:srgbClr val="04617B"/>
                </a:solidFill>
                <a:latin typeface="Calibri"/>
                <a:cs typeface="Calibri"/>
              </a:rPr>
              <a:t> </a:t>
            </a:r>
            <a:r>
              <a:rPr sz="2550" b="1" spc="-40" dirty="0">
                <a:solidFill>
                  <a:srgbClr val="04617B"/>
                </a:solidFill>
                <a:latin typeface="Calibri"/>
                <a:cs typeface="Calibri"/>
              </a:rPr>
              <a:t>k</a:t>
            </a:r>
            <a:r>
              <a:rPr sz="2550" b="1" dirty="0">
                <a:solidFill>
                  <a:srgbClr val="04617B"/>
                </a:solidFill>
                <a:latin typeface="Calibri"/>
                <a:cs typeface="Calibri"/>
              </a:rPr>
              <a:t>analı</a:t>
            </a:r>
            <a:endParaRPr sz="2550">
              <a:latin typeface="Calibri"/>
              <a:cs typeface="Calibri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28699" rIns="0" bIns="0" rtlCol="0">
            <a:spAutoFit/>
          </a:bodyPr>
          <a:lstStyle/>
          <a:p>
            <a:pPr marL="1576070">
              <a:lnSpc>
                <a:spcPct val="100000"/>
              </a:lnSpc>
            </a:pPr>
            <a:r>
              <a:rPr sz="3950" b="1" spc="-75" dirty="0">
                <a:solidFill>
                  <a:srgbClr val="04617B"/>
                </a:solidFill>
                <a:latin typeface="Arial"/>
                <a:cs typeface="Arial"/>
              </a:rPr>
              <a:t>T</a:t>
            </a:r>
            <a:r>
              <a:rPr sz="3950" b="1" dirty="0">
                <a:solidFill>
                  <a:srgbClr val="04617B"/>
                </a:solidFill>
                <a:latin typeface="Arial"/>
                <a:cs typeface="Arial"/>
              </a:rPr>
              <a:t>ip</a:t>
            </a:r>
            <a:r>
              <a:rPr sz="3950" b="1" spc="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3950" b="1" dirty="0">
                <a:solidFill>
                  <a:srgbClr val="04617B"/>
                </a:solidFill>
                <a:latin typeface="Arial"/>
                <a:cs typeface="Arial"/>
              </a:rPr>
              <a:t>1</a:t>
            </a:r>
            <a:r>
              <a:rPr sz="3950" b="1" spc="15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3950" b="1" spc="-5" dirty="0">
                <a:solidFill>
                  <a:srgbClr val="04617B"/>
                </a:solidFill>
                <a:latin typeface="Arial"/>
                <a:cs typeface="Arial"/>
              </a:rPr>
              <a:t>Di</a:t>
            </a:r>
            <a:r>
              <a:rPr sz="3950" b="1" spc="-45" dirty="0">
                <a:solidFill>
                  <a:srgbClr val="04617B"/>
                </a:solidFill>
                <a:latin typeface="Arial"/>
                <a:cs typeface="Arial"/>
              </a:rPr>
              <a:t>y</a:t>
            </a:r>
            <a:r>
              <a:rPr sz="3950" b="1" spc="-5" dirty="0">
                <a:solidFill>
                  <a:srgbClr val="04617B"/>
                </a:solidFill>
                <a:latin typeface="Arial"/>
                <a:cs typeface="Arial"/>
              </a:rPr>
              <a:t>abe</a:t>
            </a:r>
            <a:r>
              <a:rPr sz="3950" b="1" dirty="0">
                <a:solidFill>
                  <a:srgbClr val="04617B"/>
                </a:solidFill>
                <a:latin typeface="Arial"/>
                <a:cs typeface="Arial"/>
              </a:rPr>
              <a:t>t</a:t>
            </a:r>
            <a:r>
              <a:rPr sz="3950" b="1" spc="114" dirty="0">
                <a:solidFill>
                  <a:srgbClr val="04617B"/>
                </a:solidFill>
                <a:latin typeface="Arial"/>
                <a:cs typeface="Arial"/>
              </a:rPr>
              <a:t> </a:t>
            </a:r>
            <a:r>
              <a:rPr sz="3950" b="1" spc="-5" dirty="0">
                <a:solidFill>
                  <a:srgbClr val="04617B"/>
                </a:solidFill>
                <a:latin typeface="Arial"/>
                <a:cs typeface="Arial"/>
              </a:rPr>
              <a:t>Nedi</a:t>
            </a:r>
            <a:r>
              <a:rPr sz="3950" b="1" spc="5" dirty="0">
                <a:solidFill>
                  <a:srgbClr val="04617B"/>
                </a:solidFill>
                <a:latin typeface="Arial"/>
                <a:cs typeface="Arial"/>
              </a:rPr>
              <a:t>r</a:t>
            </a:r>
            <a:r>
              <a:rPr sz="3950" b="1" dirty="0">
                <a:solidFill>
                  <a:srgbClr val="04617B"/>
                </a:solidFill>
                <a:latin typeface="Arial"/>
                <a:cs typeface="Arial"/>
              </a:rPr>
              <a:t>?</a:t>
            </a:r>
            <a:endParaRPr sz="395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2700" y="0"/>
            <a:ext cx="1803400" cy="18034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/>
          </p:cNvSpPr>
          <p:nvPr>
            <p:ph type="title"/>
          </p:nvPr>
        </p:nvSpPr>
        <p:spPr>
          <a:xfrm>
            <a:off x="650240" y="1"/>
            <a:ext cx="11704320" cy="2336801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tr-TR" sz="5100" dirty="0" smtClean="0">
                <a:solidFill>
                  <a:schemeClr val="accent1">
                    <a:satMod val="150000"/>
                  </a:schemeClr>
                </a:solidFill>
              </a:rPr>
              <a:t/>
            </a:r>
            <a:br>
              <a:rPr lang="tr-TR" sz="5100" dirty="0" smtClean="0">
                <a:solidFill>
                  <a:schemeClr val="accent1">
                    <a:satMod val="150000"/>
                  </a:schemeClr>
                </a:solidFill>
              </a:rPr>
            </a:br>
            <a:r>
              <a:rPr lang="tr-TR" sz="5100" dirty="0" smtClean="0">
                <a:solidFill>
                  <a:schemeClr val="accent1">
                    <a:satMod val="150000"/>
                  </a:schemeClr>
                </a:solidFill>
              </a:rPr>
              <a:t>ÜLSERİN DEĞERLENDİRİLMESİ </a:t>
            </a:r>
            <a:r>
              <a:rPr lang="tr-TR" dirty="0" smtClean="0">
                <a:solidFill>
                  <a:schemeClr val="accent1">
                    <a:satMod val="150000"/>
                  </a:schemeClr>
                </a:solidFill>
              </a:rPr>
              <a:t/>
            </a:r>
            <a:br>
              <a:rPr lang="tr-TR" dirty="0" smtClean="0">
                <a:solidFill>
                  <a:schemeClr val="accent1">
                    <a:satMod val="150000"/>
                  </a:schemeClr>
                </a:solidFill>
              </a:rPr>
            </a:br>
            <a:endParaRPr lang="tr-TR" dirty="0" smtClean="0">
              <a:solidFill>
                <a:schemeClr val="accent1">
                  <a:satMod val="150000"/>
                </a:schemeClr>
              </a:solidFill>
            </a:endParaRPr>
          </a:p>
        </p:txBody>
      </p:sp>
      <p:sp>
        <p:nvSpPr>
          <p:cNvPr id="24579" name="Rectangle 3"/>
          <p:cNvSpPr>
            <a:spLocks noGrp="1"/>
          </p:cNvSpPr>
          <p:nvPr>
            <p:ph idx="4294967295"/>
          </p:nvPr>
        </p:nvSpPr>
        <p:spPr>
          <a:xfrm>
            <a:off x="650240" y="2524196"/>
            <a:ext cx="11704320" cy="6723890"/>
          </a:xfrm>
          <a:prstGeom prst="rect">
            <a:avLst/>
          </a:prstGeom>
        </p:spPr>
        <p:txBody>
          <a:bodyPr lIns="130046" tIns="65023" rIns="130046" bIns="65023"/>
          <a:lstStyle/>
          <a:p>
            <a:pPr eaLnBrk="1" hangingPunct="1">
              <a:lnSpc>
                <a:spcPct val="90000"/>
              </a:lnSpc>
            </a:pPr>
            <a:endParaRPr lang="tr-TR" sz="3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hangingPunct="1">
              <a:lnSpc>
                <a:spcPct val="90000"/>
              </a:lnSpc>
              <a:buFont typeface="Arial" charset="0"/>
              <a:buBlip>
                <a:blip r:embed="rId2"/>
              </a:buBlip>
            </a:pPr>
            <a:r>
              <a:rPr lang="tr-TR" sz="3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Oluş sebebi travma, </a:t>
            </a:r>
            <a:r>
              <a:rPr lang="tr-TR" sz="3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iskemi</a:t>
            </a:r>
            <a:r>
              <a:rPr lang="tr-TR" sz="3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eaLnBrk="1" hangingPunct="1">
              <a:lnSpc>
                <a:spcPct val="90000"/>
              </a:lnSpc>
              <a:buFont typeface="Arial" charset="0"/>
              <a:buBlip>
                <a:blip r:embed="rId2"/>
              </a:buBlip>
            </a:pPr>
            <a:endParaRPr lang="tr-TR" sz="3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hangingPunct="1">
              <a:lnSpc>
                <a:spcPct val="90000"/>
              </a:lnSpc>
              <a:buFont typeface="Arial" charset="0"/>
              <a:buBlip>
                <a:blip r:embed="rId2"/>
              </a:buBlip>
            </a:pPr>
            <a:r>
              <a:rPr lang="tr-TR" sz="3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Ülserin tipi </a:t>
            </a:r>
            <a:r>
              <a:rPr lang="tr-TR" sz="3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nöropatik</a:t>
            </a:r>
            <a:r>
              <a:rPr lang="tr-TR" sz="3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</a:t>
            </a:r>
            <a:r>
              <a:rPr lang="tr-TR" sz="3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nöroiskemik</a:t>
            </a:r>
            <a:r>
              <a:rPr lang="tr-TR" sz="3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</a:t>
            </a:r>
            <a:r>
              <a:rPr lang="tr-TR" sz="3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iskemik</a:t>
            </a:r>
            <a:r>
              <a:rPr lang="tr-TR" sz="3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eaLnBrk="1" hangingPunct="1">
              <a:lnSpc>
                <a:spcPct val="90000"/>
              </a:lnSpc>
              <a:buFont typeface="Arial" charset="0"/>
              <a:buBlip>
                <a:blip r:embed="rId2"/>
              </a:buBlip>
            </a:pPr>
            <a:endParaRPr lang="tr-TR" sz="3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hangingPunct="1">
              <a:lnSpc>
                <a:spcPct val="90000"/>
              </a:lnSpc>
              <a:buFont typeface="Arial" charset="0"/>
              <a:buBlip>
                <a:blip r:embed="rId2"/>
              </a:buBlip>
            </a:pPr>
            <a:r>
              <a:rPr lang="tr-TR" sz="3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Ülserin derinliği </a:t>
            </a:r>
            <a:r>
              <a:rPr lang="tr-TR" sz="3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yüzeyel</a:t>
            </a:r>
            <a:r>
              <a:rPr lang="tr-TR" sz="3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,derin </a:t>
            </a:r>
          </a:p>
          <a:p>
            <a:pPr eaLnBrk="1" hangingPunct="1">
              <a:lnSpc>
                <a:spcPct val="90000"/>
              </a:lnSpc>
              <a:buFont typeface="Arial" charset="0"/>
              <a:buBlip>
                <a:blip r:embed="rId2"/>
              </a:buBlip>
            </a:pPr>
            <a:endParaRPr lang="tr-TR" sz="3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hangingPunct="1">
              <a:lnSpc>
                <a:spcPct val="90000"/>
              </a:lnSpc>
              <a:buFont typeface="Arial" charset="0"/>
              <a:buBlip>
                <a:blip r:embed="rId2"/>
              </a:buBlip>
            </a:pPr>
            <a:r>
              <a:rPr lang="tr-TR" sz="3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Ülserin sınıfı Wagner 1,2,3,4 </a:t>
            </a:r>
          </a:p>
          <a:p>
            <a:pPr eaLnBrk="1" hangingPunct="1">
              <a:lnSpc>
                <a:spcPct val="90000"/>
              </a:lnSpc>
              <a:buFont typeface="Arial" charset="0"/>
              <a:buBlip>
                <a:blip r:embed="rId2"/>
              </a:buBlip>
            </a:pPr>
            <a:endParaRPr lang="tr-TR" sz="3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hangingPunct="1">
              <a:lnSpc>
                <a:spcPct val="90000"/>
              </a:lnSpc>
              <a:buFont typeface="Arial" charset="0"/>
              <a:buBlip>
                <a:blip r:embed="rId2"/>
              </a:buBlip>
            </a:pPr>
            <a:r>
              <a:rPr lang="tr-TR" sz="3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Enfeksiyon varlığı </a:t>
            </a:r>
            <a:r>
              <a:rPr lang="tr-TR" sz="3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yüzeyel</a:t>
            </a:r>
            <a:r>
              <a:rPr lang="tr-TR" sz="3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derin,</a:t>
            </a:r>
            <a:r>
              <a:rPr lang="tr-TR" sz="3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osteomiyelit</a:t>
            </a:r>
            <a:r>
              <a:rPr lang="tr-TR" sz="3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eaLnBrk="1" hangingPunct="1">
              <a:lnSpc>
                <a:spcPct val="90000"/>
              </a:lnSpc>
              <a:buFont typeface="Arial" charset="0"/>
              <a:buBlip>
                <a:blip r:embed="rId2"/>
              </a:buBlip>
            </a:pPr>
            <a:endParaRPr lang="tr-TR" sz="3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hangingPunct="1">
              <a:lnSpc>
                <a:spcPct val="90000"/>
              </a:lnSpc>
              <a:buFont typeface="Arial" charset="0"/>
              <a:buBlip>
                <a:blip r:embed="rId2"/>
              </a:buBlip>
            </a:pPr>
            <a:r>
              <a:rPr lang="tr-TR" sz="3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Ülserin yeri üstüne basılıyor mu? </a:t>
            </a:r>
          </a:p>
          <a:p>
            <a:pPr eaLnBrk="1" hangingPunct="1">
              <a:lnSpc>
                <a:spcPct val="90000"/>
              </a:lnSpc>
              <a:buFont typeface="Arial" charset="0"/>
              <a:buBlip>
                <a:blip r:embed="rId2"/>
              </a:buBlip>
            </a:pPr>
            <a:endParaRPr lang="tr-TR" sz="3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hangingPunct="1">
              <a:lnSpc>
                <a:spcPct val="90000"/>
              </a:lnSpc>
              <a:buFont typeface="Arial" charset="0"/>
              <a:buBlip>
                <a:blip r:embed="rId2"/>
              </a:buBlip>
            </a:pPr>
            <a:r>
              <a:rPr lang="tr-TR" sz="3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Metabolik</a:t>
            </a:r>
            <a:r>
              <a:rPr lang="tr-TR" sz="3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kontrolün durumu??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58800" y="914400"/>
            <a:ext cx="11704320" cy="921919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tr-TR" sz="5100" dirty="0" smtClean="0">
                <a:solidFill>
                  <a:schemeClr val="tx1"/>
                </a:solidFill>
              </a:rPr>
              <a:t>NÖROPATİ YAKINMA VE BULGULARI </a:t>
            </a:r>
            <a:endParaRPr lang="tr-TR" sz="5100" dirty="0">
              <a:solidFill>
                <a:schemeClr val="tx1"/>
              </a:solidFill>
            </a:endParaRPr>
          </a:p>
        </p:txBody>
      </p:sp>
      <p:sp>
        <p:nvSpPr>
          <p:cNvPr id="25603" name="2 İçerik Yer Tutucusu"/>
          <p:cNvSpPr>
            <a:spLocks noGrp="1"/>
          </p:cNvSpPr>
          <p:nvPr>
            <p:ph idx="4294967295"/>
          </p:nvPr>
        </p:nvSpPr>
        <p:spPr>
          <a:xfrm>
            <a:off x="650240" y="2524196"/>
            <a:ext cx="11704320" cy="6579164"/>
          </a:xfrm>
          <a:prstGeom prst="rect">
            <a:avLst/>
          </a:prstGeom>
        </p:spPr>
        <p:txBody>
          <a:bodyPr lIns="130046" tIns="65023" rIns="130046" bIns="65023"/>
          <a:lstStyle/>
          <a:p>
            <a:pPr>
              <a:buFont typeface="Times New Roman" pitchFamily="18" charset="0"/>
              <a:buChar char="*"/>
            </a:pPr>
            <a:r>
              <a:rPr lang="tr-TR" sz="3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Aşırı hassasiyet, karıncalanma- yanma </a:t>
            </a:r>
          </a:p>
          <a:p>
            <a:pPr>
              <a:buFont typeface="Times New Roman" pitchFamily="18" charset="0"/>
              <a:buChar char="*"/>
            </a:pPr>
            <a:r>
              <a:rPr lang="tr-TR" sz="3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Nöropatik</a:t>
            </a:r>
            <a:r>
              <a:rPr lang="tr-TR" sz="3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ağrı </a:t>
            </a:r>
          </a:p>
          <a:p>
            <a:pPr>
              <a:buFont typeface="Times New Roman" pitchFamily="18" charset="0"/>
              <a:buChar char="*"/>
            </a:pPr>
            <a:r>
              <a:rPr lang="tr-TR" sz="3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Basınç noktalarında değişiklik </a:t>
            </a:r>
          </a:p>
          <a:p>
            <a:pPr>
              <a:buFont typeface="Times New Roman" pitchFamily="18" charset="0"/>
              <a:buChar char="*"/>
            </a:pPr>
            <a:r>
              <a:rPr lang="tr-TR" sz="3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Deformite</a:t>
            </a:r>
            <a:r>
              <a:rPr lang="tr-TR" sz="3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(çekiç parmak,</a:t>
            </a:r>
            <a:r>
              <a:rPr lang="tr-TR" sz="3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hallux</a:t>
            </a:r>
            <a:r>
              <a:rPr lang="tr-TR" sz="3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tr-TR" sz="3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vagus</a:t>
            </a:r>
            <a:r>
              <a:rPr lang="tr-TR" sz="3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</a:t>
            </a:r>
            <a:r>
              <a:rPr lang="tr-TR" sz="3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charcot</a:t>
            </a:r>
            <a:r>
              <a:rPr lang="tr-TR" sz="3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..vb) </a:t>
            </a:r>
          </a:p>
          <a:p>
            <a:pPr>
              <a:buFont typeface="Times New Roman" pitchFamily="18" charset="0"/>
              <a:buChar char="*"/>
            </a:pPr>
            <a:r>
              <a:rPr lang="tr-TR" sz="3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Yüzeyel</a:t>
            </a:r>
            <a:r>
              <a:rPr lang="tr-TR" sz="3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duyu kaybı,hissizlik </a:t>
            </a:r>
          </a:p>
          <a:p>
            <a:pPr>
              <a:buFont typeface="Times New Roman" pitchFamily="18" charset="0"/>
              <a:buChar char="*"/>
            </a:pPr>
            <a:r>
              <a:rPr lang="tr-TR" sz="3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Ülserler zımbayla delinmiş gibi </a:t>
            </a:r>
          </a:p>
          <a:p>
            <a:pPr>
              <a:buFont typeface="Times New Roman" pitchFamily="18" charset="0"/>
              <a:buChar char="*"/>
            </a:pPr>
            <a:r>
              <a:rPr lang="tr-TR" sz="3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Vibrasyon algılaması azalmış, kaybolmuş </a:t>
            </a:r>
          </a:p>
          <a:p>
            <a:pPr>
              <a:buFont typeface="Times New Roman" pitchFamily="18" charset="0"/>
              <a:buChar char="*"/>
            </a:pPr>
            <a:r>
              <a:rPr lang="tr-TR" sz="3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Sıcak-soğuk duyu kaybı </a:t>
            </a:r>
          </a:p>
          <a:p>
            <a:pPr>
              <a:buFont typeface="Times New Roman" pitchFamily="18" charset="0"/>
              <a:buChar char="*"/>
            </a:pPr>
            <a:r>
              <a:rPr lang="tr-TR" sz="3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Ülserler travmaya bağlıdır (ısı, mekanik, kimyasal) </a:t>
            </a:r>
          </a:p>
          <a:p>
            <a:pPr>
              <a:buFont typeface="Times New Roman" pitchFamily="18" charset="0"/>
              <a:buChar char="*"/>
            </a:pPr>
            <a:r>
              <a:rPr lang="tr-TR" sz="3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Ayakta terleme kaybı </a:t>
            </a:r>
          </a:p>
          <a:p>
            <a:pPr>
              <a:buFont typeface="Times New Roman" pitchFamily="18" charset="0"/>
              <a:buChar char="*"/>
            </a:pPr>
            <a:r>
              <a:rPr lang="tr-TR" sz="3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Kuruluk, çatlaklar, nasırlar </a:t>
            </a:r>
          </a:p>
          <a:p>
            <a:endParaRPr lang="tr-TR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4 Başlık"/>
          <p:cNvSpPr>
            <a:spLocks noGrp="1"/>
          </p:cNvSpPr>
          <p:nvPr>
            <p:ph type="title"/>
          </p:nvPr>
        </p:nvSpPr>
        <p:spPr>
          <a:xfrm>
            <a:off x="203201" y="1"/>
            <a:ext cx="12496801" cy="615553"/>
          </a:xfrm>
        </p:spPr>
        <p:txBody>
          <a:bodyPr/>
          <a:lstStyle/>
          <a:p>
            <a:pPr algn="ctr">
              <a:defRPr/>
            </a:pPr>
            <a:r>
              <a:rPr lang="tr-TR" sz="4000" dirty="0" smtClean="0">
                <a:solidFill>
                  <a:schemeClr val="accent1">
                    <a:satMod val="150000"/>
                  </a:schemeClr>
                </a:solidFill>
              </a:rPr>
              <a:t>DİYABETİK NÖROPATİNİN DEĞERLENDİRİLMESİ </a:t>
            </a:r>
          </a:p>
        </p:txBody>
      </p:sp>
      <p:pic>
        <p:nvPicPr>
          <p:cNvPr id="26627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04801" y="2133601"/>
            <a:ext cx="3991751" cy="3093156"/>
          </a:xfrm>
          <a:prstGeom prst="rect">
            <a:avLst/>
          </a:prstGeom>
        </p:spPr>
      </p:pic>
      <p:sp>
        <p:nvSpPr>
          <p:cNvPr id="26628" name="9 Metin kutusu"/>
          <p:cNvSpPr txBox="1">
            <a:spLocks noChangeArrowheads="1"/>
          </p:cNvSpPr>
          <p:nvPr/>
        </p:nvSpPr>
        <p:spPr bwMode="auto">
          <a:xfrm>
            <a:off x="1" y="5181601"/>
            <a:ext cx="4673600" cy="96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046" tIns="65023" rIns="130046" bIns="65023">
            <a:spAutoFit/>
          </a:bodyPr>
          <a:lstStyle/>
          <a:p>
            <a:r>
              <a:rPr lang="tr-TR" b="1" i="1">
                <a:latin typeface="Calibri" pitchFamily="34" charset="0"/>
              </a:rPr>
              <a:t>Basınç Hissi </a:t>
            </a:r>
          </a:p>
          <a:p>
            <a:r>
              <a:rPr lang="tr-TR" b="1" i="1">
                <a:latin typeface="Calibri" pitchFamily="34" charset="0"/>
              </a:rPr>
              <a:t>10 gr Semmes-Weinstein </a:t>
            </a:r>
          </a:p>
          <a:p>
            <a:r>
              <a:rPr lang="tr-TR" b="1" i="1">
                <a:latin typeface="Calibri" pitchFamily="34" charset="0"/>
              </a:rPr>
              <a:t>monofilamenti </a:t>
            </a:r>
            <a:endParaRPr lang="tr-TR">
              <a:latin typeface="Calibri" pitchFamily="34" charset="0"/>
            </a:endParaRPr>
          </a:p>
        </p:txBody>
      </p:sp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1" y="2235201"/>
            <a:ext cx="2032000" cy="3165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0" name="11 Dikdörtgen"/>
          <p:cNvSpPr>
            <a:spLocks noChangeArrowheads="1"/>
          </p:cNvSpPr>
          <p:nvPr/>
        </p:nvSpPr>
        <p:spPr bwMode="auto">
          <a:xfrm>
            <a:off x="5181601" y="5384801"/>
            <a:ext cx="2032000" cy="408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046" tIns="65023" rIns="130046" bIns="65023">
            <a:spAutoFit/>
          </a:bodyPr>
          <a:lstStyle/>
          <a:p>
            <a:r>
              <a:rPr lang="tr-TR" b="1" i="1">
                <a:latin typeface="Calibri" pitchFamily="34" charset="0"/>
              </a:rPr>
              <a:t>Aşil Refleksi </a:t>
            </a:r>
            <a:endParaRPr lang="tr-TR">
              <a:latin typeface="Calibri" pitchFamily="34" charset="0"/>
            </a:endParaRPr>
          </a:p>
        </p:txBody>
      </p:sp>
      <p:pic>
        <p:nvPicPr>
          <p:cNvPr id="26631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31200" y="2235201"/>
            <a:ext cx="3569547" cy="2668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2" name="13 Dikdörtgen"/>
          <p:cNvSpPr>
            <a:spLocks noChangeArrowheads="1"/>
          </p:cNvSpPr>
          <p:nvPr/>
        </p:nvSpPr>
        <p:spPr bwMode="auto">
          <a:xfrm>
            <a:off x="9245602" y="4775201"/>
            <a:ext cx="3352799" cy="68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046" tIns="65023" rIns="130046" bIns="65023">
            <a:spAutoFit/>
          </a:bodyPr>
          <a:lstStyle/>
          <a:p>
            <a:r>
              <a:rPr lang="tr-TR" b="1" i="1">
                <a:latin typeface="Calibri" pitchFamily="34" charset="0"/>
              </a:rPr>
              <a:t>Ağrı Testi </a:t>
            </a:r>
          </a:p>
          <a:p>
            <a:r>
              <a:rPr lang="tr-TR" b="1" i="1">
                <a:latin typeface="Calibri" pitchFamily="34" charset="0"/>
              </a:rPr>
              <a:t>(iğne batması) </a:t>
            </a:r>
            <a:endParaRPr lang="tr-TR">
              <a:latin typeface="Calibri" pitchFamily="34" charset="0"/>
            </a:endParaRPr>
          </a:p>
        </p:txBody>
      </p:sp>
      <p:pic>
        <p:nvPicPr>
          <p:cNvPr id="26633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35200" y="6400801"/>
            <a:ext cx="2442916" cy="2512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4" name="15 Dikdörtgen"/>
          <p:cNvSpPr>
            <a:spLocks noChangeArrowheads="1"/>
          </p:cNvSpPr>
          <p:nvPr/>
        </p:nvSpPr>
        <p:spPr bwMode="auto">
          <a:xfrm>
            <a:off x="1016001" y="9042401"/>
            <a:ext cx="5486400" cy="408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046" tIns="65023" rIns="130046" bIns="65023">
            <a:spAutoFit/>
          </a:bodyPr>
          <a:lstStyle/>
          <a:p>
            <a:r>
              <a:rPr lang="it-IT" b="1" i="1">
                <a:latin typeface="Calibri" pitchFamily="34" charset="0"/>
              </a:rPr>
              <a:t>Vibrasyon Testi (128 Hz diapozon) </a:t>
            </a:r>
            <a:endParaRPr lang="tr-TR">
              <a:latin typeface="Calibri" pitchFamily="34" charset="0"/>
            </a:endParaRPr>
          </a:p>
        </p:txBody>
      </p:sp>
      <p:pic>
        <p:nvPicPr>
          <p:cNvPr id="26635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34401" y="6096001"/>
            <a:ext cx="3129280" cy="2460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6" name="17 Dikdörtgen"/>
          <p:cNvSpPr>
            <a:spLocks noChangeArrowheads="1"/>
          </p:cNvSpPr>
          <p:nvPr/>
        </p:nvSpPr>
        <p:spPr bwMode="auto">
          <a:xfrm>
            <a:off x="7924801" y="8636001"/>
            <a:ext cx="4267200" cy="68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046" tIns="65023" rIns="130046" bIns="65023">
            <a:spAutoFit/>
          </a:bodyPr>
          <a:lstStyle/>
          <a:p>
            <a:r>
              <a:rPr lang="tr-TR" b="1" i="1">
                <a:latin typeface="Calibri" pitchFamily="34" charset="0"/>
              </a:rPr>
              <a:t>Vibrasyon Eşiğinin Tespiti </a:t>
            </a:r>
          </a:p>
          <a:p>
            <a:r>
              <a:rPr lang="tr-TR" b="1" i="1">
                <a:latin typeface="Calibri" pitchFamily="34" charset="0"/>
              </a:rPr>
              <a:t>(Biotesiometre </a:t>
            </a:r>
            <a:endParaRPr lang="tr-TR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4 Başlık"/>
          <p:cNvSpPr>
            <a:spLocks noGrp="1"/>
          </p:cNvSpPr>
          <p:nvPr>
            <p:ph type="title"/>
          </p:nvPr>
        </p:nvSpPr>
        <p:spPr>
          <a:xfrm>
            <a:off x="1092200" y="1524000"/>
            <a:ext cx="9906000" cy="700192"/>
          </a:xfrm>
        </p:spPr>
        <p:txBody>
          <a:bodyPr/>
          <a:lstStyle/>
          <a:p>
            <a:pPr algn="ctr">
              <a:defRPr/>
            </a:pPr>
            <a:r>
              <a:rPr lang="tr-TR" dirty="0" smtClean="0">
                <a:solidFill>
                  <a:schemeClr val="accent1">
                    <a:satMod val="150000"/>
                  </a:schemeClr>
                </a:solidFill>
              </a:rPr>
              <a:t>MONOFLAMENT TESTİ </a:t>
            </a:r>
          </a:p>
        </p:txBody>
      </p:sp>
      <p:pic>
        <p:nvPicPr>
          <p:cNvPr id="34819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636001" y="3149601"/>
            <a:ext cx="4106897" cy="3535680"/>
          </a:xfrm>
          <a:prstGeom prst="rect">
            <a:avLst/>
          </a:prstGeom>
        </p:spPr>
      </p:pic>
      <p:sp>
        <p:nvSpPr>
          <p:cNvPr id="34820" name="7 Dikdörtgen"/>
          <p:cNvSpPr>
            <a:spLocks noChangeArrowheads="1"/>
          </p:cNvSpPr>
          <p:nvPr/>
        </p:nvSpPr>
        <p:spPr bwMode="auto">
          <a:xfrm>
            <a:off x="406400" y="2819400"/>
            <a:ext cx="7721600" cy="5148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046" tIns="65023" rIns="130046" bIns="65023">
            <a:spAutoFit/>
          </a:bodyPr>
          <a:lstStyle/>
          <a:p>
            <a:endParaRPr lang="tr-TR" sz="2800" dirty="0">
              <a:latin typeface="Calibri" pitchFamily="34" charset="0"/>
            </a:endParaRPr>
          </a:p>
          <a:p>
            <a:pPr>
              <a:buFont typeface="Arial" charset="0"/>
              <a:buChar char="•"/>
            </a:pPr>
            <a:r>
              <a:rPr lang="tr-TR" sz="2800" b="1" dirty="0">
                <a:cs typeface="Times New Roman" pitchFamily="18" charset="0"/>
              </a:rPr>
              <a:t>Ülser,nasır,nekrotik dokunun üstüne uygulanmaz.</a:t>
            </a:r>
          </a:p>
          <a:p>
            <a:pPr>
              <a:buFont typeface="Arial" charset="0"/>
              <a:buChar char="•"/>
            </a:pPr>
            <a:endParaRPr lang="tr-TR" sz="2800" b="1" dirty="0">
              <a:cs typeface="Times New Roman" pitchFamily="18" charset="0"/>
            </a:endParaRPr>
          </a:p>
          <a:p>
            <a:pPr>
              <a:buFont typeface="Arial" charset="0"/>
              <a:buChar char="•"/>
            </a:pPr>
            <a:r>
              <a:rPr lang="tr-TR" sz="2800" b="1" dirty="0">
                <a:cs typeface="Times New Roman" pitchFamily="18" charset="0"/>
              </a:rPr>
              <a:t>Tekrar tekrar sorulmaz</a:t>
            </a:r>
          </a:p>
          <a:p>
            <a:pPr>
              <a:buFont typeface="Arial" charset="0"/>
              <a:buChar char="•"/>
            </a:pPr>
            <a:endParaRPr lang="tr-TR" sz="2800" b="1" dirty="0">
              <a:cs typeface="Times New Roman" pitchFamily="18" charset="0"/>
            </a:endParaRPr>
          </a:p>
          <a:p>
            <a:pPr>
              <a:buFont typeface="Arial" charset="0"/>
              <a:buChar char="•"/>
            </a:pPr>
            <a:r>
              <a:rPr lang="tr-TR" sz="2800" b="1" dirty="0">
                <a:cs typeface="Times New Roman" pitchFamily="18" charset="0"/>
              </a:rPr>
              <a:t>Bir noktaya uygulama 2 sn sürmelidir </a:t>
            </a:r>
          </a:p>
          <a:p>
            <a:pPr>
              <a:buFont typeface="Arial" charset="0"/>
              <a:buChar char="•"/>
            </a:pPr>
            <a:endParaRPr lang="tr-TR" sz="2800" b="1" dirty="0">
              <a:cs typeface="Times New Roman" pitchFamily="18" charset="0"/>
            </a:endParaRPr>
          </a:p>
          <a:p>
            <a:pPr>
              <a:buFont typeface="Arial" charset="0"/>
              <a:buChar char="•"/>
            </a:pPr>
            <a:r>
              <a:rPr lang="tr-TR" sz="2800" b="1" dirty="0">
                <a:cs typeface="Times New Roman" pitchFamily="18" charset="0"/>
              </a:rPr>
              <a:t>Arada sahte uygulama yapılıp emin olunmalı </a:t>
            </a:r>
          </a:p>
          <a:p>
            <a:pPr>
              <a:buFont typeface="Arial" charset="0"/>
              <a:buChar char="•"/>
            </a:pPr>
            <a:endParaRPr lang="tr-TR" sz="2800" b="1" dirty="0">
              <a:cs typeface="Times New Roman" pitchFamily="18" charset="0"/>
            </a:endParaRPr>
          </a:p>
          <a:p>
            <a:pPr>
              <a:buFont typeface="Arial" charset="0"/>
              <a:buChar char="•"/>
            </a:pPr>
            <a:r>
              <a:rPr lang="tr-TR" sz="2800" b="1" dirty="0">
                <a:cs typeface="Times New Roman" pitchFamily="18" charset="0"/>
              </a:rPr>
              <a:t>Hasta üç uygulamadan ikisine doğru yanıt veriyorsa koruyucu his var demektir </a:t>
            </a:r>
          </a:p>
          <a:p>
            <a:endParaRPr lang="tr-TR" b="1" dirty="0"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1 Başlık"/>
          <p:cNvSpPr>
            <a:spLocks noGrp="1"/>
          </p:cNvSpPr>
          <p:nvPr>
            <p:ph type="title"/>
          </p:nvPr>
        </p:nvSpPr>
        <p:spPr>
          <a:xfrm>
            <a:off x="787400" y="533400"/>
            <a:ext cx="11054080" cy="784830"/>
          </a:xfrm>
        </p:spPr>
        <p:txBody>
          <a:bodyPr/>
          <a:lstStyle/>
          <a:p>
            <a:pPr algn="ctr">
              <a:defRPr/>
            </a:pPr>
            <a:r>
              <a:rPr lang="tr-TR" sz="5100" dirty="0" smtClean="0">
                <a:solidFill>
                  <a:schemeClr val="accent1">
                    <a:satMod val="150000"/>
                  </a:schemeClr>
                </a:solidFill>
              </a:rPr>
              <a:t>VASKÜLER YAKINMA VE BULGULAR 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4294967295"/>
          </p:nvPr>
        </p:nvSpPr>
        <p:spPr>
          <a:xfrm>
            <a:off x="508001" y="1752601"/>
            <a:ext cx="11846559" cy="7350760"/>
          </a:xfrm>
          <a:prstGeom prst="rect">
            <a:avLst/>
          </a:prstGeom>
        </p:spPr>
        <p:txBody>
          <a:bodyPr lIns="130046" tIns="65023" rIns="130046" bIns="65023" rtlCol="0">
            <a:normAutofit fontScale="92500" lnSpcReduction="20000"/>
          </a:bodyPr>
          <a:lstStyle/>
          <a:p>
            <a:pPr marL="624221" indent="-455161">
              <a:buBlip>
                <a:blip r:embed="rId2"/>
              </a:buBlip>
              <a:defRPr/>
            </a:pPr>
            <a:r>
              <a:rPr lang="tr-TR" sz="3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Soğuk ayak </a:t>
            </a:r>
          </a:p>
          <a:p>
            <a:pPr marL="624221" indent="-455161">
              <a:buBlip>
                <a:blip r:embed="rId2"/>
              </a:buBlip>
              <a:defRPr/>
            </a:pPr>
            <a:endParaRPr lang="tr-TR" sz="3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624221" indent="-455161">
              <a:buBlip>
                <a:blip r:embed="rId2"/>
              </a:buBlip>
              <a:defRPr/>
            </a:pPr>
            <a:r>
              <a:rPr lang="tr-TR" sz="3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Nabızlar zayıf yada alınamıyor </a:t>
            </a:r>
          </a:p>
          <a:p>
            <a:pPr marL="624221" indent="-455161">
              <a:buBlip>
                <a:blip r:embed="rId2"/>
              </a:buBlip>
              <a:defRPr/>
            </a:pPr>
            <a:endParaRPr lang="tr-TR" sz="3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624221" indent="-455161">
              <a:buBlip>
                <a:blip r:embed="rId2"/>
              </a:buBlip>
              <a:defRPr/>
            </a:pPr>
            <a:r>
              <a:rPr lang="tr-TR" sz="3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İstirahat ağrısı, gece artan ağrı </a:t>
            </a:r>
          </a:p>
          <a:p>
            <a:pPr marL="624221" indent="-455161">
              <a:buBlip>
                <a:blip r:embed="rId2"/>
              </a:buBlip>
              <a:defRPr/>
            </a:pPr>
            <a:endParaRPr lang="tr-TR" sz="3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624221" indent="-455161">
              <a:buBlip>
                <a:blip r:embed="rId2"/>
              </a:buBlip>
              <a:defRPr/>
            </a:pPr>
            <a:r>
              <a:rPr lang="tr-TR" sz="3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Kesik topallama (</a:t>
            </a:r>
            <a:r>
              <a:rPr lang="tr-TR" sz="3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intermitent</a:t>
            </a:r>
            <a:r>
              <a:rPr lang="tr-TR" sz="3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tr-TR" sz="3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kladikasyon</a:t>
            </a:r>
            <a:r>
              <a:rPr lang="tr-TR" sz="3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 </a:t>
            </a:r>
          </a:p>
          <a:p>
            <a:pPr marL="624221" indent="-455161">
              <a:buBlip>
                <a:blip r:embed="rId2"/>
              </a:buBlip>
              <a:defRPr/>
            </a:pPr>
            <a:endParaRPr lang="tr-TR" sz="3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624221" indent="-455161">
              <a:buBlip>
                <a:blip r:embed="rId2"/>
              </a:buBlip>
              <a:defRPr/>
            </a:pPr>
            <a:r>
              <a:rPr lang="tr-TR" sz="3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Ayak sarkıtıldığında kızarma,kaldırıldığında rengin açılması (</a:t>
            </a:r>
            <a:r>
              <a:rPr lang="tr-TR" sz="3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venöz</a:t>
            </a:r>
            <a:r>
              <a:rPr lang="tr-TR" sz="3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dolum zamanı 15 sn.den uzundur) </a:t>
            </a:r>
          </a:p>
          <a:p>
            <a:pPr marL="624221" indent="-455161">
              <a:buBlip>
                <a:blip r:embed="rId2"/>
              </a:buBlip>
              <a:defRPr/>
            </a:pPr>
            <a:endParaRPr lang="tr-TR" sz="3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624221" indent="-455161">
              <a:buBlip>
                <a:blip r:embed="rId2"/>
              </a:buBlip>
              <a:defRPr/>
            </a:pPr>
            <a:r>
              <a:rPr lang="tr-TR" sz="3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Kılların dökülmesi </a:t>
            </a:r>
          </a:p>
          <a:p>
            <a:pPr marL="624221" indent="-455161">
              <a:buBlip>
                <a:blip r:embed="rId2"/>
              </a:buBlip>
              <a:defRPr/>
            </a:pPr>
            <a:endParaRPr lang="tr-TR" sz="3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624221" indent="-455161">
              <a:buBlip>
                <a:blip r:embed="rId2"/>
              </a:buBlip>
              <a:defRPr/>
            </a:pPr>
            <a:r>
              <a:rPr lang="tr-TR" sz="3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Ayak bileği, kol basınç indeksi 1 den küçüktür.</a:t>
            </a:r>
          </a:p>
          <a:p>
            <a:pPr marL="624221" indent="-455161">
              <a:defRPr/>
            </a:pPr>
            <a:r>
              <a:rPr lang="tr-TR" sz="3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marL="624221" indent="-455161">
              <a:buBlip>
                <a:blip r:embed="rId2"/>
              </a:buBlip>
              <a:defRPr/>
            </a:pPr>
            <a:r>
              <a:rPr lang="tr-TR" sz="3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Parlak, incelmiş cilt ve yer yer nekroz </a:t>
            </a:r>
          </a:p>
          <a:p>
            <a:pPr marL="624221" indent="-455161">
              <a:buBlip>
                <a:blip r:embed="rId2"/>
              </a:buBlip>
              <a:defRPr/>
            </a:pPr>
            <a:endParaRPr lang="tr-TR" sz="3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624221" indent="-455161">
              <a:buBlip>
                <a:blip r:embed="rId2"/>
              </a:buBlip>
              <a:defRPr/>
            </a:pPr>
            <a:r>
              <a:rPr lang="tr-TR" sz="3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İskemik</a:t>
            </a:r>
            <a:r>
              <a:rPr lang="tr-TR" sz="3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ülserler nekrotik ve şiddetli ağrılıdır </a:t>
            </a:r>
          </a:p>
          <a:p>
            <a:pPr marL="624221" indent="-455161">
              <a:buFont typeface="Arial" pitchFamily="34" charset="0"/>
              <a:buChar char="•"/>
              <a:defRPr/>
            </a:pPr>
            <a:endParaRPr lang="tr-TR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7892" name="Picture 2" descr="C:\Users\Genel\Desktop\cartoon-happy-smile-foot-illustration-53892653.jpg"/>
          <p:cNvPicPr>
            <a:picLocks noChangeAspect="1" noChangeArrowheads="1"/>
          </p:cNvPicPr>
          <p:nvPr/>
        </p:nvPicPr>
        <p:blipFill>
          <a:blip r:embed="rId3" cstate="print"/>
          <a:srcRect t="-1611" r="10809" b="1744"/>
          <a:stretch>
            <a:fillRect/>
          </a:stretch>
        </p:blipFill>
        <p:spPr bwMode="auto">
          <a:xfrm>
            <a:off x="9652022" y="5892807"/>
            <a:ext cx="2013659" cy="31202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1 Başlık"/>
          <p:cNvSpPr>
            <a:spLocks noGrp="1"/>
          </p:cNvSpPr>
          <p:nvPr>
            <p:ph type="title"/>
          </p:nvPr>
        </p:nvSpPr>
        <p:spPr>
          <a:xfrm>
            <a:off x="711159" y="221081"/>
            <a:ext cx="11643401" cy="707886"/>
          </a:xfrm>
        </p:spPr>
        <p:txBody>
          <a:bodyPr/>
          <a:lstStyle/>
          <a:p>
            <a:pPr algn="ctr">
              <a:defRPr/>
            </a:pPr>
            <a:r>
              <a:rPr lang="tr-TR" sz="4600" dirty="0" smtClean="0">
                <a:solidFill>
                  <a:schemeClr val="accent1">
                    <a:satMod val="150000"/>
                  </a:schemeClr>
                </a:solidFill>
              </a:rPr>
              <a:t>NABIZLARIN DEĞERLENDİRİLMESİ </a:t>
            </a:r>
          </a:p>
        </p:txBody>
      </p:sp>
      <p:pic>
        <p:nvPicPr>
          <p:cNvPr id="31747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 l="22477" t="46721" r="61541" b="16976"/>
          <a:stretch>
            <a:fillRect/>
          </a:stretch>
        </p:blipFill>
        <p:spPr>
          <a:xfrm>
            <a:off x="914361" y="3555991"/>
            <a:ext cx="2880159" cy="3680205"/>
          </a:xfrm>
          <a:prstGeom prst="rect">
            <a:avLst/>
          </a:prstGeom>
          <a:effectLst>
            <a:softEdge rad="112500"/>
          </a:effectLst>
        </p:spPr>
      </p:pic>
      <p:sp>
        <p:nvSpPr>
          <p:cNvPr id="38916" name="3 Metin kutusu"/>
          <p:cNvSpPr txBox="1">
            <a:spLocks noChangeArrowheads="1"/>
          </p:cNvSpPr>
          <p:nvPr/>
        </p:nvSpPr>
        <p:spPr bwMode="auto">
          <a:xfrm>
            <a:off x="2844800" y="2641601"/>
            <a:ext cx="8128000" cy="745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046" tIns="65023" rIns="130046" bIns="65023">
            <a:spAutoFit/>
          </a:bodyPr>
          <a:lstStyle/>
          <a:p>
            <a:pPr algn="ctr"/>
            <a:r>
              <a:rPr lang="tr-TR" sz="4000" b="1" dirty="0">
                <a:cs typeface="Times New Roman" pitchFamily="18" charset="0"/>
              </a:rPr>
              <a:t>Kuvvetli, zayıf, alınamıyor 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 l="40883" t="47242" r="42637" b="17181"/>
          <a:stretch>
            <a:fillRect/>
          </a:stretch>
        </p:blipFill>
        <p:spPr bwMode="auto">
          <a:xfrm>
            <a:off x="4571987" y="3555992"/>
            <a:ext cx="3119738" cy="37882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 l="59717" t="47242" r="20271" b="17181"/>
          <a:stretch>
            <a:fillRect/>
          </a:stretch>
        </p:blipFill>
        <p:spPr bwMode="auto">
          <a:xfrm>
            <a:off x="8636015" y="3759192"/>
            <a:ext cx="3556025" cy="3556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8919" name="6 Metin kutusu"/>
          <p:cNvSpPr txBox="1">
            <a:spLocks noChangeArrowheads="1"/>
          </p:cNvSpPr>
          <p:nvPr/>
        </p:nvSpPr>
        <p:spPr bwMode="auto">
          <a:xfrm>
            <a:off x="1320801" y="7518400"/>
            <a:ext cx="2609991" cy="408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046" tIns="65023" rIns="130046" bIns="65023">
            <a:spAutoFit/>
          </a:bodyPr>
          <a:lstStyle/>
          <a:p>
            <a:r>
              <a:rPr lang="tr-TR" b="1">
                <a:cs typeface="Times New Roman" pitchFamily="18" charset="0"/>
              </a:rPr>
              <a:t>Dorsalis pedis </a:t>
            </a:r>
          </a:p>
        </p:txBody>
      </p:sp>
      <p:sp>
        <p:nvSpPr>
          <p:cNvPr id="38920" name="7 Metin kutusu"/>
          <p:cNvSpPr txBox="1">
            <a:spLocks noChangeArrowheads="1"/>
          </p:cNvSpPr>
          <p:nvPr/>
        </p:nvSpPr>
        <p:spPr bwMode="auto">
          <a:xfrm>
            <a:off x="4775201" y="7518400"/>
            <a:ext cx="3251200" cy="408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046" tIns="65023" rIns="130046" bIns="65023">
            <a:spAutoFit/>
          </a:bodyPr>
          <a:lstStyle/>
          <a:p>
            <a:r>
              <a:rPr lang="tr-TR" b="1">
                <a:cs typeface="Times New Roman" pitchFamily="18" charset="0"/>
              </a:rPr>
              <a:t>Tibialis posterior </a:t>
            </a:r>
          </a:p>
        </p:txBody>
      </p:sp>
      <p:sp>
        <p:nvSpPr>
          <p:cNvPr id="38921" name="8 Metin kutusu"/>
          <p:cNvSpPr txBox="1">
            <a:spLocks noChangeArrowheads="1"/>
          </p:cNvSpPr>
          <p:nvPr/>
        </p:nvSpPr>
        <p:spPr bwMode="auto">
          <a:xfrm>
            <a:off x="8940801" y="7518400"/>
            <a:ext cx="3556001" cy="408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046" tIns="65023" rIns="130046" bIns="65023">
            <a:spAutoFit/>
          </a:bodyPr>
          <a:lstStyle/>
          <a:p>
            <a:r>
              <a:rPr lang="tr-TR" b="1">
                <a:cs typeface="Times New Roman" pitchFamily="18" charset="0"/>
              </a:rPr>
              <a:t>Doppler dorsalis pedis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1 Başlık"/>
          <p:cNvSpPr>
            <a:spLocks noGrp="1"/>
          </p:cNvSpPr>
          <p:nvPr>
            <p:ph type="title"/>
          </p:nvPr>
        </p:nvSpPr>
        <p:spPr>
          <a:xfrm>
            <a:off x="812800" y="406400"/>
            <a:ext cx="11704320" cy="877163"/>
          </a:xfrm>
        </p:spPr>
        <p:txBody>
          <a:bodyPr/>
          <a:lstStyle/>
          <a:p>
            <a:pPr algn="ctr">
              <a:defRPr/>
            </a:pPr>
            <a:r>
              <a:rPr lang="tr-TR" sz="5700" dirty="0" smtClean="0">
                <a:solidFill>
                  <a:schemeClr val="accent1">
                    <a:satMod val="150000"/>
                  </a:schemeClr>
                </a:solidFill>
              </a:rPr>
              <a:t>Ayakta Dolaşım Kontrolü </a:t>
            </a:r>
          </a:p>
        </p:txBody>
      </p:sp>
      <p:pic>
        <p:nvPicPr>
          <p:cNvPr id="39939" name="Picture 4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 l="47781" t="30885" r="17470" b="15065"/>
          <a:stretch>
            <a:fillRect/>
          </a:stretch>
        </p:blipFill>
        <p:spPr>
          <a:xfrm>
            <a:off x="7010402" y="3657601"/>
            <a:ext cx="5341902" cy="4673600"/>
          </a:xfrm>
          <a:prstGeom prst="rect">
            <a:avLst/>
          </a:prstGeom>
          <a:noFill/>
        </p:spPr>
      </p:pic>
      <p:sp>
        <p:nvSpPr>
          <p:cNvPr id="39940" name="3 Metin kutusu"/>
          <p:cNvSpPr txBox="1">
            <a:spLocks noChangeArrowheads="1"/>
          </p:cNvSpPr>
          <p:nvPr/>
        </p:nvSpPr>
        <p:spPr bwMode="auto">
          <a:xfrm>
            <a:off x="2133601" y="2336801"/>
            <a:ext cx="9144000" cy="745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046" tIns="65023" rIns="130046" bIns="65023">
            <a:spAutoFit/>
          </a:bodyPr>
          <a:lstStyle/>
          <a:p>
            <a:r>
              <a:rPr lang="tr-TR" dirty="0">
                <a:latin typeface="Arial" charset="0"/>
              </a:rPr>
              <a:t>           </a:t>
            </a:r>
            <a:r>
              <a:rPr lang="tr-TR" sz="4000" b="1" dirty="0">
                <a:cs typeface="Times New Roman" pitchFamily="18" charset="0"/>
              </a:rPr>
              <a:t>Ayak Bileği – Kol İndeksi (ABI)</a:t>
            </a:r>
          </a:p>
        </p:txBody>
      </p:sp>
      <p:pic>
        <p:nvPicPr>
          <p:cNvPr id="39941" name="Picture 5" descr="C:\Users\Genel\Desktop\images.jpg"/>
          <p:cNvPicPr>
            <a:picLocks noChangeAspect="1" noChangeArrowheads="1"/>
          </p:cNvPicPr>
          <p:nvPr/>
        </p:nvPicPr>
        <p:blipFill>
          <a:blip r:embed="rId3" cstate="print"/>
          <a:srcRect r="1961"/>
          <a:stretch>
            <a:fillRect/>
          </a:stretch>
        </p:blipFill>
        <p:spPr bwMode="auto">
          <a:xfrm>
            <a:off x="914401" y="3454401"/>
            <a:ext cx="5080000" cy="5181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1 Başlık"/>
          <p:cNvSpPr>
            <a:spLocks noGrp="1"/>
          </p:cNvSpPr>
          <p:nvPr>
            <p:ph type="title"/>
          </p:nvPr>
        </p:nvSpPr>
        <p:spPr>
          <a:xfrm>
            <a:off x="787400" y="609600"/>
            <a:ext cx="11054080" cy="784830"/>
          </a:xfrm>
        </p:spPr>
        <p:txBody>
          <a:bodyPr/>
          <a:lstStyle/>
          <a:p>
            <a:pPr algn="ctr">
              <a:defRPr/>
            </a:pPr>
            <a:r>
              <a:rPr lang="tr-TR" sz="5100" dirty="0" smtClean="0">
                <a:solidFill>
                  <a:schemeClr val="accent1">
                    <a:satMod val="150000"/>
                  </a:schemeClr>
                </a:solidFill>
              </a:rPr>
              <a:t>Ayak </a:t>
            </a:r>
            <a:r>
              <a:rPr lang="tr-TR" sz="5100" dirty="0" err="1" smtClean="0">
                <a:solidFill>
                  <a:schemeClr val="accent1">
                    <a:satMod val="150000"/>
                  </a:schemeClr>
                </a:solidFill>
              </a:rPr>
              <a:t>Deformitelerinin</a:t>
            </a:r>
            <a:r>
              <a:rPr lang="tr-TR" sz="5100" dirty="0" smtClean="0">
                <a:solidFill>
                  <a:schemeClr val="accent1">
                    <a:satMod val="150000"/>
                  </a:schemeClr>
                </a:solidFill>
              </a:rPr>
              <a:t> Tanısı </a:t>
            </a:r>
          </a:p>
        </p:txBody>
      </p:sp>
      <p:sp>
        <p:nvSpPr>
          <p:cNvPr id="40963" name="2 İçerik Yer Tutucusu"/>
          <p:cNvSpPr>
            <a:spLocks noGrp="1"/>
          </p:cNvSpPr>
          <p:nvPr>
            <p:ph idx="4294967295"/>
          </p:nvPr>
        </p:nvSpPr>
        <p:spPr>
          <a:xfrm>
            <a:off x="650240" y="2438400"/>
            <a:ext cx="11704320" cy="4563298"/>
          </a:xfrm>
          <a:prstGeom prst="rect">
            <a:avLst/>
          </a:prstGeom>
        </p:spPr>
        <p:txBody>
          <a:bodyPr lIns="130046" tIns="65023" rIns="130046" bIns="65023"/>
          <a:lstStyle/>
          <a:p>
            <a:pPr eaLnBrk="1" hangingPunct="1">
              <a:buFont typeface="Arial" charset="0"/>
              <a:buNone/>
            </a:pPr>
            <a:r>
              <a:rPr lang="tr-TR" sz="3200" b="1" dirty="0" smtClean="0"/>
              <a:t>Çekiç / Pençe parmak </a:t>
            </a:r>
          </a:p>
          <a:p>
            <a:pPr eaLnBrk="1" hangingPunct="1">
              <a:buFont typeface="Arial" charset="0"/>
              <a:buNone/>
            </a:pPr>
            <a:r>
              <a:rPr lang="tr-TR" sz="3200" b="1" dirty="0" smtClean="0"/>
              <a:t>Kemik çıkıntısı </a:t>
            </a:r>
          </a:p>
          <a:p>
            <a:pPr eaLnBrk="1" hangingPunct="1">
              <a:buFont typeface="Arial" charset="0"/>
              <a:buNone/>
            </a:pPr>
            <a:r>
              <a:rPr lang="tr-TR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Hallux</a:t>
            </a:r>
            <a:r>
              <a:rPr lang="tr-TR" sz="32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valgus</a:t>
            </a:r>
            <a:r>
              <a:rPr lang="tr-TR" sz="32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eaLnBrk="1" hangingPunct="1">
              <a:buFont typeface="Arial" charset="0"/>
              <a:buNone/>
            </a:pPr>
            <a:r>
              <a:rPr lang="tr-TR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Equinus</a:t>
            </a:r>
            <a:r>
              <a:rPr lang="tr-TR" sz="32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eaLnBrk="1" hangingPunct="1">
              <a:buFont typeface="Arial" charset="0"/>
              <a:buNone/>
            </a:pPr>
            <a:r>
              <a:rPr lang="tr-TR" sz="32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Düşük ayak </a:t>
            </a:r>
          </a:p>
          <a:p>
            <a:pPr eaLnBrk="1" hangingPunct="1">
              <a:buFont typeface="Arial" charset="0"/>
              <a:buNone/>
            </a:pPr>
            <a:r>
              <a:rPr lang="tr-TR" sz="32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Kısmi </a:t>
            </a:r>
            <a:r>
              <a:rPr lang="tr-TR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amputasyon</a:t>
            </a:r>
            <a:r>
              <a:rPr lang="tr-TR" sz="32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eaLnBrk="1" hangingPunct="1">
              <a:buFont typeface="Arial" charset="0"/>
              <a:buNone/>
            </a:pPr>
            <a:r>
              <a:rPr lang="tr-TR" sz="32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Tam </a:t>
            </a:r>
            <a:r>
              <a:rPr lang="tr-TR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amputasyon</a:t>
            </a:r>
            <a:r>
              <a:rPr lang="tr-TR" sz="32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eaLnBrk="1" hangingPunct="1">
              <a:buFont typeface="Arial" charset="0"/>
              <a:buNone/>
            </a:pPr>
            <a:r>
              <a:rPr lang="tr-TR" sz="32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CHARCOT </a:t>
            </a:r>
            <a:r>
              <a:rPr lang="tr-TR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deformitesi</a:t>
            </a:r>
            <a:r>
              <a:rPr lang="tr-TR" sz="32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eaLnBrk="1" hangingPunct="1">
              <a:buFont typeface="Arial" charset="0"/>
              <a:buChar char="•"/>
            </a:pPr>
            <a:endParaRPr lang="tr-TR" sz="3200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6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56800" y="1930401"/>
            <a:ext cx="1745263" cy="142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13601" y="3251201"/>
            <a:ext cx="1720427" cy="1496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347200" y="4775201"/>
            <a:ext cx="2007165" cy="1526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550400" y="7416801"/>
            <a:ext cx="1291449" cy="161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0" name="19 Düz Ok Bağlayıcısı"/>
          <p:cNvCxnSpPr/>
          <p:nvPr/>
        </p:nvCxnSpPr>
        <p:spPr>
          <a:xfrm>
            <a:off x="7112001" y="7924800"/>
            <a:ext cx="1930401" cy="225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1 Başlık"/>
          <p:cNvSpPr>
            <a:spLocks noGrp="1"/>
          </p:cNvSpPr>
          <p:nvPr>
            <p:ph type="title"/>
          </p:nvPr>
        </p:nvSpPr>
        <p:spPr>
          <a:xfrm>
            <a:off x="787400" y="609600"/>
            <a:ext cx="11054080" cy="700192"/>
          </a:xfrm>
        </p:spPr>
        <p:txBody>
          <a:bodyPr/>
          <a:lstStyle/>
          <a:p>
            <a:pPr algn="ctr">
              <a:defRPr/>
            </a:pPr>
            <a:r>
              <a:rPr lang="tr-TR" dirty="0" smtClean="0">
                <a:solidFill>
                  <a:schemeClr val="accent1">
                    <a:satMod val="150000"/>
                  </a:schemeClr>
                </a:solidFill>
              </a:rPr>
              <a:t>Tırnaklar </a:t>
            </a:r>
          </a:p>
        </p:txBody>
      </p:sp>
      <p:sp>
        <p:nvSpPr>
          <p:cNvPr id="41987" name="2 İçerik Yer Tutucusu"/>
          <p:cNvSpPr>
            <a:spLocks noGrp="1"/>
          </p:cNvSpPr>
          <p:nvPr>
            <p:ph idx="4294967295"/>
          </p:nvPr>
        </p:nvSpPr>
        <p:spPr>
          <a:xfrm>
            <a:off x="787400" y="1676400"/>
            <a:ext cx="11704320" cy="4963408"/>
          </a:xfrm>
          <a:prstGeom prst="rect">
            <a:avLst/>
          </a:prstGeom>
        </p:spPr>
        <p:txBody>
          <a:bodyPr lIns="130046" tIns="65023" rIns="130046" bIns="65023"/>
          <a:lstStyle/>
          <a:p>
            <a:pPr eaLnBrk="1" hangingPunct="1"/>
            <a:r>
              <a:rPr lang="tr-TR" sz="4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Tırnaklarda kalınlaşma, içe batma, uzunluk ve tırnak kesim şekli değerlendirilmelidir. Tırnak batması travma ile yara oluşumuna neden olur.</a:t>
            </a:r>
          </a:p>
          <a:p>
            <a:pPr eaLnBrk="1" hangingPunct="1">
              <a:buFont typeface="Wingdings 2" pitchFamily="18" charset="2"/>
              <a:buNone/>
            </a:pPr>
            <a:r>
              <a:rPr lang="tr-TR" sz="4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eaLnBrk="1" hangingPunct="1"/>
            <a:r>
              <a:rPr lang="tr-TR" sz="4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Diyabetik </a:t>
            </a:r>
            <a:r>
              <a:rPr lang="tr-TR" sz="4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iskemik</a:t>
            </a:r>
            <a:r>
              <a:rPr lang="tr-TR" sz="4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-</a:t>
            </a:r>
            <a:r>
              <a:rPr lang="tr-TR" sz="4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nöropatik</a:t>
            </a:r>
            <a:r>
              <a:rPr lang="tr-TR" sz="4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ayakta yaygın görünen diğer bir sorun ise tırnakta mantar enfeksiyonlarıdır </a:t>
            </a:r>
          </a:p>
          <a:p>
            <a:pPr eaLnBrk="1" hangingPunct="1"/>
            <a:endParaRPr lang="tr-TR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50401" y="7010402"/>
            <a:ext cx="2587413" cy="2377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99200" y="7112001"/>
            <a:ext cx="2648374" cy="2343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0" name="Picture 2" descr="C:\Users\Genel\Desktop\tirnak-batmasi-nasil-gece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1" y="7010401"/>
            <a:ext cx="3867573" cy="2196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1 Başlık"/>
          <p:cNvSpPr>
            <a:spLocks noGrp="1"/>
          </p:cNvSpPr>
          <p:nvPr>
            <p:ph type="title"/>
          </p:nvPr>
        </p:nvSpPr>
        <p:spPr>
          <a:xfrm>
            <a:off x="975360" y="3023616"/>
            <a:ext cx="11054080" cy="700192"/>
          </a:xfrm>
        </p:spPr>
        <p:txBody>
          <a:bodyPr/>
          <a:lstStyle/>
          <a:p>
            <a:pPr algn="ctr">
              <a:defRPr/>
            </a:pPr>
            <a:r>
              <a:rPr lang="tr-TR" dirty="0" smtClean="0">
                <a:solidFill>
                  <a:schemeClr val="accent1">
                    <a:satMod val="150000"/>
                  </a:schemeClr>
                </a:solidFill>
              </a:rPr>
              <a:t>NASIRLAR </a:t>
            </a:r>
          </a:p>
        </p:txBody>
      </p:sp>
      <p:sp>
        <p:nvSpPr>
          <p:cNvPr id="43011" name="2 İçerik Yer Tutucusu"/>
          <p:cNvSpPr>
            <a:spLocks noGrp="1"/>
          </p:cNvSpPr>
          <p:nvPr>
            <p:ph idx="4294967295"/>
          </p:nvPr>
        </p:nvSpPr>
        <p:spPr>
          <a:xfrm>
            <a:off x="650240" y="3657600"/>
            <a:ext cx="11704320" cy="2624306"/>
          </a:xfrm>
          <a:prstGeom prst="rect">
            <a:avLst/>
          </a:prstGeom>
        </p:spPr>
        <p:txBody>
          <a:bodyPr lIns="130046" tIns="65023" rIns="130046" bIns="65023"/>
          <a:lstStyle/>
          <a:p>
            <a:pPr eaLnBrk="1" hangingPunct="1"/>
            <a:endParaRPr lang="tr-TR" sz="32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hangingPunct="1"/>
            <a:r>
              <a:rPr lang="tr-TR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Motor </a:t>
            </a:r>
            <a:r>
              <a:rPr lang="tr-TR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nöropatiye</a:t>
            </a:r>
            <a:r>
              <a:rPr lang="tr-TR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bağlı değişmiş basınç alanları, </a:t>
            </a:r>
          </a:p>
          <a:p>
            <a:pPr eaLnBrk="1" hangingPunct="1"/>
            <a:r>
              <a:rPr lang="tr-TR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travma, </a:t>
            </a:r>
          </a:p>
          <a:p>
            <a:pPr eaLnBrk="1" hangingPunct="1"/>
            <a:r>
              <a:rPr lang="tr-TR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uygunsuz ayakkabı </a:t>
            </a:r>
          </a:p>
          <a:p>
            <a:pPr eaLnBrk="1" hangingPunct="1">
              <a:buFont typeface="Wingdings 2" pitchFamily="18" charset="2"/>
              <a:buNone/>
            </a:pPr>
            <a:endParaRPr lang="tr-TR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Picture 2" descr="C:\Users\Genel\Desktop\nasir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29612" y="4571998"/>
            <a:ext cx="3589871" cy="44220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</TotalTime>
  <Words>4069</Words>
  <Application>Microsoft Office PowerPoint</Application>
  <PresentationFormat>Özel</PresentationFormat>
  <Paragraphs>1217</Paragraphs>
  <Slides>106</Slides>
  <Notes>75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12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106</vt:i4>
      </vt:variant>
    </vt:vector>
  </HeadingPairs>
  <TitlesOfParts>
    <vt:vector size="119" baseType="lpstr">
      <vt:lpstr>Arial</vt:lpstr>
      <vt:lpstr>Arial Black</vt:lpstr>
      <vt:lpstr>Arial Narrow</vt:lpstr>
      <vt:lpstr>Calibri</vt:lpstr>
      <vt:lpstr>Comic Sans MS</vt:lpstr>
      <vt:lpstr>Microsoft Sans Serif</vt:lpstr>
      <vt:lpstr>Symbol</vt:lpstr>
      <vt:lpstr>Tahoma</vt:lpstr>
      <vt:lpstr>Times New Roman</vt:lpstr>
      <vt:lpstr>Verdana</vt:lpstr>
      <vt:lpstr>Wingdings</vt:lpstr>
      <vt:lpstr>Wingdings 2</vt:lpstr>
      <vt:lpstr>Office Theme</vt:lpstr>
      <vt:lpstr>PowerPoint Sunusu</vt:lpstr>
      <vt:lpstr>PowerPoint Sunusu</vt:lpstr>
      <vt:lpstr>Pankreas;</vt:lpstr>
      <vt:lpstr>İnsülin Hormonu Ve Etkisi</vt:lpstr>
      <vt:lpstr>Diyabetin Belirtileri</vt:lpstr>
      <vt:lpstr>Diyabetin Belirtileri</vt:lpstr>
      <vt:lpstr>DİYABETİN ETYOLOJİK SINIFLAMASI</vt:lpstr>
      <vt:lpstr>DİYABETİN ETYOLOJİK SINIFLAMASI</vt:lpstr>
      <vt:lpstr>Tip 1 Diyabet Nedir?</vt:lpstr>
      <vt:lpstr>Tip 1 Diyabette Neler Olur</vt:lpstr>
      <vt:lpstr>Tip 1 Diyabette Neler Olur</vt:lpstr>
      <vt:lpstr>Tip 1 Diyabetin Temel Belirtileri</vt:lpstr>
      <vt:lpstr>Gebelik Diyabeti</vt:lpstr>
      <vt:lpstr>DİYABETİN ETYOLOJİK SINIFLAMASI</vt:lpstr>
      <vt:lpstr>Tip 2 Diyabetin Doğal Seyri</vt:lpstr>
      <vt:lpstr>PowerPoint Sunusu</vt:lpstr>
      <vt:lpstr>PowerPoint Sunusu</vt:lpstr>
      <vt:lpstr>PowerPoint Sunusu</vt:lpstr>
      <vt:lpstr>PowerPoint Sunusu</vt:lpstr>
      <vt:lpstr>TURDEP-I(1997) v.s.TURDEP-II(2010)</vt:lpstr>
      <vt:lpstr>Diyabetin ekonomik yükü</vt:lpstr>
      <vt:lpstr>PowerPoint Sunusu</vt:lpstr>
      <vt:lpstr>PowerPoint Sunusu</vt:lpstr>
      <vt:lpstr>Retinopati Tanısı Nasıl Konulur?</vt:lpstr>
      <vt:lpstr>Diyabetik Nefropati Nedir?</vt:lpstr>
      <vt:lpstr>Diyabetik Nefropati Nedir?</vt:lpstr>
      <vt:lpstr>Diyabetik Nöropati (Sinirlerin Hasarlanması)</vt:lpstr>
      <vt:lpstr>Diyabetik Nöropati Belirtileri</vt:lpstr>
      <vt:lpstr>Sinir Sistemi Problemleri</vt:lpstr>
      <vt:lpstr>Diyabetik Otonom Nöropati</vt:lpstr>
      <vt:lpstr>Diyabette Cinsel Yaşam</vt:lpstr>
      <vt:lpstr>Diyabet ve Kalp Sağlığı</vt:lpstr>
      <vt:lpstr>Diyabette Psikolojik Sorunlar</vt:lpstr>
      <vt:lpstr>PowerPoint Sunusu</vt:lpstr>
      <vt:lpstr>PowerPoint Sunusu</vt:lpstr>
      <vt:lpstr>Tip 2 Diyabet Risk Faktörleri</vt:lpstr>
      <vt:lpstr>ADA KRİTERLERİNE GÖRE DİYABET AÇISINDAN RİSK ALTINDAKİ POPULASYONUN OGTT SONUÇLARI</vt:lpstr>
      <vt:lpstr>PowerPoint Sunusu</vt:lpstr>
      <vt:lpstr>PowerPoint Sunusu</vt:lpstr>
      <vt:lpstr>PowerPoint Sunusu</vt:lpstr>
      <vt:lpstr>PowerPoint Sunusu</vt:lpstr>
      <vt:lpstr>DİYABET TEDAVİSİNİN HEDEFLERİ</vt:lpstr>
      <vt:lpstr>Tip 2 Diyabette Tanı Henüz Konulduğunda</vt:lpstr>
      <vt:lpstr>DİYABETLİ HASTAYA YAKLAŞIM</vt:lpstr>
      <vt:lpstr>DİYABETLİ HASTAYA YAKLAŞIM</vt:lpstr>
      <vt:lpstr>DİYABETLİ HASTAYA YAKLAŞIM</vt:lpstr>
      <vt:lpstr>DİYABETLİ HASTAYA YAKLAŞIM</vt:lpstr>
      <vt:lpstr>DİYABETLİ HASTAYA YAKLAŞIM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TEMD TİP 2 DİYABETTE TEDAVİ ALGORİTMASI - 2016</vt:lpstr>
      <vt:lpstr>Metformin’in Farmakokinetiği</vt:lpstr>
      <vt:lpstr>Metforminin Kontrendikasyonları</vt:lpstr>
      <vt:lpstr>PowerPoint Sunusu</vt:lpstr>
      <vt:lpstr>TEMD TİP 2 DİYABETTE TEDAVİ ALGORİTMASI - 2016</vt:lpstr>
      <vt:lpstr>SÜLFONİLÜRELER</vt:lpstr>
      <vt:lpstr>PowerPoint Sunusu</vt:lpstr>
      <vt:lpstr>Nondiyabetik Bir Bireyde İnsulin- Glisemi Profili</vt:lpstr>
      <vt:lpstr>Bazal İnsülin</vt:lpstr>
      <vt:lpstr>Bolus İnsülin</vt:lpstr>
      <vt:lpstr>İNSULİN TİPLERİ</vt:lpstr>
      <vt:lpstr>İnsülin Enjeksiyonu Yaparken!</vt:lpstr>
      <vt:lpstr>İnsülin İğne Uçları Tek Kullanımlıktır.</vt:lpstr>
      <vt:lpstr>Lipohipertrofiler:</vt:lpstr>
      <vt:lpstr>Tip 2 Diyabette İnsülin Tedavi Rejimleri</vt:lpstr>
      <vt:lpstr>PowerPoint Sunusu</vt:lpstr>
      <vt:lpstr>HİPOGLİSEMİ</vt:lpstr>
      <vt:lpstr>PowerPoint Sunusu</vt:lpstr>
      <vt:lpstr>PowerPoint Sunusu</vt:lpstr>
      <vt:lpstr> DİYABETİK AYAĞIN ACI GERÇEKLERİ </vt:lpstr>
      <vt:lpstr>DİYABETİK AYAĞIN ACI GERÇEKLERİ</vt:lpstr>
      <vt:lpstr>DİYABETİK AYAĞIN ACI GERÇEKLERİ</vt:lpstr>
      <vt:lpstr>DİYABETİK AYAĞIN ACI GERÇEKLERİ</vt:lpstr>
      <vt:lpstr>PowerPoint Sunusu</vt:lpstr>
      <vt:lpstr>DİYABETİK AYAK RİSK FAKTÖRLERİ </vt:lpstr>
      <vt:lpstr> DİYABETLİNİN AYAĞININ KORUNMASINDA TEMEL İLKELER  </vt:lpstr>
      <vt:lpstr>PowerPoint Sunusu</vt:lpstr>
      <vt:lpstr>Diyabetik Ayak Yaralarında Sınıflama</vt:lpstr>
      <vt:lpstr>Teksas Üniversitesi Ülser Sınıflaması</vt:lpstr>
      <vt:lpstr>AYAK MUAYENESİ </vt:lpstr>
      <vt:lpstr>  ÖYKÜ   </vt:lpstr>
      <vt:lpstr>Deri Durumu </vt:lpstr>
      <vt:lpstr>Adım Adım Ülser Oluşumu </vt:lpstr>
      <vt:lpstr> ÜLSERİN DEĞERLENDİRİLMESİ  </vt:lpstr>
      <vt:lpstr>NÖROPATİ YAKINMA VE BULGULARI </vt:lpstr>
      <vt:lpstr>DİYABETİK NÖROPATİNİN DEĞERLENDİRİLMESİ </vt:lpstr>
      <vt:lpstr>MONOFLAMENT TESTİ </vt:lpstr>
      <vt:lpstr>VASKÜLER YAKINMA VE BULGULAR </vt:lpstr>
      <vt:lpstr>NABIZLARIN DEĞERLENDİRİLMESİ </vt:lpstr>
      <vt:lpstr>Ayakta Dolaşım Kontrolü </vt:lpstr>
      <vt:lpstr>Ayak Deformitelerinin Tanısı </vt:lpstr>
      <vt:lpstr>Tırnaklar </vt:lpstr>
      <vt:lpstr>NASIRLAR </vt:lpstr>
      <vt:lpstr>AYAKKABININ DEĞERLENDİRİLMESİ </vt:lpstr>
      <vt:lpstr>DİYABETİK AYAK TA İZLEM </vt:lpstr>
      <vt:lpstr>PowerPoint Sunusu</vt:lpstr>
      <vt:lpstr>Hasta Eğitimi</vt:lpstr>
      <vt:lpstr>KORUYUCU AYAK BAKIMI </vt:lpstr>
      <vt:lpstr>KORUYUCU AYAK BAKIMI 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Slayt 1</dc:title>
  <dc:creator>suzan</dc:creator>
  <cp:lastModifiedBy>Helime KUŞU</cp:lastModifiedBy>
  <cp:revision>14</cp:revision>
  <dcterms:created xsi:type="dcterms:W3CDTF">2018-10-04T14:51:46Z</dcterms:created>
  <dcterms:modified xsi:type="dcterms:W3CDTF">2018-10-22T13:32:15Z</dcterms:modified>
</cp:coreProperties>
</file>