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4" r:id="rId6"/>
    <p:sldId id="263" r:id="rId7"/>
    <p:sldId id="259" r:id="rId8"/>
    <p:sldId id="262" r:id="rId9"/>
    <p:sldId id="260" r:id="rId10"/>
    <p:sldId id="261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0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5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5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8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0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2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93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1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55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8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7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DE9F6-F06F-428D-95B2-527DE1B794FC}" type="datetimeFigureOut">
              <a:rPr lang="tr-TR" smtClean="0"/>
              <a:t>10.3.2015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8F1C-1459-4877-B2DF-0A1D3313BF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9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729752"/>
            <a:ext cx="9144000" cy="90095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8529" y="4182034"/>
            <a:ext cx="10421471" cy="2366684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08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2016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813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5510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5100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85372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35488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65003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9885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821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59578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549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3149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55176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6613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4641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166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4476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1501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79802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25557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91857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39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542244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58212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806067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62855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97243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89295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5118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4286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76576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35676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752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3772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611527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445839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995031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8294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06818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68652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80335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369428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878540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933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81887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76724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3365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152036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72502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1415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97842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27538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3884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55483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195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788513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61378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2032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172488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181375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22062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702542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6314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61646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6599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239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990780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31638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948807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50441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129316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89109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92612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3460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34987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26274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06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24980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169477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233013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049270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581313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07944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76268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08255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33351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270762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177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182230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468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73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507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923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963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293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77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255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088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9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5744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2324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67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091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2632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27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06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250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779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293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4791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3524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313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129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6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6515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4584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565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140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7184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604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097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3306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613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2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2441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2179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589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6655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4578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962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6077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6781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541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3342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109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4996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6652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3254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1563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9021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448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6667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6394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4725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13321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048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489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806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5186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45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1980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2847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2359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5260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44489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74389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830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8517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66885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51129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14632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52769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101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8044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29262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7007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5925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793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15082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1309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3172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5097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776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03101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6214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8794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63429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7708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435" y="672353"/>
            <a:ext cx="8969189" cy="5782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825625"/>
            <a:ext cx="10941424" cy="461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Metin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23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179</Words>
  <Application>Microsoft Office PowerPoint</Application>
  <PresentationFormat>Geniş ekran</PresentationFormat>
  <Paragraphs>179</Paragraphs>
  <Slides>180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180</vt:i4>
      </vt:variant>
    </vt:vector>
  </HeadingPairs>
  <TitlesOfParts>
    <vt:vector size="18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saglik02</dc:creator>
  <cp:lastModifiedBy>saglik02</cp:lastModifiedBy>
  <cp:revision>3</cp:revision>
  <dcterms:created xsi:type="dcterms:W3CDTF">2015-03-10T11:28:45Z</dcterms:created>
  <dcterms:modified xsi:type="dcterms:W3CDTF">2015-03-10T11:49:52Z</dcterms:modified>
</cp:coreProperties>
</file>